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presentation.xml" ContentType="application/vnd.openxmlformats-officedocument.presentationml.presentation.main+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140.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80.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89.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5.xml" ContentType="application/vnd.openxmlformats-officedocument.presentationml.slideMaster+xml"/>
  <Override PartName="/ppt/slideMasters/slideMaster24.xml" ContentType="application/vnd.openxmlformats-officedocument.presentationml.slideMaster+xml"/>
  <Override PartName="/ppt/slideMasters/slideMaster23.xml" ContentType="application/vnd.openxmlformats-officedocument.presentationml.slideMaster+xml"/>
  <Override PartName="/ppt/slideMasters/slideMaster22.xml" ContentType="application/vnd.openxmlformats-officedocument.presentationml.slideMaster+xml"/>
  <Override PartName="/ppt/slideMasters/slideMaster21.xml" ContentType="application/vnd.openxmlformats-officedocument.presentationml.slideMaster+xml"/>
  <Override PartName="/ppt/slideMasters/slideMaster20.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27.xml" ContentType="application/vnd.openxmlformats-officedocument.theme+xml"/>
  <Override PartName="/ppt/theme/theme26.xml" ContentType="application/vnd.openxmlformats-officedocument.theme+xml"/>
  <Override PartName="/ppt/theme/theme25.xml" ContentType="application/vnd.openxmlformats-officedocument.theme+xml"/>
  <Override PartName="/ppt/theme/theme24.xml" ContentType="application/vnd.openxmlformats-officedocument.theme+xml"/>
  <Override PartName="/ppt/theme/theme23.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20.xml" ContentType="application/vnd.openxmlformats-officedocument.theme+xml"/>
  <Override PartName="/ppt/theme/theme6.xml" ContentType="application/vnd.openxmlformats-officedocument.theme+xml"/>
  <Override PartName="/ppt/theme/theme19.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26.xml" ContentType="application/vnd.openxmlformats-officedocument.presentationml.tags+xml"/>
  <Override PartName="/ppt/tags/tag4.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30.xml" ContentType="application/vnd.openxmlformats-officedocument.presentationml.tags+xml"/>
  <Override PartName="/ppt/tags/tag12.xml" ContentType="application/vnd.openxmlformats-officedocument.presentationml.tags+xml"/>
  <Override PartName="/ppt/tags/tag3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32.xml" ContentType="application/vnd.openxmlformats-officedocument.presentationml.tag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5127" r:id="rId2"/>
    <p:sldMasterId id="2147485170" r:id="rId3"/>
    <p:sldMasterId id="2147485222" r:id="rId4"/>
    <p:sldMasterId id="2147485232" r:id="rId5"/>
    <p:sldMasterId id="2147485259" r:id="rId6"/>
    <p:sldMasterId id="2147485272" r:id="rId7"/>
    <p:sldMasterId id="2147485319" r:id="rId8"/>
    <p:sldMasterId id="2147485349" r:id="rId9"/>
    <p:sldMasterId id="2147485374" r:id="rId10"/>
    <p:sldMasterId id="2147485397" r:id="rId11"/>
    <p:sldMasterId id="2147485441" r:id="rId12"/>
    <p:sldMasterId id="2147485455" r:id="rId13"/>
    <p:sldMasterId id="2147485474" r:id="rId14"/>
    <p:sldMasterId id="2147485500" r:id="rId15"/>
    <p:sldMasterId id="2147485554" r:id="rId16"/>
    <p:sldMasterId id="2147485581" r:id="rId17"/>
    <p:sldMasterId id="2147485606" r:id="rId18"/>
    <p:sldMasterId id="2147485618" r:id="rId19"/>
    <p:sldMasterId id="2147485649" r:id="rId20"/>
    <p:sldMasterId id="2147485697" r:id="rId21"/>
    <p:sldMasterId id="2147485718" r:id="rId22"/>
    <p:sldMasterId id="2147485730" r:id="rId23"/>
    <p:sldMasterId id="2147485744" r:id="rId24"/>
    <p:sldMasterId id="2147485797" r:id="rId25"/>
  </p:sldMasterIdLst>
  <p:notesMasterIdLst>
    <p:notesMasterId r:id="rId144"/>
  </p:notesMasterIdLst>
  <p:handoutMasterIdLst>
    <p:handoutMasterId r:id="rId145"/>
  </p:handoutMasterIdLst>
  <p:sldIdLst>
    <p:sldId id="2147483533" r:id="rId26"/>
    <p:sldId id="2147472024" r:id="rId27"/>
    <p:sldId id="2147472026" r:id="rId28"/>
    <p:sldId id="257" r:id="rId29"/>
    <p:sldId id="2147480704" r:id="rId30"/>
    <p:sldId id="2147483605" r:id="rId31"/>
    <p:sldId id="2147483641" r:id="rId32"/>
    <p:sldId id="2147483642" r:id="rId33"/>
    <p:sldId id="2147471620" r:id="rId34"/>
    <p:sldId id="2147471621" r:id="rId35"/>
    <p:sldId id="2147483644" r:id="rId36"/>
    <p:sldId id="268" r:id="rId37"/>
    <p:sldId id="317" r:id="rId38"/>
    <p:sldId id="286" r:id="rId39"/>
    <p:sldId id="316" r:id="rId40"/>
    <p:sldId id="300" r:id="rId41"/>
    <p:sldId id="294" r:id="rId42"/>
    <p:sldId id="287" r:id="rId43"/>
    <p:sldId id="313" r:id="rId44"/>
    <p:sldId id="2147483542" r:id="rId45"/>
    <p:sldId id="2147483543" r:id="rId46"/>
    <p:sldId id="2147483547" r:id="rId47"/>
    <p:sldId id="2147483548" r:id="rId48"/>
    <p:sldId id="2147483549" r:id="rId49"/>
    <p:sldId id="2147483550" r:id="rId50"/>
    <p:sldId id="269" r:id="rId51"/>
    <p:sldId id="2147483645" r:id="rId52"/>
    <p:sldId id="261" r:id="rId53"/>
    <p:sldId id="263" r:id="rId54"/>
    <p:sldId id="264" r:id="rId55"/>
    <p:sldId id="267" r:id="rId56"/>
    <p:sldId id="270" r:id="rId57"/>
    <p:sldId id="271" r:id="rId58"/>
    <p:sldId id="272" r:id="rId59"/>
    <p:sldId id="278" r:id="rId60"/>
    <p:sldId id="275" r:id="rId61"/>
    <p:sldId id="276" r:id="rId62"/>
    <p:sldId id="302" r:id="rId63"/>
    <p:sldId id="256" r:id="rId64"/>
    <p:sldId id="2147483551" r:id="rId65"/>
    <p:sldId id="306" r:id="rId66"/>
    <p:sldId id="311" r:id="rId67"/>
    <p:sldId id="2147483557" r:id="rId68"/>
    <p:sldId id="2147483558" r:id="rId69"/>
    <p:sldId id="262" r:id="rId70"/>
    <p:sldId id="274" r:id="rId71"/>
    <p:sldId id="273" r:id="rId72"/>
    <p:sldId id="266" r:id="rId73"/>
    <p:sldId id="265" r:id="rId74"/>
    <p:sldId id="303" r:id="rId75"/>
    <p:sldId id="277" r:id="rId76"/>
    <p:sldId id="2141411385" r:id="rId77"/>
    <p:sldId id="2147471613" r:id="rId78"/>
    <p:sldId id="2147471615" r:id="rId79"/>
    <p:sldId id="2147470465" r:id="rId80"/>
    <p:sldId id="2147471614" r:id="rId81"/>
    <p:sldId id="2147471520" r:id="rId82"/>
    <p:sldId id="2147471516" r:id="rId83"/>
    <p:sldId id="2147471519" r:id="rId84"/>
    <p:sldId id="2147471517" r:id="rId85"/>
    <p:sldId id="304" r:id="rId86"/>
    <p:sldId id="305" r:id="rId87"/>
    <p:sldId id="320" r:id="rId88"/>
    <p:sldId id="2147471594" r:id="rId89"/>
    <p:sldId id="2147471598" r:id="rId90"/>
    <p:sldId id="2147471599" r:id="rId91"/>
    <p:sldId id="2147471600" r:id="rId92"/>
    <p:sldId id="2147471605" r:id="rId93"/>
    <p:sldId id="2147471606" r:id="rId94"/>
    <p:sldId id="2147471608" r:id="rId95"/>
    <p:sldId id="2147471624" r:id="rId96"/>
    <p:sldId id="2147471623" r:id="rId97"/>
    <p:sldId id="2147471625" r:id="rId98"/>
    <p:sldId id="2147471626" r:id="rId99"/>
    <p:sldId id="290" r:id="rId100"/>
    <p:sldId id="291" r:id="rId101"/>
    <p:sldId id="2147483544" r:id="rId102"/>
    <p:sldId id="318" r:id="rId103"/>
    <p:sldId id="319" r:id="rId104"/>
    <p:sldId id="259" r:id="rId105"/>
    <p:sldId id="314" r:id="rId106"/>
    <p:sldId id="2147483554" r:id="rId107"/>
    <p:sldId id="2147483555" r:id="rId108"/>
    <p:sldId id="2147483556" r:id="rId109"/>
    <p:sldId id="2147471592" r:id="rId110"/>
    <p:sldId id="2147471591" r:id="rId111"/>
    <p:sldId id="2147471590" r:id="rId112"/>
    <p:sldId id="2147471593" r:id="rId113"/>
    <p:sldId id="258" r:id="rId114"/>
    <p:sldId id="279" r:id="rId115"/>
    <p:sldId id="280" r:id="rId116"/>
    <p:sldId id="281" r:id="rId117"/>
    <p:sldId id="282" r:id="rId118"/>
    <p:sldId id="283" r:id="rId119"/>
    <p:sldId id="284" r:id="rId120"/>
    <p:sldId id="285" r:id="rId121"/>
    <p:sldId id="288" r:id="rId122"/>
    <p:sldId id="289" r:id="rId123"/>
    <p:sldId id="295" r:id="rId124"/>
    <p:sldId id="312" r:id="rId125"/>
    <p:sldId id="310" r:id="rId126"/>
    <p:sldId id="309" r:id="rId127"/>
    <p:sldId id="2147480333" r:id="rId128"/>
    <p:sldId id="292" r:id="rId129"/>
    <p:sldId id="293" r:id="rId130"/>
    <p:sldId id="315" r:id="rId131"/>
    <p:sldId id="2147471596" r:id="rId132"/>
    <p:sldId id="2147471601" r:id="rId133"/>
    <p:sldId id="299" r:id="rId134"/>
    <p:sldId id="2147471604" r:id="rId135"/>
    <p:sldId id="296" r:id="rId136"/>
    <p:sldId id="297" r:id="rId137"/>
    <p:sldId id="2147471609" r:id="rId138"/>
    <p:sldId id="298" r:id="rId139"/>
    <p:sldId id="2147471833" r:id="rId140"/>
    <p:sldId id="2147483647" r:id="rId141"/>
    <p:sldId id="307" r:id="rId142"/>
    <p:sldId id="308" r:id="rId143"/>
  </p:sldIdLst>
  <p:sldSz cx="12192000" cy="6858000"/>
  <p:notesSz cx="7772400" cy="10058400"/>
  <p:custDataLst>
    <p:tags r:id="rId14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115285"/>
    <a:srgbClr val="EEEEEE"/>
    <a:srgbClr val="E9F8FD"/>
    <a:srgbClr val="E0ECFC"/>
    <a:srgbClr val="E5F3F8"/>
    <a:srgbClr val="0068CD"/>
    <a:srgbClr val="037DC0"/>
    <a:srgbClr val="E886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04" autoAdjust="0"/>
    <p:restoredTop sz="90612" autoAdjust="0"/>
  </p:normalViewPr>
  <p:slideViewPr>
    <p:cSldViewPr>
      <p:cViewPr varScale="1">
        <p:scale>
          <a:sx n="111" d="100"/>
          <a:sy n="111" d="100"/>
        </p:scale>
        <p:origin x="464" y="200"/>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90" d="100"/>
        <a:sy n="190"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63" Type="http://schemas.openxmlformats.org/officeDocument/2006/relationships/slide" Target="slides/slide38.xml"/><Relationship Id="rId84" Type="http://schemas.openxmlformats.org/officeDocument/2006/relationships/slide" Target="slides/slide59.xml"/><Relationship Id="rId138" Type="http://schemas.openxmlformats.org/officeDocument/2006/relationships/slide" Target="slides/slide113.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53" Type="http://schemas.openxmlformats.org/officeDocument/2006/relationships/slide" Target="slides/slide28.xml"/><Relationship Id="rId74" Type="http://schemas.openxmlformats.org/officeDocument/2006/relationships/slide" Target="slides/slide49.xml"/><Relationship Id="rId128" Type="http://schemas.openxmlformats.org/officeDocument/2006/relationships/slide" Target="slides/slide103.xml"/><Relationship Id="rId149" Type="http://schemas.openxmlformats.org/officeDocument/2006/relationships/viewProps" Target="viewProps.xml"/><Relationship Id="rId5" Type="http://schemas.openxmlformats.org/officeDocument/2006/relationships/slideMaster" Target="slideMasters/slideMaster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134" Type="http://schemas.openxmlformats.org/officeDocument/2006/relationships/slide" Target="slides/slide109.xml"/><Relationship Id="rId139" Type="http://schemas.openxmlformats.org/officeDocument/2006/relationships/slide" Target="slides/slide114.xml"/><Relationship Id="rId80" Type="http://schemas.openxmlformats.org/officeDocument/2006/relationships/slide" Target="slides/slide55.xml"/><Relationship Id="rId85" Type="http://schemas.openxmlformats.org/officeDocument/2006/relationships/slide" Target="slides/slide60.xml"/><Relationship Id="rId150"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slide" Target="slides/slide104.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40" Type="http://schemas.openxmlformats.org/officeDocument/2006/relationships/slide" Target="slides/slide115.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119" Type="http://schemas.openxmlformats.org/officeDocument/2006/relationships/slide" Target="slides/slide94.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130" Type="http://schemas.openxmlformats.org/officeDocument/2006/relationships/slide" Target="slides/slide105.xml"/><Relationship Id="rId135" Type="http://schemas.openxmlformats.org/officeDocument/2006/relationships/slide" Target="slides/slide110.xml"/><Relationship Id="rId151"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141" Type="http://schemas.openxmlformats.org/officeDocument/2006/relationships/slide" Target="slides/slide116.xml"/><Relationship Id="rId146"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slide" Target="slides/slide111.xml"/><Relationship Id="rId61" Type="http://schemas.openxmlformats.org/officeDocument/2006/relationships/slide" Target="slides/slide36.xml"/><Relationship Id="rId82" Type="http://schemas.openxmlformats.org/officeDocument/2006/relationships/slide" Target="slides/slide57.xml"/><Relationship Id="rId152" Type="http://schemas.openxmlformats.org/officeDocument/2006/relationships/customXml" Target="../customXml/item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slide" Target="slides/slide112.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customXml" Target="../customXml/item2.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43" Type="http://schemas.openxmlformats.org/officeDocument/2006/relationships/slide" Target="slides/slide118.xml"/><Relationship Id="rId148"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xml"/><Relationship Id="rId47" Type="http://schemas.openxmlformats.org/officeDocument/2006/relationships/slide" Target="slides/slide22.xml"/><Relationship Id="rId68" Type="http://schemas.openxmlformats.org/officeDocument/2006/relationships/slide" Target="slides/slide43.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6" Type="http://schemas.openxmlformats.org/officeDocument/2006/relationships/slideMaster" Target="slideMasters/slideMaster16.xml"/><Relationship Id="rId37" Type="http://schemas.openxmlformats.org/officeDocument/2006/relationships/slide" Target="slides/slide12.xml"/><Relationship Id="rId58" Type="http://schemas.openxmlformats.org/officeDocument/2006/relationships/slide" Target="slides/slide33.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44" Type="http://schemas.openxmlformats.org/officeDocument/2006/relationships/notesMaster" Target="notesMasters/notesMaster1.xml"/><Relationship Id="rId90"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6/20/24</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761994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9268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4919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2056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8283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331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6077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3675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1960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6115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504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62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6753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6340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8163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7339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4028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4190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8D038-9118-4D4D-B7DA-87C385213628}" type="slidenum">
              <a:rPr lang="en-US" smtClean="0"/>
              <a:t>67</a:t>
            </a:fld>
            <a:endParaRPr lang="en-US"/>
          </a:p>
        </p:txBody>
      </p:sp>
    </p:spTree>
    <p:extLst>
      <p:ext uri="{BB962C8B-B14F-4D97-AF65-F5344CB8AC3E}">
        <p14:creationId xmlns:p14="http://schemas.microsoft.com/office/powerpoint/2010/main" val="1890645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8D038-9118-4D4D-B7DA-87C385213628}" type="slidenum">
              <a:rPr lang="en-US" smtClean="0"/>
              <a:t>69</a:t>
            </a:fld>
            <a:endParaRPr lang="en-US"/>
          </a:p>
        </p:txBody>
      </p:sp>
    </p:spTree>
    <p:extLst>
      <p:ext uri="{BB962C8B-B14F-4D97-AF65-F5344CB8AC3E}">
        <p14:creationId xmlns:p14="http://schemas.microsoft.com/office/powerpoint/2010/main" val="504730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8D038-9118-4D4D-B7DA-87C385213628}" type="slidenum">
              <a:rPr lang="en-US" smtClean="0"/>
              <a:t>70</a:t>
            </a:fld>
            <a:endParaRPr lang="en-US"/>
          </a:p>
        </p:txBody>
      </p:sp>
    </p:spTree>
    <p:extLst>
      <p:ext uri="{BB962C8B-B14F-4D97-AF65-F5344CB8AC3E}">
        <p14:creationId xmlns:p14="http://schemas.microsoft.com/office/powerpoint/2010/main" val="2847453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99886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8D038-9118-4D4D-B7DA-87C385213628}" type="slidenum">
              <a:rPr lang="en-US" smtClean="0"/>
              <a:t>72</a:t>
            </a:fld>
            <a:endParaRPr lang="en-US"/>
          </a:p>
        </p:txBody>
      </p:sp>
    </p:spTree>
    <p:extLst>
      <p:ext uri="{BB962C8B-B14F-4D97-AF65-F5344CB8AC3E}">
        <p14:creationId xmlns:p14="http://schemas.microsoft.com/office/powerpoint/2010/main" val="3224778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8D038-9118-4D4D-B7DA-87C385213628}" type="slidenum">
              <a:rPr lang="en-US" smtClean="0"/>
              <a:t>73</a:t>
            </a:fld>
            <a:endParaRPr lang="en-US"/>
          </a:p>
        </p:txBody>
      </p:sp>
    </p:spTree>
    <p:extLst>
      <p:ext uri="{BB962C8B-B14F-4D97-AF65-F5344CB8AC3E}">
        <p14:creationId xmlns:p14="http://schemas.microsoft.com/office/powerpoint/2010/main" val="1199444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8D038-9118-4D4D-B7DA-87C385213628}" type="slidenum">
              <a:rPr lang="en-US" smtClean="0"/>
              <a:t>74</a:t>
            </a:fld>
            <a:endParaRPr lang="en-US"/>
          </a:p>
        </p:txBody>
      </p:sp>
    </p:spTree>
    <p:extLst>
      <p:ext uri="{BB962C8B-B14F-4D97-AF65-F5344CB8AC3E}">
        <p14:creationId xmlns:p14="http://schemas.microsoft.com/office/powerpoint/2010/main" val="729655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6590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68851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7450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8842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06954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59779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2381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2060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7337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8D038-9118-4D4D-B7DA-87C38521362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7432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8D038-9118-4D4D-B7DA-87C385213628}" type="slidenum">
              <a:rPr lang="en-US" smtClean="0"/>
              <a:t>110</a:t>
            </a:fld>
            <a:endParaRPr lang="en-US"/>
          </a:p>
        </p:txBody>
      </p:sp>
    </p:spTree>
    <p:extLst>
      <p:ext uri="{BB962C8B-B14F-4D97-AF65-F5344CB8AC3E}">
        <p14:creationId xmlns:p14="http://schemas.microsoft.com/office/powerpoint/2010/main" val="1252406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344ED3-E55B-1244-ACCB-E3413FF1E9F2}"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2816937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6013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2790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2882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2779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4617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5.xml"/><Relationship Id="rId4" Type="http://schemas.openxmlformats.org/officeDocument/2006/relationships/image" Target="../media/image41.sv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8.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Master" Target="../slideMasters/slideMaster1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Master" Target="../slideMasters/slideMaster19.xml"/></Relationships>
</file>

<file path=ppt/slideLayouts/_rels/slideLayout3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Master" Target="../slideMasters/slideMaster19.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9.xml"/><Relationship Id="rId6" Type="http://schemas.microsoft.com/office/2007/relationships/hdphoto" Target="../media/hdphoto1.wdp"/><Relationship Id="rId5" Type="http://schemas.openxmlformats.org/officeDocument/2006/relationships/image" Target="../media/image48.png"/><Relationship Id="rId4" Type="http://schemas.microsoft.com/office/2007/relationships/hdphoto" Target="../media/hdphoto2.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9.xml"/><Relationship Id="rId6" Type="http://schemas.microsoft.com/office/2007/relationships/hdphoto" Target="../media/hdphoto1.wdp"/><Relationship Id="rId5" Type="http://schemas.openxmlformats.org/officeDocument/2006/relationships/image" Target="../media/image48.png"/><Relationship Id="rId4" Type="http://schemas.microsoft.com/office/2007/relationships/hdphoto" Target="../media/hdphoto2.wdp"/></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9.xml"/><Relationship Id="rId6" Type="http://schemas.microsoft.com/office/2007/relationships/hdphoto" Target="../media/hdphoto1.wdp"/><Relationship Id="rId5" Type="http://schemas.openxmlformats.org/officeDocument/2006/relationships/image" Target="../media/image49.png"/><Relationship Id="rId4" Type="http://schemas.microsoft.com/office/2007/relationships/hdphoto" Target="../media/hdphoto2.wdp"/></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9.xml"/><Relationship Id="rId6" Type="http://schemas.microsoft.com/office/2007/relationships/hdphoto" Target="../media/hdphoto1.wdp"/><Relationship Id="rId5" Type="http://schemas.openxmlformats.org/officeDocument/2006/relationships/image" Target="../media/image50.png"/><Relationship Id="rId4" Type="http://schemas.microsoft.com/office/2007/relationships/hdphoto" Target="../media/hdphoto2.wdp"/></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9.xml"/><Relationship Id="rId6" Type="http://schemas.microsoft.com/office/2007/relationships/hdphoto" Target="../media/hdphoto1.wdp"/><Relationship Id="rId5" Type="http://schemas.openxmlformats.org/officeDocument/2006/relationships/image" Target="../media/image50.png"/><Relationship Id="rId4" Type="http://schemas.microsoft.com/office/2007/relationships/hdphoto" Target="../media/hdphoto2.wdp"/></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9.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9.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9.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3" Type="http://schemas.openxmlformats.org/officeDocument/2006/relationships/hyperlink" Target="http://www.rigel.com/" TargetMode="External"/><Relationship Id="rId2" Type="http://schemas.openxmlformats.org/officeDocument/2006/relationships/image" Target="../media/image52.emf"/><Relationship Id="rId1" Type="http://schemas.openxmlformats.org/officeDocument/2006/relationships/slideMaster" Target="../slideMasters/slideMaster1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9.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9.xml"/><Relationship Id="rId4" Type="http://schemas.microsoft.com/office/2007/relationships/hdphoto" Target="../media/hdphoto2.wdp"/></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9.xml"/><Relationship Id="rId6" Type="http://schemas.microsoft.com/office/2007/relationships/hdphoto" Target="../media/hdphoto1.wdp"/><Relationship Id="rId5" Type="http://schemas.openxmlformats.org/officeDocument/2006/relationships/image" Target="../media/image50.png"/><Relationship Id="rId4" Type="http://schemas.microsoft.com/office/2007/relationships/hdphoto" Target="../media/hdphoto2.wdp"/></Relationships>
</file>

<file path=ppt/slideLayouts/_rels/slideLayout365.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53.emf"/><Relationship Id="rId4" Type="http://schemas.openxmlformats.org/officeDocument/2006/relationships/oleObject" Target="../embeddings/oleObject1.bin"/></Relationships>
</file>

<file path=ppt/slideLayouts/_rels/slideLayout36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9.xml"/><Relationship Id="rId1" Type="http://schemas.openxmlformats.org/officeDocument/2006/relationships/tags" Target="../tags/tag1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emf"/></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21.xml"/><Relationship Id="rId4" Type="http://schemas.microsoft.com/office/2007/relationships/hdphoto" Target="../media/hdphoto3.wdp"/></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9.png"/><Relationship Id="rId1" Type="http://schemas.openxmlformats.org/officeDocument/2006/relationships/slideMaster" Target="../slideMasters/slideMaster21.xml"/></Relationships>
</file>

<file path=ppt/slideLayouts/_rels/slideLayout38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Master" Target="../slideMasters/slideMaster2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Layouts/_rels/slideLayout38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9.png"/><Relationship Id="rId1" Type="http://schemas.openxmlformats.org/officeDocument/2006/relationships/slideMaster" Target="../slideMasters/slideMaster21.xml"/><Relationship Id="rId4" Type="http://schemas.openxmlformats.org/officeDocument/2006/relationships/image" Target="../media/image6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9.png"/><Relationship Id="rId1" Type="http://schemas.openxmlformats.org/officeDocument/2006/relationships/slideMaster" Target="../slideMasters/slideMaster21.xml"/><Relationship Id="rId4" Type="http://schemas.openxmlformats.org/officeDocument/2006/relationships/image" Target="../media/image64.png"/></Relationships>
</file>

<file path=ppt/slideLayouts/_rels/slideLayout39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9.png"/><Relationship Id="rId1" Type="http://schemas.openxmlformats.org/officeDocument/2006/relationships/slideMaster" Target="../slideMasters/slideMaster21.xml"/><Relationship Id="rId5" Type="http://schemas.openxmlformats.org/officeDocument/2006/relationships/image" Target="../media/image66.png"/><Relationship Id="rId4" Type="http://schemas.openxmlformats.org/officeDocument/2006/relationships/image" Target="../media/image65.png"/></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9.png"/><Relationship Id="rId1" Type="http://schemas.openxmlformats.org/officeDocument/2006/relationships/slideMaster" Target="../slideMasters/slideMaster2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4.png"/><Relationship Id="rId1" Type="http://schemas.openxmlformats.org/officeDocument/2006/relationships/slideMaster" Target="../slideMasters/slideMaster23.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4.png"/><Relationship Id="rId1" Type="http://schemas.openxmlformats.org/officeDocument/2006/relationships/slideMaster" Target="../slideMasters/slideMaster2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4.png"/><Relationship Id="rId1" Type="http://schemas.openxmlformats.org/officeDocument/2006/relationships/slideMaster" Target="../slideMasters/slideMaster2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4.png"/><Relationship Id="rId1" Type="http://schemas.openxmlformats.org/officeDocument/2006/relationships/slideMaster" Target="../slideMasters/slideMaster2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4.png"/><Relationship Id="rId1" Type="http://schemas.openxmlformats.org/officeDocument/2006/relationships/slideMaster" Target="../slideMasters/slideMaster23.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3.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2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Master" Target="../slideMasters/slideMaster25.xml"/></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Master" Target="../slideMasters/slideMaster25.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25.xml"/></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2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Master" Target="../slideMasters/slideMaster2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25.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7.png"/><Relationship Id="rId1" Type="http://schemas.openxmlformats.org/officeDocument/2006/relationships/slideMaster" Target="../slideMasters/slideMaster25.xml"/><Relationship Id="rId4" Type="http://schemas.openxmlformats.org/officeDocument/2006/relationships/image" Target="../media/image76.svg"/></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2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E2785-62DE-400A-9673-8837A2E7C8F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F4C7A1-13A6-4C2C-BDAF-862E80ADC7D5}"/>
              </a:ext>
            </a:extLst>
          </p:cNvPr>
          <p:cNvSpPr>
            <a:spLocks noGrp="1"/>
          </p:cNvSpPr>
          <p:nvPr>
            <p:ph type="dt" sz="half" idx="10"/>
          </p:nvPr>
        </p:nvSpPr>
        <p:spPr/>
        <p:txBody>
          <a:bodyPr/>
          <a:lstStyle/>
          <a:p>
            <a:fld id="{7C58472D-4D1E-482F-A488-089645B80300}" type="datetimeFigureOut">
              <a:rPr lang="en-GB" smtClean="0"/>
              <a:t>20/06/2024</a:t>
            </a:fld>
            <a:endParaRPr lang="en-GB" dirty="0"/>
          </a:p>
        </p:txBody>
      </p:sp>
      <p:sp>
        <p:nvSpPr>
          <p:cNvPr id="4" name="Footer Placeholder 3">
            <a:extLst>
              <a:ext uri="{FF2B5EF4-FFF2-40B4-BE49-F238E27FC236}">
                <a16:creationId xmlns:a16="http://schemas.microsoft.com/office/drawing/2014/main" id="{786BDD9A-BB7F-4D92-988F-8FCA6C3EB1A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89CAEF-86DB-427E-B8BF-A411C9E8F847}"/>
              </a:ext>
            </a:extLst>
          </p:cNvPr>
          <p:cNvSpPr>
            <a:spLocks noGrp="1"/>
          </p:cNvSpPr>
          <p:nvPr>
            <p:ph type="sldNum" sz="quarter" idx="12"/>
          </p:nvPr>
        </p:nvSpPr>
        <p:spPr/>
        <p:txBody>
          <a:bodyPr/>
          <a:lstStyle/>
          <a:p>
            <a:fld id="{CE2D3CC6-3415-4E78-BD48-4F77A2294D50}" type="slidenum">
              <a:rPr lang="en-GB" smtClean="0"/>
              <a:t>‹#›</a:t>
            </a:fld>
            <a:endParaRPr lang="en-GB" dirty="0"/>
          </a:p>
        </p:txBody>
      </p:sp>
    </p:spTree>
    <p:extLst>
      <p:ext uri="{BB962C8B-B14F-4D97-AF65-F5344CB8AC3E}">
        <p14:creationId xmlns:p14="http://schemas.microsoft.com/office/powerpoint/2010/main" val="579793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3724096"/>
          </a:xfrm>
        </p:spPr>
        <p:txBody>
          <a:bodyPr>
            <a:spAutoFit/>
          </a:bodyPr>
          <a:lstStyle>
            <a:lvl1pPr>
              <a:defRPr/>
            </a:lvl1pPr>
            <a:lvl2pPr marL="575986" indent="-287993">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90" y="6200776"/>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194188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4B7AC08-8351-794E-B9F7-37538C578827}" type="datetime1">
              <a:rPr lang="en-US" smtClean="0"/>
              <a:t>6/20/24</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Presented by:</a:t>
            </a:r>
          </a:p>
        </p:txBody>
      </p:sp>
      <p:sp>
        <p:nvSpPr>
          <p:cNvPr id="6" name="Slide Number Placeholder 5"/>
          <p:cNvSpPr>
            <a:spLocks noGrp="1"/>
          </p:cNvSpPr>
          <p:nvPr>
            <p:ph type="sldNum" sz="quarter" idx="12"/>
          </p:nvPr>
        </p:nvSpPr>
        <p:spPr/>
        <p:txBody>
          <a:bodyPr/>
          <a:lstStyle>
            <a:lvl1pPr>
              <a:defRPr/>
            </a:lvl1pPr>
          </a:lstStyle>
          <a:p>
            <a:pPr>
              <a:defRPr/>
            </a:pPr>
            <a:fld id="{103E8180-56E4-1C41-BF1E-780A3F5263BF}" type="slidenum">
              <a:rPr lang="en-US"/>
              <a:pPr>
                <a:defRPr/>
              </a:pPr>
              <a:t>‹#›</a:t>
            </a:fld>
            <a:endParaRPr lang="en-US" dirty="0"/>
          </a:p>
        </p:txBody>
      </p:sp>
    </p:spTree>
    <p:extLst>
      <p:ext uri="{BB962C8B-B14F-4D97-AF65-F5344CB8AC3E}">
        <p14:creationId xmlns:p14="http://schemas.microsoft.com/office/powerpoint/2010/main" val="1135403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28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3" name="Text Placeholder 2">
            <a:extLst>
              <a:ext uri="{FF2B5EF4-FFF2-40B4-BE49-F238E27FC236}">
                <a16:creationId xmlns:a16="http://schemas.microsoft.com/office/drawing/2014/main" id="{03F7A2D0-92E0-4C0D-9F4A-960014704AA4}"/>
              </a:ext>
            </a:extLst>
          </p:cNvPr>
          <p:cNvSpPr>
            <a:spLocks noGrp="1"/>
          </p:cNvSpPr>
          <p:nvPr>
            <p:ph type="body" sz="quarter" idx="10" hasCustomPrompt="1"/>
          </p:nvPr>
        </p:nvSpPr>
        <p:spPr>
          <a:xfrm>
            <a:off x="81600" y="6322695"/>
            <a:ext cx="11064240" cy="274320"/>
          </a:xfrm>
          <a:prstGeom prst="rect">
            <a:avLst/>
          </a:prstGeom>
        </p:spPr>
        <p:txBody>
          <a:bodyPr lIns="91440" tIns="45720" rIns="91440" bIns="45720" anchor="b"/>
          <a:lstStyle>
            <a:lvl1pPr marL="0" indent="0">
              <a:spcBef>
                <a:spcPts val="300"/>
              </a:spcBef>
              <a:buNone/>
              <a:defRPr sz="1000"/>
            </a:lvl1pPr>
            <a:lvl2pPr marL="609585" indent="0">
              <a:buNone/>
              <a:defRPr sz="1000"/>
            </a:lvl2pPr>
            <a:lvl3pPr marL="1219170" indent="0">
              <a:buNone/>
              <a:defRPr sz="1000"/>
            </a:lvl3pPr>
            <a:lvl4pPr marL="1828755" indent="0">
              <a:buNone/>
              <a:defRPr sz="1000"/>
            </a:lvl4pPr>
            <a:lvl5pPr marL="2438339" indent="0">
              <a:buNone/>
              <a:defRPr sz="1000"/>
            </a:lvl5pPr>
          </a:lstStyle>
          <a:p>
            <a:pPr lvl="0"/>
            <a:r>
              <a:rPr lang="en-US"/>
              <a:t>Footer</a:t>
            </a:r>
          </a:p>
        </p:txBody>
      </p:sp>
      <p:sp>
        <p:nvSpPr>
          <p:cNvPr id="8" name="Slide Number Placeholder 5">
            <a:extLst>
              <a:ext uri="{FF2B5EF4-FFF2-40B4-BE49-F238E27FC236}">
                <a16:creationId xmlns:a16="http://schemas.microsoft.com/office/drawing/2014/main" id="{17735340-C9C0-4A39-BA41-68495B0E5A06}"/>
              </a:ext>
            </a:extLst>
          </p:cNvPr>
          <p:cNvSpPr>
            <a:spLocks noGrp="1"/>
          </p:cNvSpPr>
          <p:nvPr>
            <p:ph type="sldNum" sz="quarter" idx="4"/>
          </p:nvPr>
        </p:nvSpPr>
        <p:spPr>
          <a:xfrm>
            <a:off x="81600" y="6623226"/>
            <a:ext cx="528000" cy="228600"/>
          </a:xfrm>
          <a:prstGeom prst="rect">
            <a:avLst/>
          </a:prstGeom>
        </p:spPr>
        <p:txBody>
          <a:bodyPr vert="horz" lIns="91440" tIns="45720" rIns="91440" bIns="45720" rtlCol="0" anchor="b" anchorCtr="0"/>
          <a:lstStyle>
            <a:lvl1pPr algn="l">
              <a:defRPr sz="10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4" name="Content Placeholder 3">
            <a:extLst>
              <a:ext uri="{FF2B5EF4-FFF2-40B4-BE49-F238E27FC236}">
                <a16:creationId xmlns:a16="http://schemas.microsoft.com/office/drawing/2014/main" id="{16C1A277-F27F-45FA-A155-5CB5D34DE122}"/>
              </a:ext>
            </a:extLst>
          </p:cNvPr>
          <p:cNvSpPr>
            <a:spLocks noGrp="1"/>
          </p:cNvSpPr>
          <p:nvPr>
            <p:ph sz="quarter" idx="11"/>
          </p:nvPr>
        </p:nvSpPr>
        <p:spPr>
          <a:xfrm>
            <a:off x="325438" y="1138238"/>
            <a:ext cx="11012487" cy="5018722"/>
          </a:xfrm>
          <a:prstGeom prst="rect">
            <a:avLst/>
          </a:prstGeom>
        </p:spPr>
        <p:txBody>
          <a:bodyPr/>
          <a:lstStyle>
            <a:lvl1pPr marL="228600" indent="-228600">
              <a:spcBef>
                <a:spcPts val="1800"/>
              </a:spcBef>
              <a:buClr>
                <a:schemeClr val="tx2"/>
              </a:buClr>
              <a:defRPr sz="2400"/>
            </a:lvl1pPr>
            <a:lvl2pPr marL="685800" indent="-228600">
              <a:spcBef>
                <a:spcPts val="600"/>
              </a:spcBef>
              <a:buClr>
                <a:schemeClr val="tx2"/>
              </a:buClr>
              <a:defRPr sz="2000"/>
            </a:lvl2pPr>
            <a:lvl3pPr marL="1143000" indent="-228600">
              <a:spcBef>
                <a:spcPts val="600"/>
              </a:spcBef>
              <a:buClr>
                <a:schemeClr val="tx2"/>
              </a:buClr>
              <a:buSzPct val="75000"/>
              <a:buFont typeface="Wingdings" panose="05000000000000000000" pitchFamily="2" charset="2"/>
              <a:buChar char="§"/>
              <a:defRPr sz="1800"/>
            </a:lvl3pPr>
            <a:lvl4pPr marL="1371600" marR="0" indent="0" algn="l" defTabSz="609585" rtl="0" eaLnBrk="1" fontAlgn="auto" latinLnBrk="0" hangingPunct="1">
              <a:lnSpc>
                <a:spcPct val="100000"/>
              </a:lnSpc>
              <a:spcBef>
                <a:spcPts val="300"/>
              </a:spcBef>
              <a:spcAft>
                <a:spcPts val="0"/>
              </a:spcAft>
              <a:buClr>
                <a:schemeClr val="tx2"/>
              </a:buClr>
              <a:buSzTx/>
              <a:buFont typeface="Courier New" panose="02070309020205020404" pitchFamily="49" charset="0"/>
              <a:buNone/>
              <a:tabLst/>
              <a:defRPr sz="1600"/>
            </a:lvl4pPr>
            <a:lvl5pPr>
              <a:defRPr sz="1200"/>
            </a:lvl5pPr>
          </a:lstStyle>
          <a:p>
            <a:pPr lvl="0"/>
            <a:r>
              <a:rPr lang="en-US"/>
              <a:t>Edit Master text styles</a:t>
            </a:r>
          </a:p>
          <a:p>
            <a:pPr lvl="1"/>
            <a:r>
              <a:rPr lang="en-US"/>
              <a:t>Second level</a:t>
            </a:r>
          </a:p>
          <a:p>
            <a:pPr lvl="2"/>
            <a:r>
              <a:rPr lang="en-US"/>
              <a:t>Third level</a:t>
            </a:r>
          </a:p>
          <a:p>
            <a:pPr marL="1600200" marR="0" lvl="3" indent="-228600" algn="l" defTabSz="609585" rtl="0" eaLnBrk="1" fontAlgn="auto" latinLnBrk="0" hangingPunct="1">
              <a:lnSpc>
                <a:spcPct val="100000"/>
              </a:lnSpc>
              <a:spcBef>
                <a:spcPts val="300"/>
              </a:spcBef>
              <a:spcAft>
                <a:spcPts val="0"/>
              </a:spcAft>
              <a:buClr>
                <a:schemeClr val="tx2"/>
              </a:buClr>
              <a:buSzTx/>
              <a:buFont typeface="Courier New" panose="02070309020205020404" pitchFamily="49" charset="0"/>
              <a:buChar char="o"/>
              <a:tabLst/>
              <a:defRPr/>
            </a:pPr>
            <a:r>
              <a:rPr lang="en-US"/>
              <a:t>Fourth level</a:t>
            </a:r>
          </a:p>
        </p:txBody>
      </p:sp>
    </p:spTree>
    <p:extLst>
      <p:ext uri="{BB962C8B-B14F-4D97-AF65-F5344CB8AC3E}">
        <p14:creationId xmlns:p14="http://schemas.microsoft.com/office/powerpoint/2010/main" val="3092785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dirty="0"/>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45422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788" indent="-228594">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7238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1680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title</a:t>
            </a:r>
          </a:p>
        </p:txBody>
      </p:sp>
      <p:sp>
        <p:nvSpPr>
          <p:cNvPr id="6" name="Text Placeholder 3"/>
          <p:cNvSpPr>
            <a:spLocks noGrp="1"/>
          </p:cNvSpPr>
          <p:nvPr>
            <p:ph type="body" sz="quarter" idx="11" hasCustomPrompt="1"/>
          </p:nvPr>
        </p:nvSpPr>
        <p:spPr>
          <a:xfrm>
            <a:off x="316082" y="1552684"/>
            <a:ext cx="9364951" cy="4229521"/>
          </a:xfrm>
          <a:prstGeom prst="rect">
            <a:avLst/>
          </a:prstGeom>
        </p:spPr>
        <p:txBody>
          <a:bodyPr vert="horz"/>
          <a:lstStyle>
            <a:lvl1pPr marL="0" indent="0">
              <a:spcBef>
                <a:spcPts val="0"/>
              </a:spcBef>
              <a:buNone/>
              <a:defRPr sz="3200" baseline="0">
                <a:solidFill>
                  <a:schemeClr val="tx1"/>
                </a:solidFill>
                <a:latin typeface="Arial" pitchFamily="34" charset="0"/>
                <a:cs typeface="Arial" pitchFamily="34" charset="0"/>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GB" noProof="0"/>
              <a:t>Click to add introduction text</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18195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Nav Contents 1">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1 title</a:t>
            </a:r>
          </a:p>
        </p:txBody>
      </p:sp>
      <p:sp>
        <p:nvSpPr>
          <p:cNvPr id="61" name="Table Placeholder 29"/>
          <p:cNvSpPr>
            <a:spLocks noGrp="1"/>
          </p:cNvSpPr>
          <p:nvPr>
            <p:ph type="tbl" sz="quarter" idx="15"/>
          </p:nvPr>
        </p:nvSpPr>
        <p:spPr>
          <a:xfrm>
            <a:off x="1315200"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2"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830051"/>
              </a:solidFill>
              <a:effectLst/>
              <a:uLnTx/>
              <a:uFillTx/>
              <a:latin typeface="Arial" pitchFamily="34" charset="0"/>
              <a:cs typeface="Arial" pitchFamily="34" charset="0"/>
            </a:endParaRPr>
          </a:p>
        </p:txBody>
      </p:sp>
      <p:sp>
        <p:nvSpPr>
          <p:cNvPr id="63" name="Text Placeholder 49"/>
          <p:cNvSpPr>
            <a:spLocks noGrp="1"/>
          </p:cNvSpPr>
          <p:nvPr>
            <p:ph type="body" sz="quarter" idx="26" hasCustomPrompt="1"/>
          </p:nvPr>
        </p:nvSpPr>
        <p:spPr>
          <a:xfrm>
            <a:off x="440267" y="1731600"/>
            <a:ext cx="720000" cy="540000"/>
          </a:xfrm>
          <a:prstGeom prst="rect">
            <a:avLst/>
          </a:prstGeom>
          <a:solidFill>
            <a:srgbClr val="D8DCDE"/>
          </a:solidFill>
          <a:ln w="19050" cmpd="sng">
            <a:noFill/>
          </a:ln>
        </p:spPr>
        <p:txBody>
          <a:bodyPr vert="horz" anchor="ctr"/>
          <a:lstStyle>
            <a:lvl1pPr marL="0" indent="0" algn="ctr">
              <a:lnSpc>
                <a:spcPct val="90000"/>
              </a:lnSpc>
              <a:spcBef>
                <a:spcPts val="800"/>
              </a:spcBef>
              <a:buNone/>
              <a:defRPr sz="2400" b="1">
                <a:solidFill>
                  <a:schemeClr val="tx2"/>
                </a:solidFill>
                <a:latin typeface="Arial" pitchFamily="34" charset="0"/>
                <a:cs typeface="Arial" pitchFamily="34" charset="0"/>
              </a:defRPr>
            </a:lvl1pPr>
          </a:lstStyle>
          <a:p>
            <a:pPr marL="0" marR="0" lvl="0" indent="0" algn="ctr" defTabSz="1219170" eaLnBrk="1" fontAlgn="auto" latinLnBrk="0" hangingPunct="1">
              <a:lnSpc>
                <a:spcPct val="90000"/>
              </a:lnSpc>
              <a:spcBef>
                <a:spcPts val="800"/>
              </a:spcBef>
              <a:spcAft>
                <a:spcPts val="0"/>
              </a:spcAft>
              <a:buClrTx/>
              <a:buSzTx/>
              <a:buFontTx/>
              <a:buNone/>
              <a:tabLst/>
              <a:defRPr/>
            </a:pPr>
            <a:r>
              <a:rPr kumimoji="0" lang="en-GB" sz="2400" b="1" i="0" u="none" strike="noStrike" kern="0" cap="none" spc="0" normalizeH="0" baseline="0" noProof="0">
                <a:ln>
                  <a:noFill/>
                </a:ln>
                <a:solidFill>
                  <a:srgbClr val="830051"/>
                </a:solidFill>
                <a:effectLst/>
                <a:uLnTx/>
                <a:uFillTx/>
                <a:latin typeface="Arial" pitchFamily="34" charset="0"/>
                <a:cs typeface="Arial" pitchFamily="34" charset="0"/>
              </a:rPr>
              <a:t>1</a:t>
            </a:r>
          </a:p>
        </p:txBody>
      </p:sp>
      <p:sp>
        <p:nvSpPr>
          <p:cNvPr id="64"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5"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6" name="Text Placeholder 49"/>
          <p:cNvSpPr>
            <a:spLocks noGrp="1"/>
          </p:cNvSpPr>
          <p:nvPr>
            <p:ph type="body" sz="quarter" idx="29" hasCustomPrompt="1"/>
          </p:nvPr>
        </p:nvSpPr>
        <p:spPr>
          <a:xfrm>
            <a:off x="440267" y="2403956"/>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2</a:t>
            </a:r>
          </a:p>
        </p:txBody>
      </p:sp>
      <p:sp>
        <p:nvSpPr>
          <p:cNvPr id="67"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8"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9"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3</a:t>
            </a:r>
          </a:p>
        </p:txBody>
      </p:sp>
      <p:sp>
        <p:nvSpPr>
          <p:cNvPr id="70"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1"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2" name="Text Placeholder 49"/>
          <p:cNvSpPr>
            <a:spLocks noGrp="1"/>
          </p:cNvSpPr>
          <p:nvPr>
            <p:ph type="body" sz="quarter" idx="35" hasCustomPrompt="1"/>
          </p:nvPr>
        </p:nvSpPr>
        <p:spPr>
          <a:xfrm>
            <a:off x="440267" y="3763643"/>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4</a:t>
            </a:r>
          </a:p>
        </p:txBody>
      </p:sp>
      <p:sp>
        <p:nvSpPr>
          <p:cNvPr id="73"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4"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5" name="Text Placeholder 49"/>
          <p:cNvSpPr>
            <a:spLocks noGrp="1"/>
          </p:cNvSpPr>
          <p:nvPr>
            <p:ph type="body" sz="quarter" idx="38" hasCustomPrompt="1"/>
          </p:nvPr>
        </p:nvSpPr>
        <p:spPr>
          <a:xfrm>
            <a:off x="440267" y="4441345"/>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5</a:t>
            </a:r>
          </a:p>
        </p:txBody>
      </p:sp>
      <p:sp>
        <p:nvSpPr>
          <p:cNvPr id="76"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7"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8" name="Text Placeholder 49"/>
          <p:cNvSpPr>
            <a:spLocks noGrp="1"/>
          </p:cNvSpPr>
          <p:nvPr>
            <p:ph type="body" sz="quarter" idx="41" hasCustomPrompt="1"/>
          </p:nvPr>
        </p:nvSpPr>
        <p:spPr>
          <a:xfrm>
            <a:off x="440267" y="5129635"/>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6</a:t>
            </a:r>
          </a:p>
        </p:txBody>
      </p:sp>
      <p:sp>
        <p:nvSpPr>
          <p:cNvPr id="23"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597795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Nav Contents 2">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2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724129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Nav Contents 3">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3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148936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Nav Contents 4">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4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80181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Nav Contents 5">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5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357113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Nav Contents 6">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6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000789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Rectangle 9"/>
          <p:cNvSpPr>
            <a:spLocks noGrp="1" noChangeArrowheads="1"/>
          </p:cNvSpPr>
          <p:nvPr userDrawn="1"/>
        </p:nvSpPr>
        <p:spPr bwMode="auto">
          <a:xfrm>
            <a:off x="705012" y="4575175"/>
            <a:ext cx="3585633" cy="381000"/>
          </a:xfrm>
          <a:prstGeom prst="rect">
            <a:avLst/>
          </a:prstGeom>
          <a:noFill/>
          <a:ln w="9525">
            <a:noFill/>
            <a:miter lim="800000"/>
            <a:headEnd/>
            <a:tailEnd/>
          </a:ln>
          <a:effectLst/>
        </p:spPr>
        <p:txBody>
          <a:bodyPr anchor="b"/>
          <a:lstStyle/>
          <a:p>
            <a:r>
              <a:rPr lang="en-GB" sz="1867" b="1" dirty="0">
                <a:solidFill>
                  <a:schemeClr val="tx1"/>
                </a:solidFill>
                <a:latin typeface="Arial" pitchFamily="34" charset="0"/>
                <a:cs typeface="Arial" pitchFamily="34" charset="0"/>
              </a:rPr>
              <a:t>Confidentiality Notice </a:t>
            </a:r>
            <a:endParaRPr lang="en-GB" sz="3200" dirty="0">
              <a:solidFill>
                <a:schemeClr val="tx1"/>
              </a:solidFill>
              <a:latin typeface="Arial" pitchFamily="34" charset="0"/>
              <a:cs typeface="Arial" pitchFamily="34" charset="0"/>
            </a:endParaRPr>
          </a:p>
        </p:txBody>
      </p:sp>
      <p:sp>
        <p:nvSpPr>
          <p:cNvPr id="11" name="Rectangle 10"/>
          <p:cNvSpPr>
            <a:spLocks noGrp="1" noChangeArrowheads="1"/>
          </p:cNvSpPr>
          <p:nvPr userDrawn="1"/>
        </p:nvSpPr>
        <p:spPr bwMode="auto">
          <a:xfrm>
            <a:off x="721944" y="4956175"/>
            <a:ext cx="9920657" cy="864000"/>
          </a:xfrm>
          <a:prstGeom prst="rect">
            <a:avLst/>
          </a:prstGeom>
          <a:noFill/>
          <a:ln w="9525">
            <a:noFill/>
            <a:miter lim="800000"/>
            <a:headEnd/>
            <a:tailEnd/>
          </a:ln>
          <a:effectLst/>
        </p:spPr>
        <p:txBody>
          <a:bodyPr/>
          <a:lstStyle/>
          <a:p>
            <a:r>
              <a:rPr lang="en-GB" sz="1200" dirty="0">
                <a:solidFill>
                  <a:schemeClr val="tx1"/>
                </a:solidFill>
                <a:latin typeface="Arial" pitchFamily="34" charset="0"/>
                <a:cs typeface="Arial" pitchFamily="34" charset="0"/>
              </a:rPr>
              <a:t>This file is</a:t>
            </a:r>
            <a:r>
              <a:rPr lang="en-US" sz="1200" dirty="0">
                <a:solidFill>
                  <a:schemeClr val="tx1"/>
                </a:solidFill>
                <a:latin typeface="Arial" pitchFamily="34" charset="0"/>
                <a:cs typeface="Arial" pitchFamily="34" charset="0"/>
              </a:rPr>
              <a:t> private and may contain confidential and proprietary information. If you have received this file in error, please notify us and remove </a:t>
            </a:r>
          </a:p>
          <a:p>
            <a:r>
              <a:rPr lang="en-US" sz="1200" dirty="0">
                <a:solidFill>
                  <a:schemeClr val="tx1"/>
                </a:solidFill>
                <a:latin typeface="Arial" pitchFamily="34" charset="0"/>
                <a:cs typeface="Arial" pitchFamily="34" charset="0"/>
              </a:rPr>
              <a:t>it from your system and note that you must not copy, distribute or take any action in reliance on it. Any unauthorized use or disclosure of the contents of this file is not permitted and may be unlawful. AstraZeneca PLC, 2 Kingdom Street, London, W2 6BD, UK, T: +44(0)20 7604 </a:t>
            </a:r>
            <a:r>
              <a:rPr lang="en-GB" sz="1200" dirty="0">
                <a:solidFill>
                  <a:schemeClr val="tx1"/>
                </a:solidFill>
                <a:latin typeface="Arial" pitchFamily="34" charset="0"/>
                <a:cs typeface="Arial" pitchFamily="34" charset="0"/>
              </a:rPr>
              <a:t>8000</a:t>
            </a:r>
            <a:r>
              <a:rPr lang="en-US" sz="1200" dirty="0">
                <a:solidFill>
                  <a:schemeClr val="tx1"/>
                </a:solidFill>
                <a:latin typeface="Arial" pitchFamily="34" charset="0"/>
                <a:cs typeface="Arial" pitchFamily="34" charset="0"/>
              </a:rPr>
              <a:t>, </a:t>
            </a:r>
          </a:p>
          <a:p>
            <a:r>
              <a:rPr lang="en-US" sz="1200" dirty="0">
                <a:solidFill>
                  <a:schemeClr val="tx1"/>
                </a:solidFill>
                <a:latin typeface="Arial" pitchFamily="34" charset="0"/>
                <a:cs typeface="Arial" pitchFamily="34" charset="0"/>
              </a:rPr>
              <a:t>F: +44 (0)20 7604</a:t>
            </a:r>
            <a:r>
              <a:rPr lang="en-GB" sz="1200" dirty="0">
                <a:solidFill>
                  <a:schemeClr val="tx1"/>
                </a:solidFill>
                <a:latin typeface="Arial" pitchFamily="34" charset="0"/>
                <a:cs typeface="Arial" pitchFamily="34" charset="0"/>
              </a:rPr>
              <a:t> 8151</a:t>
            </a:r>
            <a:r>
              <a:rPr lang="en-US" sz="1200" dirty="0">
                <a:solidFill>
                  <a:schemeClr val="tx1"/>
                </a:solidFill>
                <a:latin typeface="Arial" pitchFamily="34" charset="0"/>
                <a:cs typeface="Arial" pitchFamily="34" charset="0"/>
              </a:rPr>
              <a:t>, www.astrazeneca.com</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025599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a:lnSpc>
                <a:spcPct val="100000"/>
              </a:lnSpc>
              <a:defRPr sz="3200" b="1" baseline="0">
                <a:solidFill>
                  <a:srgbClr val="830051"/>
                </a:solidFill>
                <a:latin typeface="Arial" pitchFamily="34" charset="0"/>
                <a:cs typeface="Arial" pitchFamily="34" charset="0"/>
              </a:defRPr>
            </a:lvl1pPr>
          </a:lstStyle>
          <a:p>
            <a:r>
              <a:rPr lang="en-GB" noProof="0"/>
              <a:t>Click to add title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Content Placeholder 2"/>
          <p:cNvSpPr>
            <a:spLocks noGrp="1"/>
          </p:cNvSpPr>
          <p:nvPr>
            <p:ph idx="15" hasCustomPrompt="1"/>
          </p:nvPr>
        </p:nvSpPr>
        <p:spPr>
          <a:xfrm>
            <a:off x="316800" y="1495625"/>
            <a:ext cx="9408000" cy="2160000"/>
          </a:xfrm>
          <a:prstGeom prst="rect">
            <a:avLst/>
          </a:prstGeom>
        </p:spPr>
        <p:txBody>
          <a:bodyPr/>
          <a:lstStyle>
            <a:lvl1pPr marL="179996" indent="-179996">
              <a:lnSpc>
                <a:spcPct val="100000"/>
              </a:lnSpc>
              <a:spcBef>
                <a:spcPts val="60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defTabSz="719649">
              <a:lnSpc>
                <a:spcPct val="100000"/>
              </a:lnSpc>
              <a:spcBef>
                <a:spcPts val="60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Tree>
    <p:extLst>
      <p:ext uri="{BB962C8B-B14F-4D97-AF65-F5344CB8AC3E}">
        <p14:creationId xmlns:p14="http://schemas.microsoft.com/office/powerpoint/2010/main" val="1598424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ullet Content 1 with Subtitle">
    <p:spTree>
      <p:nvGrpSpPr>
        <p:cNvPr id="1" name=""/>
        <p:cNvGrpSpPr/>
        <p:nvPr/>
      </p:nvGrpSpPr>
      <p:grpSpPr>
        <a:xfrm>
          <a:off x="0" y="0"/>
          <a:ext cx="0" cy="0"/>
          <a:chOff x="0" y="0"/>
          <a:chExt cx="0" cy="0"/>
        </a:xfrm>
      </p:grpSpPr>
      <p:sp>
        <p:nvSpPr>
          <p:cNvPr id="8" name="Content Placeholder 2"/>
          <p:cNvSpPr>
            <a:spLocks noGrp="1"/>
          </p:cNvSpPr>
          <p:nvPr>
            <p:ph idx="15" hasCustomPrompt="1"/>
          </p:nvPr>
        </p:nvSpPr>
        <p:spPr>
          <a:xfrm>
            <a:off x="316800" y="1495625"/>
            <a:ext cx="940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defTabSz="719649">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5"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6" name="Subtitle 2"/>
          <p:cNvSpPr>
            <a:spLocks noGrp="1"/>
          </p:cNvSpPr>
          <p:nvPr>
            <p:ph type="subTitle" idx="10" hasCustomPrompt="1"/>
          </p:nvPr>
        </p:nvSpPr>
        <p:spPr>
          <a:xfrm>
            <a:off x="316082" y="702468"/>
            <a:ext cx="11687535" cy="432000"/>
          </a:xfrm>
          <a:prstGeom prst="rect">
            <a:avLst/>
          </a:prstGeom>
        </p:spPr>
        <p:txBody>
          <a:bodyPr/>
          <a:lstStyle>
            <a:lvl1pPr marL="0" indent="0" algn="l">
              <a:lnSpc>
                <a:spcPct val="100000"/>
              </a:lnSpc>
              <a:spcBef>
                <a:spcPts val="0"/>
              </a:spcBef>
              <a:buNone/>
              <a:defRPr sz="3200">
                <a:solidFill>
                  <a:schemeClr val="tx2"/>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a:t>Click to add subtitle</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26188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6" name="Text Placeholder 3"/>
          <p:cNvSpPr>
            <a:spLocks noGrp="1"/>
          </p:cNvSpPr>
          <p:nvPr>
            <p:ph type="body" sz="quarter" idx="11"/>
          </p:nvPr>
        </p:nvSpPr>
        <p:spPr>
          <a:xfrm>
            <a:off x="316800" y="1649463"/>
            <a:ext cx="940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471303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ody and Content 1">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15383" y="1649464"/>
            <a:ext cx="9408000" cy="2160000"/>
          </a:xfrm>
          <a:prstGeom prst="rect">
            <a:avLst/>
          </a:prstGeom>
        </p:spPr>
        <p:txBody>
          <a:bodyPr vert="horz"/>
          <a:lstStyle>
            <a:lvl1pPr marL="0" marR="0" indent="0" algn="l" defTabSz="914377" rtl="0" eaLnBrk="1" fontAlgn="base" latinLnBrk="0" hangingPunct="1">
              <a:lnSpc>
                <a:spcPct val="100000"/>
              </a:lnSpc>
              <a:spcBef>
                <a:spcPct val="0"/>
              </a:spcBef>
              <a:spcAft>
                <a:spcPct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9" name="Content Placeholder 2"/>
          <p:cNvSpPr>
            <a:spLocks noGrp="1"/>
          </p:cNvSpPr>
          <p:nvPr>
            <p:ph idx="14" hasCustomPrompt="1"/>
          </p:nvPr>
        </p:nvSpPr>
        <p:spPr>
          <a:xfrm>
            <a:off x="316800" y="3874617"/>
            <a:ext cx="9408000" cy="192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974485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ody 1 with Content 2">
    <p:spTree>
      <p:nvGrpSpPr>
        <p:cNvPr id="1" name=""/>
        <p:cNvGrpSpPr/>
        <p:nvPr/>
      </p:nvGrpSpPr>
      <p:grpSpPr>
        <a:xfrm>
          <a:off x="0" y="0"/>
          <a:ext cx="0" cy="0"/>
          <a:chOff x="0" y="0"/>
          <a:chExt cx="0" cy="0"/>
        </a:xfrm>
      </p:grpSpPr>
      <p:sp>
        <p:nvSpPr>
          <p:cNvPr id="9" name="Content Placeholder 2"/>
          <p:cNvSpPr>
            <a:spLocks noGrp="1"/>
          </p:cNvSpPr>
          <p:nvPr>
            <p:ph idx="14"/>
          </p:nvPr>
        </p:nvSpPr>
        <p:spPr>
          <a:xfrm>
            <a:off x="316800" y="1649465"/>
            <a:ext cx="9408000" cy="2160000"/>
          </a:xfrm>
          <a:prstGeom prst="rect">
            <a:avLst/>
          </a:prstGeom>
        </p:spPr>
        <p:txBody>
          <a:bodyPr/>
          <a:lstStyle>
            <a:lvl1pPr marL="0" indent="0">
              <a:lnSpc>
                <a:spcPct val="100000"/>
              </a:lnSpc>
              <a:spcBef>
                <a:spcPts val="0"/>
              </a:spcBef>
              <a:buClr>
                <a:srgbClr val="830051"/>
              </a:buClr>
              <a:buFont typeface="Arial" pitchFamily="34" charset="0"/>
              <a:buNone/>
              <a:defRPr sz="24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Click to edit Master text styles</a:t>
            </a:r>
          </a:p>
        </p:txBody>
      </p:sp>
      <p:sp>
        <p:nvSpPr>
          <p:cNvPr id="10" name="Content Placeholder 2"/>
          <p:cNvSpPr>
            <a:spLocks noGrp="1"/>
          </p:cNvSpPr>
          <p:nvPr>
            <p:ph idx="13" hasCustomPrompt="1"/>
          </p:nvPr>
        </p:nvSpPr>
        <p:spPr>
          <a:xfrm>
            <a:off x="316083" y="3877689"/>
            <a:ext cx="5448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defTabSz="596885">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11" name="Content Placeholder 2"/>
          <p:cNvSpPr>
            <a:spLocks noGrp="1"/>
          </p:cNvSpPr>
          <p:nvPr>
            <p:ph idx="15" hasCustomPrompt="1"/>
          </p:nvPr>
        </p:nvSpPr>
        <p:spPr>
          <a:xfrm>
            <a:off x="6240000" y="3877689"/>
            <a:ext cx="5448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282852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ody 1 with Content 3">
    <p:spTree>
      <p:nvGrpSpPr>
        <p:cNvPr id="1" name=""/>
        <p:cNvGrpSpPr/>
        <p:nvPr/>
      </p:nvGrpSpPr>
      <p:grpSpPr>
        <a:xfrm>
          <a:off x="0" y="0"/>
          <a:ext cx="0" cy="0"/>
          <a:chOff x="0" y="0"/>
          <a:chExt cx="0" cy="0"/>
        </a:xfrm>
      </p:grpSpPr>
      <p:sp>
        <p:nvSpPr>
          <p:cNvPr id="9" name="Content Placeholder 2"/>
          <p:cNvSpPr>
            <a:spLocks noGrp="1"/>
          </p:cNvSpPr>
          <p:nvPr>
            <p:ph idx="14"/>
          </p:nvPr>
        </p:nvSpPr>
        <p:spPr>
          <a:xfrm>
            <a:off x="316800" y="1649465"/>
            <a:ext cx="9408000" cy="2160000"/>
          </a:xfrm>
          <a:prstGeom prst="rect">
            <a:avLst/>
          </a:prstGeom>
        </p:spPr>
        <p:txBody>
          <a:bodyPr/>
          <a:lstStyle>
            <a:lvl1pPr marL="0" indent="0">
              <a:lnSpc>
                <a:spcPct val="100000"/>
              </a:lnSpc>
              <a:spcBef>
                <a:spcPts val="0"/>
              </a:spcBef>
              <a:buClr>
                <a:srgbClr val="830051"/>
              </a:buClr>
              <a:buFont typeface="Arial" pitchFamily="34" charset="0"/>
              <a:buNone/>
              <a:defRPr sz="24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Click to edit Master text styles</a:t>
            </a:r>
          </a:p>
        </p:txBody>
      </p:sp>
      <p:sp>
        <p:nvSpPr>
          <p:cNvPr id="12" name="Content Placeholder 2"/>
          <p:cNvSpPr>
            <a:spLocks noGrp="1"/>
          </p:cNvSpPr>
          <p:nvPr>
            <p:ph idx="15" hasCustomPrompt="1"/>
          </p:nvPr>
        </p:nvSpPr>
        <p:spPr>
          <a:xfrm>
            <a:off x="31608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13" name="Content Placeholder 2"/>
          <p:cNvSpPr>
            <a:spLocks noGrp="1"/>
          </p:cNvSpPr>
          <p:nvPr>
            <p:ph idx="16" hasCustomPrompt="1"/>
          </p:nvPr>
        </p:nvSpPr>
        <p:spPr>
          <a:xfrm>
            <a:off x="433363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14" name="Content Placeholder 2"/>
          <p:cNvSpPr>
            <a:spLocks noGrp="1"/>
          </p:cNvSpPr>
          <p:nvPr>
            <p:ph idx="17" hasCustomPrompt="1"/>
          </p:nvPr>
        </p:nvSpPr>
        <p:spPr>
          <a:xfrm>
            <a:off x="836563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427288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ody Only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4"/>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4" name="Text Placeholder 3"/>
          <p:cNvSpPr>
            <a:spLocks noGrp="1"/>
          </p:cNvSpPr>
          <p:nvPr>
            <p:ph type="body" sz="quarter" idx="12"/>
          </p:nvPr>
        </p:nvSpPr>
        <p:spPr>
          <a:xfrm>
            <a:off x="6240000" y="1649464"/>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101199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Content Placeholder 2"/>
          <p:cNvSpPr>
            <a:spLocks noGrp="1"/>
          </p:cNvSpPr>
          <p:nvPr>
            <p:ph idx="14" hasCustomPrompt="1"/>
          </p:nvPr>
        </p:nvSpPr>
        <p:spPr>
          <a:xfrm>
            <a:off x="6240000" y="1503703"/>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647416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ody and Content Right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Content Placeholder 2"/>
          <p:cNvSpPr>
            <a:spLocks noGrp="1"/>
          </p:cNvSpPr>
          <p:nvPr>
            <p:ph idx="14" hasCustomPrompt="1"/>
          </p:nvPr>
        </p:nvSpPr>
        <p:spPr>
          <a:xfrm>
            <a:off x="6240000" y="1512444"/>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9" name="Content Placeholder 2"/>
          <p:cNvSpPr>
            <a:spLocks noGrp="1"/>
          </p:cNvSpPr>
          <p:nvPr>
            <p:ph idx="15" hasCustomPrompt="1"/>
          </p:nvPr>
        </p:nvSpPr>
        <p:spPr>
          <a:xfrm>
            <a:off x="6237999" y="3724313"/>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10"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1"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075659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10" name="Content Placeholder 2"/>
          <p:cNvSpPr>
            <a:spLocks noGrp="1"/>
          </p:cNvSpPr>
          <p:nvPr>
            <p:ph idx="15" hasCustomPrompt="1"/>
          </p:nvPr>
        </p:nvSpPr>
        <p:spPr>
          <a:xfrm>
            <a:off x="316081" y="1498267"/>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9" name="Content Placeholder 2"/>
          <p:cNvSpPr>
            <a:spLocks noGrp="1"/>
          </p:cNvSpPr>
          <p:nvPr>
            <p:ph idx="14" hasCustomPrompt="1"/>
          </p:nvPr>
        </p:nvSpPr>
        <p:spPr>
          <a:xfrm>
            <a:off x="6240000" y="1498267"/>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714106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riple Headings with Triple Content">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772447"/>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Text Placeholder 3"/>
          <p:cNvSpPr>
            <a:spLocks noGrp="1"/>
          </p:cNvSpPr>
          <p:nvPr>
            <p:ph type="body" sz="quarter" idx="12"/>
          </p:nvPr>
        </p:nvSpPr>
        <p:spPr>
          <a:xfrm>
            <a:off x="8352000" y="1783188"/>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3" name="Text Placeholder 3"/>
          <p:cNvSpPr>
            <a:spLocks noGrp="1"/>
          </p:cNvSpPr>
          <p:nvPr>
            <p:ph type="body" sz="quarter" idx="13"/>
          </p:nvPr>
        </p:nvSpPr>
        <p:spPr>
          <a:xfrm>
            <a:off x="4320000" y="1772447"/>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9" name="Content Placeholder 2"/>
          <p:cNvSpPr>
            <a:spLocks noGrp="1"/>
          </p:cNvSpPr>
          <p:nvPr>
            <p:ph idx="14" hasCustomPrompt="1"/>
          </p:nvPr>
        </p:nvSpPr>
        <p:spPr>
          <a:xfrm>
            <a:off x="316800"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0" name="Content Placeholder 2"/>
          <p:cNvSpPr>
            <a:spLocks noGrp="1"/>
          </p:cNvSpPr>
          <p:nvPr>
            <p:ph idx="15" hasCustomPrompt="1"/>
          </p:nvPr>
        </p:nvSpPr>
        <p:spPr>
          <a:xfrm>
            <a:off x="4333631"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2" name="Content Placeholder 2"/>
          <p:cNvSpPr>
            <a:spLocks noGrp="1"/>
          </p:cNvSpPr>
          <p:nvPr>
            <p:ph idx="16" hasCustomPrompt="1"/>
          </p:nvPr>
        </p:nvSpPr>
        <p:spPr>
          <a:xfrm>
            <a:off x="8365631"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4"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722331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ody and Picture Right 1">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649465"/>
            <a:ext cx="5448000" cy="936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9" name="Picture Placeholder 16"/>
          <p:cNvSpPr>
            <a:spLocks noGrp="1"/>
          </p:cNvSpPr>
          <p:nvPr>
            <p:ph type="pic" sz="quarter" idx="14"/>
          </p:nvPr>
        </p:nvSpPr>
        <p:spPr>
          <a:xfrm>
            <a:off x="6240000" y="1670400"/>
            <a:ext cx="5448000" cy="3781317"/>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162334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ody and Picture Right 2">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649465"/>
            <a:ext cx="5448000" cy="936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9" name="Picture Placeholder 16"/>
          <p:cNvSpPr>
            <a:spLocks noGrp="1"/>
          </p:cNvSpPr>
          <p:nvPr>
            <p:ph type="pic" sz="quarter" idx="14"/>
          </p:nvPr>
        </p:nvSpPr>
        <p:spPr>
          <a:xfrm>
            <a:off x="6240000" y="1681689"/>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0" name="Picture Placeholder 16"/>
          <p:cNvSpPr>
            <a:spLocks noGrp="1"/>
          </p:cNvSpPr>
          <p:nvPr>
            <p:ph type="pic" sz="quarter" idx="15"/>
          </p:nvPr>
        </p:nvSpPr>
        <p:spPr>
          <a:xfrm>
            <a:off x="6240000" y="3872337"/>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942596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ody and Picture Lower 1">
    <p:spTree>
      <p:nvGrpSpPr>
        <p:cNvPr id="1" name=""/>
        <p:cNvGrpSpPr/>
        <p:nvPr/>
      </p:nvGrpSpPr>
      <p:grpSpPr>
        <a:xfrm>
          <a:off x="0" y="0"/>
          <a:ext cx="0" cy="0"/>
          <a:chOff x="0" y="0"/>
          <a:chExt cx="0" cy="0"/>
        </a:xfrm>
      </p:grpSpPr>
      <p:sp>
        <p:nvSpPr>
          <p:cNvPr id="22" name="Picture Placeholder 16"/>
          <p:cNvSpPr>
            <a:spLocks noGrp="1"/>
          </p:cNvSpPr>
          <p:nvPr>
            <p:ph type="pic" sz="quarter" idx="16"/>
          </p:nvPr>
        </p:nvSpPr>
        <p:spPr>
          <a:xfrm>
            <a:off x="4368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315383" y="1649463"/>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507232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ody and Picture Lower 2">
    <p:spTree>
      <p:nvGrpSpPr>
        <p:cNvPr id="1" name=""/>
        <p:cNvGrpSpPr/>
        <p:nvPr/>
      </p:nvGrpSpPr>
      <p:grpSpPr>
        <a:xfrm>
          <a:off x="0" y="0"/>
          <a:ext cx="0" cy="0"/>
          <a:chOff x="0" y="0"/>
          <a:chExt cx="0" cy="0"/>
        </a:xfrm>
      </p:grpSpPr>
      <p:sp>
        <p:nvSpPr>
          <p:cNvPr id="21" name="Picture Placeholder 16"/>
          <p:cNvSpPr>
            <a:spLocks noGrp="1"/>
          </p:cNvSpPr>
          <p:nvPr>
            <p:ph type="pic" sz="quarter" idx="15"/>
          </p:nvPr>
        </p:nvSpPr>
        <p:spPr>
          <a:xfrm>
            <a:off x="61584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2" name="Picture Placeholder 16"/>
          <p:cNvSpPr>
            <a:spLocks noGrp="1"/>
          </p:cNvSpPr>
          <p:nvPr>
            <p:ph type="pic" sz="quarter" idx="16"/>
          </p:nvPr>
        </p:nvSpPr>
        <p:spPr>
          <a:xfrm>
            <a:off x="4368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315383" y="1649465"/>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771827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ody and Picture Lower 3">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436800"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8" name="Picture Placeholder 16"/>
          <p:cNvSpPr>
            <a:spLocks noGrp="1"/>
          </p:cNvSpPr>
          <p:nvPr>
            <p:ph type="pic" sz="quarter" idx="15"/>
          </p:nvPr>
        </p:nvSpPr>
        <p:spPr>
          <a:xfrm>
            <a:off x="4268031"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9" name="Picture Placeholder 16"/>
          <p:cNvSpPr>
            <a:spLocks noGrp="1"/>
          </p:cNvSpPr>
          <p:nvPr>
            <p:ph type="pic" sz="quarter" idx="16"/>
          </p:nvPr>
        </p:nvSpPr>
        <p:spPr>
          <a:xfrm>
            <a:off x="8090331"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1" name="Text Placeholder 2"/>
          <p:cNvSpPr>
            <a:spLocks noGrp="1"/>
          </p:cNvSpPr>
          <p:nvPr>
            <p:ph type="body" sz="quarter" idx="13"/>
          </p:nvPr>
        </p:nvSpPr>
        <p:spPr>
          <a:xfrm>
            <a:off x="315383" y="1649464"/>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4276303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5383" y="1644095"/>
            <a:ext cx="11688232" cy="4230000"/>
          </a:xfrm>
          <a:prstGeom prst="rect">
            <a:avLst/>
          </a:prstGeom>
        </p:spPr>
        <p:txBody>
          <a:bodyPr/>
          <a:lstStyle>
            <a:lvl1pPr marL="359824" indent="-359824">
              <a:lnSpc>
                <a:spcPct val="100000"/>
              </a:lnSpc>
              <a:spcBef>
                <a:spcPts val="0"/>
              </a:spcBef>
              <a:buClrTx/>
              <a:buFont typeface="+mj-lt"/>
              <a:buAutoNum type="arabicPeriod"/>
              <a:defRPr sz="2400" b="1">
                <a:solidFill>
                  <a:schemeClr val="tx1"/>
                </a:solidFill>
                <a:latin typeface="Arial" pitchFamily="34" charset="0"/>
                <a:cs typeface="Arial" pitchFamily="34" charset="0"/>
              </a:defRPr>
            </a:lvl1pPr>
            <a:lvl2pPr marL="629984" indent="-179996">
              <a:lnSpc>
                <a:spcPct val="150000"/>
              </a:lnSpc>
              <a:spcBef>
                <a:spcPts val="0"/>
              </a:spcBef>
              <a:buClrTx/>
              <a:buFont typeface="Arial" pitchFamily="34" charset="0"/>
              <a:buChar char="•"/>
              <a:defRPr sz="2133"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content title</a:t>
            </a:r>
          </a:p>
        </p:txBody>
      </p:sp>
    </p:spTree>
    <p:extLst>
      <p:ext uri="{BB962C8B-B14F-4D97-AF65-F5344CB8AC3E}">
        <p14:creationId xmlns:p14="http://schemas.microsoft.com/office/powerpoint/2010/main" val="104357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6"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097834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425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57511"/>
            <a:ext cx="11277600" cy="45451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ACB930-CE3F-4743-B072-2338D7EF26EF}" type="datetime1">
              <a:rPr lang="en-US" smtClean="0"/>
              <a:t>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1000">
                <a:solidFill>
                  <a:schemeClr val="tx1"/>
                </a:solidFill>
              </a:defRPr>
            </a:lvl1pPr>
            <a:lvl2pPr marL="228594" indent="0">
              <a:buNone/>
              <a:defRPr>
                <a:solidFill>
                  <a:schemeClr val="tx1"/>
                </a:solidFill>
              </a:defRPr>
            </a:lvl2pPr>
            <a:lvl3pPr marL="457189" indent="0">
              <a:buNone/>
              <a:defRPr>
                <a:solidFill>
                  <a:schemeClr val="tx1"/>
                </a:solidFill>
              </a:defRPr>
            </a:lvl3pPr>
            <a:lvl4pPr marL="685783" indent="0">
              <a:buNone/>
              <a:defRPr>
                <a:solidFill>
                  <a:schemeClr val="tx1"/>
                </a:solidFill>
              </a:defRPr>
            </a:lvl4pPr>
            <a:lvl5pPr marL="914377" indent="0">
              <a:buNone/>
              <a:defRPr>
                <a:solidFill>
                  <a:schemeClr val="tx1"/>
                </a:solidFill>
              </a:defRPr>
            </a:lvl5pPr>
          </a:lstStyle>
          <a:p>
            <a:pPr lvl="0"/>
            <a:r>
              <a:rPr lang="en-US"/>
              <a:t>Reference(s)</a:t>
            </a:r>
          </a:p>
        </p:txBody>
      </p:sp>
      <p:cxnSp>
        <p:nvCxnSpPr>
          <p:cNvPr id="13" name="Straight Connector 12">
            <a:extLst>
              <a:ext uri="{FF2B5EF4-FFF2-40B4-BE49-F238E27FC236}">
                <a16:creationId xmlns:a16="http://schemas.microsoft.com/office/drawing/2014/main" id="{42C8970D-E5E3-4B88-8B63-7155B16BF9C7}"/>
              </a:ext>
            </a:extLst>
          </p:cNvPr>
          <p:cNvCxnSpPr>
            <a:cxnSpLocks/>
          </p:cNvCxnSpPr>
          <p:nvPr userDrawn="1"/>
        </p:nvCxnSpPr>
        <p:spPr>
          <a:xfrm>
            <a:off x="457200" y="6217855"/>
            <a:ext cx="11277600" cy="0"/>
          </a:xfrm>
          <a:prstGeom prst="line">
            <a:avLst/>
          </a:prstGeom>
          <a:ln w="6350">
            <a:gradFill flip="none" rotWithShape="1">
              <a:gsLst>
                <a:gs pos="2000">
                  <a:schemeClr val="accent1">
                    <a:lumMod val="5000"/>
                    <a:lumOff val="95000"/>
                  </a:schemeClr>
                </a:gs>
                <a:gs pos="40000">
                  <a:schemeClr val="accent1">
                    <a:lumMod val="45000"/>
                    <a:lumOff val="55000"/>
                  </a:schemeClr>
                </a:gs>
                <a:gs pos="60000">
                  <a:schemeClr val="accent1">
                    <a:lumMod val="45000"/>
                    <a:lumOff val="55000"/>
                  </a:schemeClr>
                </a:gs>
                <a:gs pos="100000">
                  <a:srgbClr val="7F134C">
                    <a:alpha val="40000"/>
                  </a:srgbClr>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084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cSld name="Blank with bar and log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8570DB-4593-27DE-1400-73746AB378D7}"/>
              </a:ext>
            </a:extLst>
          </p:cNvPr>
          <p:cNvSpPr>
            <a:spLocks noGrp="1"/>
          </p:cNvSpPr>
          <p:nvPr>
            <p:ph type="sldNum" sz="quarter" idx="11"/>
          </p:nvPr>
        </p:nvSpPr>
        <p:spPr/>
        <p:txBody>
          <a:bodyPr/>
          <a:lstStyle/>
          <a:p>
            <a:fld id="{7AF8E309-D608-654D-B811-6A2C46C88181}" type="slidenum">
              <a:rPr lang="en-US" smtClean="0"/>
              <a:pPr/>
              <a:t>‹#›</a:t>
            </a:fld>
            <a:endParaRPr lang="en-US" dirty="0"/>
          </a:p>
        </p:txBody>
      </p:sp>
    </p:spTree>
    <p:extLst>
      <p:ext uri="{BB962C8B-B14F-4D97-AF65-F5344CB8AC3E}">
        <p14:creationId xmlns:p14="http://schemas.microsoft.com/office/powerpoint/2010/main" val="3845649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3724096"/>
          </a:xfrm>
        </p:spPr>
        <p:txBody>
          <a:bodyPr>
            <a:spAutoFit/>
          </a:bodyPr>
          <a:lstStyle>
            <a:lvl1pPr>
              <a:defRPr/>
            </a:lvl1pPr>
            <a:lvl2pPr marL="575986" indent="-287993">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90" y="6200776"/>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2420385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1" y="6456260"/>
            <a:ext cx="407988" cy="309145"/>
          </a:xfrm>
          <a:prstGeom prst="rect">
            <a:avLst/>
          </a:prstGeom>
        </p:spPr>
        <p:txBody>
          <a:bodyPr/>
          <a:lstStyle/>
          <a:p>
            <a:fld id="{F8E47D07-9D1E-4FE9-B31A-2F5863681021}" type="slidenum">
              <a:rPr lang="en-GB" smtClean="0"/>
              <a:pPr/>
              <a:t>‹#›</a:t>
            </a:fld>
            <a:endParaRPr lang="en-GB" dirty="0"/>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9" y="6200776"/>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71402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1F87-42DE-8C4C-8AA4-88B9B10A3A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8E78D1-9708-584B-B329-B62507F128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4EC63-3DB6-7D43-81E2-DE75A5D74C45}"/>
              </a:ext>
            </a:extLst>
          </p:cNvPr>
          <p:cNvSpPr>
            <a:spLocks noGrp="1"/>
          </p:cNvSpPr>
          <p:nvPr>
            <p:ph type="dt" sz="half" idx="10"/>
          </p:nvPr>
        </p:nvSpPr>
        <p:spPr/>
        <p:txBody>
          <a:bodyPr/>
          <a:lstStyle/>
          <a:p>
            <a:fld id="{168388CC-078C-364C-99DA-88CAFC0F48AE}" type="datetimeFigureOut">
              <a:rPr lang="en-US" smtClean="0"/>
              <a:t>6/20/24</a:t>
            </a:fld>
            <a:endParaRPr lang="en-US" dirty="0"/>
          </a:p>
        </p:txBody>
      </p:sp>
      <p:sp>
        <p:nvSpPr>
          <p:cNvPr id="5" name="Footer Placeholder 4">
            <a:extLst>
              <a:ext uri="{FF2B5EF4-FFF2-40B4-BE49-F238E27FC236}">
                <a16:creationId xmlns:a16="http://schemas.microsoft.com/office/drawing/2014/main" id="{0FEA993B-A3B0-C24A-9863-9FCA8C981E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CDD6B1-B9DC-764E-BAEB-50E7D6701F46}"/>
              </a:ext>
            </a:extLst>
          </p:cNvPr>
          <p:cNvSpPr>
            <a:spLocks noGrp="1"/>
          </p:cNvSpPr>
          <p:nvPr>
            <p:ph type="sldNum" sz="quarter" idx="12"/>
          </p:nvPr>
        </p:nvSpPr>
        <p:spPr/>
        <p:txBody>
          <a:bodyPr/>
          <a:lstStyle/>
          <a:p>
            <a:fld id="{B22653DD-7431-224F-9BFD-837337536351}" type="slidenum">
              <a:rPr lang="en-US" smtClean="0"/>
              <a:t>‹#›</a:t>
            </a:fld>
            <a:endParaRPr lang="en-US" dirty="0"/>
          </a:p>
        </p:txBody>
      </p:sp>
    </p:spTree>
    <p:extLst>
      <p:ext uri="{BB962C8B-B14F-4D97-AF65-F5344CB8AC3E}">
        <p14:creationId xmlns:p14="http://schemas.microsoft.com/office/powerpoint/2010/main" val="2822629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C8F5-60DB-4473-9DFD-65746C43DCEA}"/>
              </a:ext>
            </a:extLst>
          </p:cNvPr>
          <p:cNvSpPr>
            <a:spLocks noGrp="1"/>
          </p:cNvSpPr>
          <p:nvPr>
            <p:ph type="title"/>
          </p:nvPr>
        </p:nvSpPr>
        <p:spPr/>
        <p:txBody>
          <a:bodyPr/>
          <a:lstStyle/>
          <a:p>
            <a:r>
              <a:rPr lang="en-US"/>
              <a:t>Click to edit Master title style</a:t>
            </a:r>
          </a:p>
        </p:txBody>
      </p:sp>
      <p:sp>
        <p:nvSpPr>
          <p:cNvPr id="4" name="Textplatzhalter 3"/>
          <p:cNvSpPr>
            <a:spLocks noGrp="1"/>
          </p:cNvSpPr>
          <p:nvPr>
            <p:ph type="body" sz="quarter" idx="10"/>
          </p:nvPr>
        </p:nvSpPr>
        <p:spPr>
          <a:xfrm>
            <a:off x="1279525" y="1863725"/>
            <a:ext cx="549275" cy="25241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01494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8808722" y="1081908"/>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7" name="Text Placeholder 3"/>
          <p:cNvSpPr>
            <a:spLocks noGrp="1"/>
          </p:cNvSpPr>
          <p:nvPr>
            <p:ph type="body" sz="quarter" idx="14" hasCustomPrompt="1"/>
          </p:nvPr>
        </p:nvSpPr>
        <p:spPr>
          <a:xfrm>
            <a:off x="2" y="6543317"/>
            <a:ext cx="8808719" cy="314684"/>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9"/>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537088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3891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1_Title Only_showfi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BFF6DC-B3F2-204D-F831-99E8AE2033BF}"/>
              </a:ext>
            </a:extLst>
          </p:cNvPr>
          <p:cNvSpPr>
            <a:spLocks noGrp="1"/>
          </p:cNvSpPr>
          <p:nvPr>
            <p:ph type="title"/>
          </p:nvPr>
        </p:nvSpPr>
        <p:spPr>
          <a:xfrm>
            <a:off x="416827" y="178762"/>
            <a:ext cx="11343376" cy="838799"/>
          </a:xfrm>
        </p:spPr>
        <p:txBody>
          <a:bodyPr anchor="b"/>
          <a:lstStyle>
            <a:lvl1pPr algn="l">
              <a:defRPr sz="2400" b="1">
                <a:solidFill>
                  <a:schemeClr val="bg1"/>
                </a:solidFill>
                <a:latin typeface="Roche Sans Medium Medium" panose="020B0604030201040101" pitchFamily="34" charset="0"/>
              </a:defRPr>
            </a:lvl1pPr>
          </a:lstStyle>
          <a:p>
            <a:r>
              <a:rPr lang="en-US"/>
              <a:t>Click to edit Master title style</a:t>
            </a:r>
            <a:endParaRPr lang="en-GB"/>
          </a:p>
        </p:txBody>
      </p:sp>
      <p:sp>
        <p:nvSpPr>
          <p:cNvPr id="4" name="Text Placeholder 9">
            <a:extLst>
              <a:ext uri="{FF2B5EF4-FFF2-40B4-BE49-F238E27FC236}">
                <a16:creationId xmlns:a16="http://schemas.microsoft.com/office/drawing/2014/main" id="{11C00F42-4922-B06D-55E5-38891A8D10E6}"/>
              </a:ext>
            </a:extLst>
          </p:cNvPr>
          <p:cNvSpPr>
            <a:spLocks noGrp="1"/>
          </p:cNvSpPr>
          <p:nvPr>
            <p:ph type="body" sz="quarter" idx="20" hasCustomPrompt="1"/>
          </p:nvPr>
        </p:nvSpPr>
        <p:spPr>
          <a:xfrm>
            <a:off x="416827" y="6680774"/>
            <a:ext cx="11343376" cy="113877"/>
          </a:xfrm>
        </p:spPr>
        <p:txBody>
          <a:bodyPr wrap="square" tIns="0" bIns="0" anchor="b">
            <a:spAutoFit/>
          </a:bodyPr>
          <a:lstStyle>
            <a:lvl1pPr marL="0" indent="0" algn="l">
              <a:lnSpc>
                <a:spcPct val="90000"/>
              </a:lnSpc>
              <a:spcBef>
                <a:spcPts val="0"/>
              </a:spcBef>
              <a:buNone/>
              <a:defRPr sz="800">
                <a:latin typeface="Roche Sans Light Light" panose="020B0304030201040101" pitchFamily="34" charset="0"/>
              </a:defRPr>
            </a:lvl1pPr>
            <a:lvl2pPr algn="r">
              <a:defRPr/>
            </a:lvl2pPr>
            <a:lvl3pPr algn="r">
              <a:defRPr/>
            </a:lvl3pPr>
            <a:lvl4pPr algn="r">
              <a:defRPr/>
            </a:lvl4pPr>
            <a:lvl5pPr algn="r">
              <a:defRPr/>
            </a:lvl5pPr>
          </a:lstStyle>
          <a:p>
            <a:pPr lvl="0"/>
            <a:r>
              <a:rPr lang="en-GB"/>
              <a:t>Click to add footnote</a:t>
            </a:r>
          </a:p>
        </p:txBody>
      </p:sp>
    </p:spTree>
    <p:extLst>
      <p:ext uri="{BB962C8B-B14F-4D97-AF65-F5344CB8AC3E}">
        <p14:creationId xmlns:p14="http://schemas.microsoft.com/office/powerpoint/2010/main" val="2710614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p:extLst>
    <p:ext uri="{DCECCB84-F9BA-43D5-87BE-67443E8EF086}">
      <p15:sldGuideLst xmlns:p15="http://schemas.microsoft.com/office/powerpoint/2012/main">
        <p15:guide id="1" orient="horz" pos="918">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70" marR="0" lvl="0" indent="-304784"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50"/>
            <a:ext cx="3201037" cy="240833"/>
          </a:xfrm>
          <a:prstGeom prst="rect">
            <a:avLst/>
          </a:prstGeom>
          <a:noFill/>
          <a:ln>
            <a:noFill/>
          </a:ln>
        </p:spPr>
        <p:txBody>
          <a:bodyPr spcFirstLastPara="1" vert="horz" wrap="square" lIns="0" tIns="0" rIns="0" bIns="0" anchor="ctr" anchorCtr="0">
            <a:spAutoFit/>
          </a:bodyPr>
          <a:lstStyle>
            <a:lvl1pPr marL="609570" marR="0" lvl="0" indent="-304784"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8367" y="6225716"/>
            <a:ext cx="1659092" cy="333781"/>
          </a:xfrm>
          <a:prstGeom prst="rect">
            <a:avLst/>
          </a:prstGeom>
        </p:spPr>
      </p:pic>
    </p:spTree>
    <p:extLst>
      <p:ext uri="{BB962C8B-B14F-4D97-AF65-F5344CB8AC3E}">
        <p14:creationId xmlns:p14="http://schemas.microsoft.com/office/powerpoint/2010/main" val="419736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dirty="0"/>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50" y="6356349"/>
            <a:ext cx="9628095" cy="501651"/>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a:t>References/Footnotes/Abbreviations</a:t>
            </a:r>
          </a:p>
        </p:txBody>
      </p:sp>
    </p:spTree>
    <p:extLst>
      <p:ext uri="{BB962C8B-B14F-4D97-AF65-F5344CB8AC3E}">
        <p14:creationId xmlns:p14="http://schemas.microsoft.com/office/powerpoint/2010/main" val="446192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Subtitle and Source">
    <p:spTree>
      <p:nvGrpSpPr>
        <p:cNvPr id="1" name=""/>
        <p:cNvGrpSpPr/>
        <p:nvPr/>
      </p:nvGrpSpPr>
      <p:grpSpPr>
        <a:xfrm>
          <a:off x="0" y="0"/>
          <a:ext cx="0" cy="0"/>
          <a:chOff x="0" y="0"/>
          <a:chExt cx="0" cy="0"/>
        </a:xfrm>
      </p:grpSpPr>
      <p:sp>
        <p:nvSpPr>
          <p:cNvPr id="9" name="Text Placeholder 2"/>
          <p:cNvSpPr>
            <a:spLocks noGrp="1"/>
          </p:cNvSpPr>
          <p:nvPr>
            <p:ph type="body" sz="quarter" idx="16" hasCustomPrompt="1"/>
          </p:nvPr>
        </p:nvSpPr>
        <p:spPr bwMode="gray">
          <a:xfrm>
            <a:off x="448174" y="5806440"/>
            <a:ext cx="11295783" cy="347472"/>
          </a:xfrm>
        </p:spPr>
        <p:txBody>
          <a:bodyPr lIns="0" tIns="0" rIns="0" bIns="0" anchor="b"/>
          <a:lstStyle>
            <a:lvl1pPr marL="228594" indent="-228594" algn="l" defTabSz="914377" rtl="0" eaLnBrk="1" latinLnBrk="0" hangingPunct="1">
              <a:lnSpc>
                <a:spcPct val="85000"/>
              </a:lnSpc>
              <a:spcBef>
                <a:spcPts val="200"/>
              </a:spcBef>
              <a:buClr>
                <a:schemeClr val="accent2"/>
              </a:buClr>
              <a:buSzPct val="85000"/>
              <a:buFont typeface="Arial" pitchFamily="34" charset="0"/>
              <a:buNone/>
              <a:tabLst>
                <a:tab pos="174621" algn="r"/>
                <a:tab pos="228594" algn="l"/>
              </a:tabLst>
              <a:defRPr lang="en-US" sz="800" kern="1200" dirty="0">
                <a:solidFill>
                  <a:srgbClr val="A1AAB1"/>
                </a:solidFill>
                <a:latin typeface="+mn-lt"/>
                <a:ea typeface="+mn-ea"/>
                <a:cs typeface="Arial" pitchFamily="34" charset="0"/>
              </a:defRPr>
            </a:lvl1pPr>
          </a:lstStyle>
          <a:p>
            <a:pPr lvl="0"/>
            <a:r>
              <a:rPr lang="en-US"/>
              <a:t>Click to edit source</a:t>
            </a:r>
          </a:p>
        </p:txBody>
      </p:sp>
      <p:sp>
        <p:nvSpPr>
          <p:cNvPr id="2" name="Title 1"/>
          <p:cNvSpPr>
            <a:spLocks noGrp="1"/>
          </p:cNvSpPr>
          <p:nvPr>
            <p:ph type="title"/>
          </p:nvPr>
        </p:nvSpPr>
        <p:spPr bwMode="gray"/>
        <p:txBody>
          <a:bodyPr/>
          <a:lstStyle/>
          <a:p>
            <a:r>
              <a:rPr lang="en-US"/>
              <a:t>Click to edit Master title style</a:t>
            </a:r>
          </a:p>
        </p:txBody>
      </p:sp>
      <p:sp>
        <p:nvSpPr>
          <p:cNvPr id="6" name="Text Placeholder 5">
            <a:extLst>
              <a:ext uri="{FF2B5EF4-FFF2-40B4-BE49-F238E27FC236}">
                <a16:creationId xmlns:a16="http://schemas.microsoft.com/office/drawing/2014/main" id="{29F4B20F-8B16-4CA5-8944-B5C611C7B971}"/>
              </a:ext>
            </a:extLst>
          </p:cNvPr>
          <p:cNvSpPr>
            <a:spLocks noGrp="1"/>
          </p:cNvSpPr>
          <p:nvPr>
            <p:ph type="body" sz="quarter" idx="17"/>
          </p:nvPr>
        </p:nvSpPr>
        <p:spPr>
          <a:xfrm>
            <a:off x="444616" y="1574801"/>
            <a:ext cx="11318648" cy="407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67971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560">
          <p15:clr>
            <a:srgbClr val="FBAE40"/>
          </p15:clr>
        </p15:guide>
        <p15:guide id="2" pos="280">
          <p15:clr>
            <a:srgbClr val="FBAE40"/>
          </p15:clr>
        </p15:guide>
        <p15:guide id="3" pos="7408">
          <p15:clr>
            <a:srgbClr val="FBAE40"/>
          </p15:clr>
        </p15:guide>
        <p15:guide id="4" orient="horz" pos="856">
          <p15:clr>
            <a:srgbClr val="FBAE40"/>
          </p15:clr>
        </p15:guide>
        <p15:guide id="5" orient="horz" pos="992">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DS AZ_Title (one line) No Conten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397565" y="231269"/>
            <a:ext cx="11616636" cy="461665"/>
          </a:xfrm>
          <a:prstGeom prst="rect">
            <a:avLst/>
          </a:prstGeom>
        </p:spPr>
        <p:txBody>
          <a:bodyPr vert="horz" wrap="square" lIns="91440">
            <a:spAutoFit/>
          </a:bodyPr>
          <a:lstStyle>
            <a:lvl1pPr algn="l">
              <a:defRPr sz="2400" b="1" baseline="0">
                <a:solidFill>
                  <a:schemeClr val="accent1"/>
                </a:solidFill>
                <a:latin typeface="Arial" pitchFamily="34" charset="0"/>
                <a:cs typeface="Arial" pitchFamily="34" charset="0"/>
              </a:defRPr>
            </a:lvl1pPr>
          </a:lstStyle>
          <a:p>
            <a:r>
              <a:rPr lang="en-GB" noProof="0"/>
              <a:t>Click to add slide title</a:t>
            </a:r>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447440"/>
            <a:ext cx="3413760" cy="1219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solidFill>
                <a:schemeClr val="accent3">
                  <a:lumMod val="75000"/>
                </a:schemeClr>
              </a:solidFill>
            </a:endParaRPr>
          </a:p>
        </p:txBody>
      </p:sp>
      <p:sp>
        <p:nvSpPr>
          <p:cNvPr id="8" name="Text Placeholder 9"/>
          <p:cNvSpPr>
            <a:spLocks noGrp="1"/>
          </p:cNvSpPr>
          <p:nvPr>
            <p:ph type="body" sz="quarter" idx="12" hasCustomPrompt="1"/>
          </p:nvPr>
        </p:nvSpPr>
        <p:spPr>
          <a:xfrm>
            <a:off x="397565" y="6125313"/>
            <a:ext cx="11616636" cy="200055"/>
          </a:xfrm>
          <a:prstGeom prst="rect">
            <a:avLst/>
          </a:prstGeom>
        </p:spPr>
        <p:txBody>
          <a:bodyPr wrap="square" anchor="b" anchorCtr="0">
            <a:spAutoFit/>
          </a:bodyPr>
          <a:lstStyle>
            <a:lvl1pPr marL="0" indent="0">
              <a:spcBef>
                <a:spcPts val="0"/>
              </a:spcBef>
              <a:buNone/>
              <a:defRPr sz="700">
                <a:solidFill>
                  <a:schemeClr val="accent1"/>
                </a:solidFill>
              </a:defRPr>
            </a:lvl1pPr>
            <a:lvl2pPr marL="0" indent="0">
              <a:spcBef>
                <a:spcPts val="0"/>
              </a:spcBef>
              <a:buNone/>
              <a:defRPr sz="933"/>
            </a:lvl2pPr>
            <a:lvl3pPr marL="0" indent="0">
              <a:spcBef>
                <a:spcPts val="0"/>
              </a:spcBef>
              <a:buNone/>
              <a:defRPr sz="933"/>
            </a:lvl3pPr>
            <a:lvl4pPr marL="0" indent="0">
              <a:spcBef>
                <a:spcPts val="0"/>
              </a:spcBef>
              <a:buNone/>
              <a:defRPr sz="933"/>
            </a:lvl4pPr>
            <a:lvl5pPr marL="0" indent="0">
              <a:spcBef>
                <a:spcPts val="0"/>
              </a:spcBef>
              <a:buNone/>
              <a:defRPr sz="933"/>
            </a:lvl5pPr>
          </a:lstStyle>
          <a:p>
            <a:pPr lvl="0"/>
            <a:r>
              <a:rPr lang="en-US"/>
              <a:t>References. 7 pt.</a:t>
            </a:r>
          </a:p>
        </p:txBody>
      </p:sp>
      <p:pic>
        <p:nvPicPr>
          <p:cNvPr id="9" name="Picture 8" descr="DSI-AZ-hor-COLOR.png">
            <a:extLst>
              <a:ext uri="{FF2B5EF4-FFF2-40B4-BE49-F238E27FC236}">
                <a16:creationId xmlns:a16="http://schemas.microsoft.com/office/drawing/2014/main" id="{C9D52CBE-82A0-4FC9-9901-F5CA94FAC1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223878"/>
            <a:ext cx="3439107" cy="684000"/>
          </a:xfrm>
          <a:prstGeom prst="rect">
            <a:avLst/>
          </a:prstGeom>
        </p:spPr>
      </p:pic>
    </p:spTree>
    <p:extLst>
      <p:ext uri="{BB962C8B-B14F-4D97-AF65-F5344CB8AC3E}">
        <p14:creationId xmlns:p14="http://schemas.microsoft.com/office/powerpoint/2010/main" val="3878216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56">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DS AZ_Title and Text">
    <p:spTree>
      <p:nvGrpSpPr>
        <p:cNvPr id="1" name=""/>
        <p:cNvGrpSpPr/>
        <p:nvPr/>
      </p:nvGrpSpPr>
      <p:grpSpPr>
        <a:xfrm>
          <a:off x="0" y="0"/>
          <a:ext cx="0" cy="0"/>
          <a:chOff x="0" y="0"/>
          <a:chExt cx="0" cy="0"/>
        </a:xfrm>
      </p:grpSpPr>
      <p:grpSp>
        <p:nvGrpSpPr>
          <p:cNvPr id="3" name="グループ化 2"/>
          <p:cNvGrpSpPr/>
          <p:nvPr userDrawn="1"/>
        </p:nvGrpSpPr>
        <p:grpSpPr>
          <a:xfrm>
            <a:off x="297161" y="6394731"/>
            <a:ext cx="2835289" cy="452445"/>
            <a:chOff x="222870" y="4796048"/>
            <a:chExt cx="2126467" cy="339334"/>
          </a:xfrm>
        </p:grpSpPr>
        <p:pic>
          <p:nvPicPr>
            <p:cNvPr id="12" name="図 11"/>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870" y="4826863"/>
              <a:ext cx="1070124" cy="308519"/>
            </a:xfrm>
            <a:prstGeom prst="rect">
              <a:avLst/>
            </a:prstGeom>
          </p:spPr>
        </p:pic>
        <p:pic>
          <p:nvPicPr>
            <p:cNvPr id="17"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1792" y="4796048"/>
              <a:ext cx="907545" cy="243373"/>
            </a:xfrm>
            <a:prstGeom prst="rect">
              <a:avLst/>
            </a:prstGeom>
          </p:spPr>
        </p:pic>
        <p:cxnSp>
          <p:nvCxnSpPr>
            <p:cNvPr id="18" name="Straight Connector 30">
              <a:extLst>
                <a:ext uri="{FF2B5EF4-FFF2-40B4-BE49-F238E27FC236}">
                  <a16:creationId xmlns:a16="http://schemas.microsoft.com/office/drawing/2014/main" id="{97B4F557-9642-41D8-B55F-61B3851CE587}"/>
                </a:ext>
              </a:extLst>
            </p:cNvPr>
            <p:cNvCxnSpPr/>
            <p:nvPr userDrawn="1"/>
          </p:nvCxnSpPr>
          <p:spPr>
            <a:xfrm>
              <a:off x="1336227" y="4899076"/>
              <a:ext cx="0" cy="16342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 name="Title 8"/>
          <p:cNvSpPr>
            <a:spLocks noGrp="1"/>
          </p:cNvSpPr>
          <p:nvPr userDrawn="1">
            <p:ph type="title" hasCustomPrompt="1"/>
          </p:nvPr>
        </p:nvSpPr>
        <p:spPr>
          <a:xfrm>
            <a:off x="406399" y="192000"/>
            <a:ext cx="113665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userDrawn="1">
            <p:ph type="sldNum" sz="quarter" idx="10"/>
          </p:nvPr>
        </p:nvSpPr>
        <p:spPr>
          <a:xfrm>
            <a:off x="11244900" y="6527800"/>
            <a:ext cx="528000" cy="201339"/>
          </a:xfrm>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7">
            <a:extLst>
              <a:ext uri="{FF2B5EF4-FFF2-40B4-BE49-F238E27FC236}">
                <a16:creationId xmlns:a16="http://schemas.microsoft.com/office/drawing/2014/main" id="{B12EC8AA-523E-4C27-980C-E290647A9431}"/>
              </a:ext>
            </a:extLst>
          </p:cNvPr>
          <p:cNvSpPr>
            <a:spLocks noGrp="1"/>
          </p:cNvSpPr>
          <p:nvPr userDrawn="1">
            <p:ph type="body" sz="quarter" idx="11" hasCustomPrompt="1"/>
          </p:nvPr>
        </p:nvSpPr>
        <p:spPr>
          <a:xfrm>
            <a:off x="406401" y="1600201"/>
            <a:ext cx="11366500" cy="4552951"/>
          </a:xfrm>
          <a:prstGeom prst="rect">
            <a:avLst/>
          </a:prstGeom>
        </p:spPr>
        <p:txBody>
          <a:bodyPr lIns="0"/>
          <a:lstStyle>
            <a:lvl1pPr marL="0" indent="0">
              <a:buFont typeface="Arial" panose="020B0604020202020204" pitchFamily="34" charset="0"/>
              <a:buNone/>
              <a:defRPr sz="3733">
                <a:solidFill>
                  <a:schemeClr val="tx2"/>
                </a:solidFill>
              </a:defRPr>
            </a:lvl1pPr>
            <a:lvl2pPr marL="304792" indent="-304792">
              <a:buClr>
                <a:schemeClr val="accent3"/>
              </a:buClr>
              <a:buFont typeface="Arial" panose="020B0604020202020204" pitchFamily="34" charset="0"/>
              <a:buChar char="•"/>
              <a:defRPr sz="3200">
                <a:solidFill>
                  <a:schemeClr val="tx2"/>
                </a:solidFill>
              </a:defRPr>
            </a:lvl2pPr>
            <a:lvl3pPr marL="609585" indent="-304792">
              <a:buClr>
                <a:schemeClr val="accent3"/>
              </a:buClr>
              <a:buFont typeface="Arial" panose="020B0604020202020204" pitchFamily="34" charset="0"/>
              <a:buChar char="–"/>
              <a:defRPr sz="2667">
                <a:solidFill>
                  <a:schemeClr val="tx2"/>
                </a:solidFill>
              </a:defRPr>
            </a:lvl3pPr>
            <a:lvl4pPr marL="914377" indent="-304792">
              <a:buClr>
                <a:schemeClr val="accent3"/>
              </a:buClr>
              <a:buFont typeface="Arial" panose="020B0604020202020204" pitchFamily="34" charset="0"/>
              <a:buChar char="•"/>
              <a:defRPr sz="2400">
                <a:solidFill>
                  <a:schemeClr val="tx2"/>
                </a:solidFill>
              </a:defRPr>
            </a:lvl4pPr>
            <a:lvl5pPr marL="1219170" indent="-304792">
              <a:buClr>
                <a:schemeClr val="accent3"/>
              </a:buClr>
              <a:buFont typeface="Arial" panose="020B0604020202020204" pitchFamily="34" charset="0"/>
              <a:buChar char="–"/>
              <a:defRPr sz="2400">
                <a:solidFill>
                  <a:schemeClr val="tx2"/>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4767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56">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2DD4B-BBCF-AC44-B07B-3E667A7B7D15}"/>
              </a:ext>
            </a:extLst>
          </p:cNvPr>
          <p:cNvSpPr>
            <a:spLocks noGrp="1"/>
          </p:cNvSpPr>
          <p:nvPr>
            <p:ph type="title"/>
          </p:nvPr>
        </p:nvSpPr>
        <p:spPr>
          <a:xfrm>
            <a:off x="365760" y="182880"/>
            <a:ext cx="9504381" cy="7924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7A0088C-FC72-654C-9D9A-8E4951550403}"/>
              </a:ext>
            </a:extLst>
          </p:cNvPr>
          <p:cNvSpPr>
            <a:spLocks noGrp="1"/>
          </p:cNvSpPr>
          <p:nvPr>
            <p:ph idx="1"/>
          </p:nvPr>
        </p:nvSpPr>
        <p:spPr>
          <a:xfrm>
            <a:off x="365761" y="1246095"/>
            <a:ext cx="11553191" cy="4746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E7DB42CA-F630-40FE-AB31-0F8577D4D492}"/>
              </a:ext>
            </a:extLst>
          </p:cNvPr>
          <p:cNvSpPr>
            <a:spLocks noGrp="1"/>
          </p:cNvSpPr>
          <p:nvPr>
            <p:ph sz="quarter" idx="10"/>
          </p:nvPr>
        </p:nvSpPr>
        <p:spPr>
          <a:xfrm>
            <a:off x="215902" y="5992566"/>
            <a:ext cx="11785599" cy="271463"/>
          </a:xfrm>
        </p:spPr>
        <p:txBody>
          <a:bodyPr bIns="0" anchor="b"/>
          <a:lstStyle>
            <a:lvl1pPr marL="0" indent="0">
              <a:spcBef>
                <a:spcPts val="0"/>
              </a:spcBef>
              <a:buNone/>
              <a:defRPr sz="800">
                <a:solidFill>
                  <a:schemeClr val="tx1"/>
                </a:solidFill>
              </a:defRPr>
            </a:lvl1pPr>
            <a:lvl2pPr>
              <a:defRPr sz="900"/>
            </a:lvl2pPr>
            <a:lvl3pPr>
              <a:defRPr sz="900"/>
            </a:lvl3pPr>
            <a:lvl4pPr>
              <a:defRPr sz="900"/>
            </a:lvl4pPr>
            <a:lvl5pPr>
              <a:defRPr sz="900"/>
            </a:lvl5pPr>
          </a:lstStyle>
          <a:p>
            <a:pPr lvl="0"/>
            <a:r>
              <a:rPr lang="en-US"/>
              <a:t>Click to edit Master text styles</a:t>
            </a:r>
          </a:p>
        </p:txBody>
      </p:sp>
      <p:sp>
        <p:nvSpPr>
          <p:cNvPr id="5" name="Rectangle 4">
            <a:extLst>
              <a:ext uri="{FF2B5EF4-FFF2-40B4-BE49-F238E27FC236}">
                <a16:creationId xmlns:a16="http://schemas.microsoft.com/office/drawing/2014/main" id="{D5AB8C6F-5477-44EE-96AF-8C9E021A48DB}"/>
              </a:ext>
            </a:extLst>
          </p:cNvPr>
          <p:cNvSpPr/>
          <p:nvPr userDrawn="1"/>
        </p:nvSpPr>
        <p:spPr>
          <a:xfrm>
            <a:off x="11918951" y="6585440"/>
            <a:ext cx="196361" cy="237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3AD5C51-72FB-945E-6A24-6FC7B5B62EF3}"/>
              </a:ext>
            </a:extLst>
          </p:cNvPr>
          <p:cNvSpPr txBox="1"/>
          <p:nvPr userDrawn="1"/>
        </p:nvSpPr>
        <p:spPr>
          <a:xfrm>
            <a:off x="11518361" y="6589481"/>
            <a:ext cx="661481" cy="246221"/>
          </a:xfrm>
          <a:prstGeom prst="rect">
            <a:avLst/>
          </a:prstGeom>
          <a:noFill/>
        </p:spPr>
        <p:txBody>
          <a:bodyPr wrap="square" rtlCol="0">
            <a:spAutoFit/>
          </a:bodyPr>
          <a:lstStyle/>
          <a:p>
            <a:pPr algn="r"/>
            <a:fld id="{BE208887-CFD3-4A90-B034-4D5C4E8F4C41}" type="slidenum">
              <a:rPr lang="en-US" sz="1000" b="1" smtClean="0"/>
              <a:pPr algn="r"/>
              <a:t>‹#›</a:t>
            </a:fld>
            <a:endParaRPr lang="en-US" sz="1000" b="1" dirty="0"/>
          </a:p>
        </p:txBody>
      </p:sp>
    </p:spTree>
    <p:extLst>
      <p:ext uri="{BB962C8B-B14F-4D97-AF65-F5344CB8AC3E}">
        <p14:creationId xmlns:p14="http://schemas.microsoft.com/office/powerpoint/2010/main" val="3664159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Divider Slide Mulberry">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2412817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226" y="3574"/>
            <a:ext cx="12188947" cy="6856282"/>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6178374" y="2282686"/>
            <a:ext cx="5342205" cy="2380327"/>
          </a:xfrm>
        </p:spPr>
        <p:txBody>
          <a:bodyPr anchor="b">
            <a:normAutofit/>
          </a:bodyPr>
          <a:lstStyle>
            <a:lvl1pPr>
              <a:defRPr sz="4800">
                <a:solidFill>
                  <a:schemeClr val="bg1"/>
                </a:solidFill>
                <a:effectLst/>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6172024" y="4787255"/>
            <a:ext cx="5342205" cy="817973"/>
          </a:xfrm>
        </p:spPr>
        <p:txBody>
          <a:bodyPr lIns="0" tIns="0" rIns="0" bIns="0">
            <a:noAutofit/>
          </a:bodyPr>
          <a:lstStyle>
            <a:lvl1pPr marL="0" indent="0">
              <a:buNone/>
              <a:defRPr sz="2800" b="1">
                <a:solidFill>
                  <a:schemeClr val="accent5"/>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Rectangle 10">
            <a:extLst>
              <a:ext uri="{FF2B5EF4-FFF2-40B4-BE49-F238E27FC236}">
                <a16:creationId xmlns:a16="http://schemas.microsoft.com/office/drawing/2014/main" id="{B7B40B94-1307-5748-9202-1D25B40D24E2}"/>
              </a:ext>
            </a:extLst>
          </p:cNvPr>
          <p:cNvSpPr/>
          <p:nvPr userDrawn="1"/>
        </p:nvSpPr>
        <p:spPr>
          <a:xfrm>
            <a:off x="276120" y="6572154"/>
            <a:ext cx="2249334" cy="246221"/>
          </a:xfrm>
          <a:prstGeom prst="rect">
            <a:avLst/>
          </a:prstGeom>
        </p:spPr>
        <p:txBody>
          <a:bodyPr wrap="none">
            <a:spAutoFit/>
          </a:bodyPr>
          <a:lstStyle/>
          <a:p>
            <a:r>
              <a:rPr lang="en-US" sz="1000" i="1" dirty="0">
                <a:solidFill>
                  <a:schemeClr val="tx1"/>
                </a:solidFill>
              </a:rPr>
              <a:t>Confidential and for Internal Use Only.</a:t>
            </a:r>
          </a:p>
        </p:txBody>
      </p:sp>
    </p:spTree>
    <p:extLst>
      <p:ext uri="{BB962C8B-B14F-4D97-AF65-F5344CB8AC3E}">
        <p14:creationId xmlns:p14="http://schemas.microsoft.com/office/powerpoint/2010/main" val="726915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9F74A2C-1B7E-EA4D-A968-F7653CE6772E}"/>
              </a:ext>
            </a:extLst>
          </p:cNvPr>
          <p:cNvSpPr/>
          <p:nvPr userDrawn="1"/>
        </p:nvSpPr>
        <p:spPr>
          <a:xfrm>
            <a:off x="0" y="0"/>
            <a:ext cx="12185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3574"/>
            <a:ext cx="12188949" cy="6856284"/>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6579909" y="2840181"/>
            <a:ext cx="4873282" cy="1187167"/>
          </a:xfrm>
        </p:spPr>
        <p:txBody>
          <a:bodyPr anchor="ctr" anchorCtr="0">
            <a:normAutofit/>
          </a:bodyPr>
          <a:lstStyle>
            <a:lvl1pPr>
              <a:defRPr sz="4400">
                <a:solidFill>
                  <a:schemeClr val="accent4"/>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6573559" y="4151591"/>
            <a:ext cx="4873282" cy="817973"/>
          </a:xfrm>
        </p:spPr>
        <p:txBody>
          <a:bodyPr lIns="0" tIns="0" rIns="0" bIns="0">
            <a:no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Rectangle 10">
            <a:extLst>
              <a:ext uri="{FF2B5EF4-FFF2-40B4-BE49-F238E27FC236}">
                <a16:creationId xmlns:a16="http://schemas.microsoft.com/office/drawing/2014/main" id="{B7B40B94-1307-5748-9202-1D25B40D24E2}"/>
              </a:ext>
            </a:extLst>
          </p:cNvPr>
          <p:cNvSpPr/>
          <p:nvPr userDrawn="1"/>
        </p:nvSpPr>
        <p:spPr>
          <a:xfrm>
            <a:off x="276120" y="6572154"/>
            <a:ext cx="2249334" cy="246221"/>
          </a:xfrm>
          <a:prstGeom prst="rect">
            <a:avLst/>
          </a:prstGeom>
        </p:spPr>
        <p:txBody>
          <a:bodyPr wrap="none">
            <a:spAutoFit/>
          </a:bodyPr>
          <a:lstStyle/>
          <a:p>
            <a:r>
              <a:rPr lang="en-US" sz="1000" i="1" dirty="0">
                <a:solidFill>
                  <a:schemeClr val="bg1">
                    <a:lumMod val="95000"/>
                  </a:schemeClr>
                </a:solidFill>
              </a:rPr>
              <a:t>Confidential and for Internal Use Only.</a:t>
            </a:r>
          </a:p>
        </p:txBody>
      </p:sp>
    </p:spTree>
    <p:extLst>
      <p:ext uri="{BB962C8B-B14F-4D97-AF65-F5344CB8AC3E}">
        <p14:creationId xmlns:p14="http://schemas.microsoft.com/office/powerpoint/2010/main" val="398477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65814"/>
            <a:ext cx="10746920" cy="4583574"/>
          </a:xfrm>
        </p:spPr>
        <p:txBody>
          <a:bodyPr wrap="square">
            <a:noAutofit/>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49087"/>
            <a:ext cx="6252218" cy="598841"/>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494629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65814"/>
            <a:ext cx="10746920" cy="4583574"/>
          </a:xfrm>
        </p:spPr>
        <p:txBody>
          <a:bodyPr>
            <a:noAutofit/>
          </a:bodyPr>
          <a:lstStyle>
            <a:lvl1pPr marL="320040" indent="-320040">
              <a:spcBef>
                <a:spcPts val="1200"/>
              </a:spcBef>
              <a:buFont typeface="+mj-lt"/>
              <a:buAutoNum type="arabicPeriod"/>
              <a:defRPr>
                <a:solidFill>
                  <a:schemeClr val="accent2"/>
                </a:solidFill>
              </a:defRPr>
            </a:lvl1pPr>
            <a:lvl2pPr marL="822960" indent="-457200">
              <a:buFont typeface="+mj-lt"/>
              <a:buAutoNum type="arabicPeriod"/>
              <a:defRPr/>
            </a:lvl2pPr>
            <a:lvl3pPr marL="1280160" indent="-457200">
              <a:buFont typeface="+mj-lt"/>
              <a:buAutoNum type="arabicPeriod"/>
              <a:defRPr/>
            </a:lvl3pPr>
            <a:lvl4pPr marL="1623060" indent="-342900">
              <a:buFont typeface="+mj-lt"/>
              <a:buAutoNum type="arabicPeriod"/>
              <a:defRPr/>
            </a:lvl4pPr>
            <a:lvl5pPr marL="2080260" indent="-342900">
              <a:buFont typeface="+mj-lt"/>
              <a:buAutoNum type="arabicPeriod"/>
              <a:defRPr/>
            </a:lvl5pPr>
          </a:lstStyle>
          <a:p>
            <a:pPr lvl="0"/>
            <a:r>
              <a:rPr lang="en-US" dirty="0"/>
              <a:t>Edit Master text styles</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49087"/>
            <a:ext cx="6252218" cy="598841"/>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294924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2"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2" y="1364400"/>
            <a:ext cx="5275720" cy="4571721"/>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FC3C44D1-6018-C14B-AADC-3D4356627D72}"/>
              </a:ext>
            </a:extLst>
          </p:cNvPr>
          <p:cNvSpPr>
            <a:spLocks noGrp="1"/>
          </p:cNvSpPr>
          <p:nvPr>
            <p:ph idx="10" hasCustomPrompt="1"/>
          </p:nvPr>
        </p:nvSpPr>
        <p:spPr>
          <a:xfrm>
            <a:off x="6216368" y="1364400"/>
            <a:ext cx="5275720" cy="4571721"/>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5E3874B8-9CF3-B84C-966C-0EBDD5046885}"/>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7" name="Text Placeholder 4">
            <a:extLst>
              <a:ext uri="{FF2B5EF4-FFF2-40B4-BE49-F238E27FC236}">
                <a16:creationId xmlns:a16="http://schemas.microsoft.com/office/drawing/2014/main" id="{C656DBD9-166C-D14A-8B9D-37306A35850E}"/>
              </a:ext>
            </a:extLst>
          </p:cNvPr>
          <p:cNvSpPr>
            <a:spLocks noGrp="1"/>
          </p:cNvSpPr>
          <p:nvPr>
            <p:ph type="body" sz="quarter" idx="11"/>
          </p:nvPr>
        </p:nvSpPr>
        <p:spPr>
          <a:xfrm>
            <a:off x="699912" y="6180880"/>
            <a:ext cx="6292559" cy="567047"/>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4091846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Slide Number Placeholder 5">
            <a:extLst>
              <a:ext uri="{FF2B5EF4-FFF2-40B4-BE49-F238E27FC236}">
                <a16:creationId xmlns:a16="http://schemas.microsoft.com/office/drawing/2014/main" id="{E0A17520-171D-0642-9E2B-0F8E1436C9BB}"/>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F39B6D79-1C47-B44F-8CCD-365B5D26CC50}"/>
              </a:ext>
            </a:extLst>
          </p:cNvPr>
          <p:cNvSpPr>
            <a:spLocks noGrp="1"/>
          </p:cNvSpPr>
          <p:nvPr>
            <p:ph type="body" sz="quarter" idx="10"/>
          </p:nvPr>
        </p:nvSpPr>
        <p:spPr>
          <a:xfrm>
            <a:off x="699911" y="6192455"/>
            <a:ext cx="6285836"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627251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BB3F1E2-475A-E547-8906-62D3C9D67802}"/>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4" name="Text Placeholder 4">
            <a:extLst>
              <a:ext uri="{FF2B5EF4-FFF2-40B4-BE49-F238E27FC236}">
                <a16:creationId xmlns:a16="http://schemas.microsoft.com/office/drawing/2014/main" id="{CF9F025D-20F3-C94C-ADA6-B34FB44CED26}"/>
              </a:ext>
            </a:extLst>
          </p:cNvPr>
          <p:cNvSpPr>
            <a:spLocks noGrp="1"/>
          </p:cNvSpPr>
          <p:nvPr>
            <p:ph type="body" sz="quarter" idx="10"/>
          </p:nvPr>
        </p:nvSpPr>
        <p:spPr>
          <a:xfrm>
            <a:off x="717631" y="6157731"/>
            <a:ext cx="6247946" cy="590197"/>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704852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20FE9-DD45-2D47-CCEE-5A332C75D6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C58A9B-C1FA-1478-9ECE-7036B15930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935D9-C321-527A-486F-84FDB8AE57D0}"/>
              </a:ext>
            </a:extLst>
          </p:cNvPr>
          <p:cNvSpPr>
            <a:spLocks noGrp="1"/>
          </p:cNvSpPr>
          <p:nvPr>
            <p:ph type="dt" sz="half" idx="10"/>
          </p:nvPr>
        </p:nvSpPr>
        <p:spPr/>
        <p:txBody>
          <a:bodyPr/>
          <a:lstStyle/>
          <a:p>
            <a:fld id="{8083FAC0-AF72-224F-8FD1-68999169D545}" type="datetimeFigureOut">
              <a:rPr lang="en-US" smtClean="0"/>
              <a:t>6/20/24</a:t>
            </a:fld>
            <a:endParaRPr lang="en-US" dirty="0"/>
          </a:p>
        </p:txBody>
      </p:sp>
      <p:sp>
        <p:nvSpPr>
          <p:cNvPr id="5" name="Footer Placeholder 4">
            <a:extLst>
              <a:ext uri="{FF2B5EF4-FFF2-40B4-BE49-F238E27FC236}">
                <a16:creationId xmlns:a16="http://schemas.microsoft.com/office/drawing/2014/main" id="{B3DFC69C-F73A-DE4F-25F2-52035CFB88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23DF97-7EF4-9E2D-C295-396A4EDD8B7A}"/>
              </a:ext>
            </a:extLst>
          </p:cNvPr>
          <p:cNvSpPr>
            <a:spLocks noGrp="1"/>
          </p:cNvSpPr>
          <p:nvPr>
            <p:ph type="sldNum" sz="quarter" idx="12"/>
          </p:nvPr>
        </p:nvSpPr>
        <p:spPr/>
        <p:txBody>
          <a:bodyPr/>
          <a:lstStyle/>
          <a:p>
            <a:fld id="{18A24599-43B9-6040-A0FE-7C46A60A0A75}" type="slidenum">
              <a:rPr lang="en-US" smtClean="0"/>
              <a:t>‹#›</a:t>
            </a:fld>
            <a:endParaRPr lang="en-US" dirty="0"/>
          </a:p>
        </p:txBody>
      </p:sp>
    </p:spTree>
    <p:extLst>
      <p:ext uri="{BB962C8B-B14F-4D97-AF65-F5344CB8AC3E}">
        <p14:creationId xmlns:p14="http://schemas.microsoft.com/office/powerpoint/2010/main" val="204874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F04224-6B3D-AFB0-682D-72BD0893A026}"/>
              </a:ext>
            </a:extLst>
          </p:cNvPr>
          <p:cNvSpPr>
            <a:spLocks noGrp="1"/>
          </p:cNvSpPr>
          <p:nvPr>
            <p:ph type="dt" sz="half" idx="10"/>
          </p:nvPr>
        </p:nvSpPr>
        <p:spPr/>
        <p:txBody>
          <a:bodyPr/>
          <a:lstStyle/>
          <a:p>
            <a:fld id="{8083FAC0-AF72-224F-8FD1-68999169D545}" type="datetimeFigureOut">
              <a:rPr lang="en-US" smtClean="0"/>
              <a:t>6/20/24</a:t>
            </a:fld>
            <a:endParaRPr lang="en-US" dirty="0"/>
          </a:p>
        </p:txBody>
      </p:sp>
      <p:sp>
        <p:nvSpPr>
          <p:cNvPr id="3" name="Footer Placeholder 2">
            <a:extLst>
              <a:ext uri="{FF2B5EF4-FFF2-40B4-BE49-F238E27FC236}">
                <a16:creationId xmlns:a16="http://schemas.microsoft.com/office/drawing/2014/main" id="{4467AD95-E78A-DBC1-82A8-153B5166E3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2BFB9DD-C9D6-3CE0-AD03-463B16B0986E}"/>
              </a:ext>
            </a:extLst>
          </p:cNvPr>
          <p:cNvSpPr>
            <a:spLocks noGrp="1"/>
          </p:cNvSpPr>
          <p:nvPr>
            <p:ph type="sldNum" sz="quarter" idx="12"/>
          </p:nvPr>
        </p:nvSpPr>
        <p:spPr/>
        <p:txBody>
          <a:bodyPr/>
          <a:lstStyle/>
          <a:p>
            <a:fld id="{18A24599-43B9-6040-A0FE-7C46A60A0A75}" type="slidenum">
              <a:rPr lang="en-US" smtClean="0"/>
              <a:t>‹#›</a:t>
            </a:fld>
            <a:endParaRPr lang="en-US" dirty="0"/>
          </a:p>
        </p:txBody>
      </p:sp>
    </p:spTree>
    <p:extLst>
      <p:ext uri="{BB962C8B-B14F-4D97-AF65-F5344CB8AC3E}">
        <p14:creationId xmlns:p14="http://schemas.microsoft.com/office/powerpoint/2010/main" val="393660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118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2" y="110072"/>
            <a:ext cx="10792178" cy="11340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2" y="1468800"/>
            <a:ext cx="5275720" cy="4474361"/>
          </a:xfrm>
        </p:spPr>
        <p:txBody>
          <a:bodyPr>
            <a:noAutofit/>
          </a:bodyPr>
          <a:lstStyle>
            <a:lvl1pPr>
              <a:buFont typeface="+mj-lt"/>
              <a:buAutoNum type="arabicPeriod"/>
              <a:defRPr/>
            </a:lvl1pPr>
            <a:lvl2pPr>
              <a:buNone/>
              <a:defRPr/>
            </a:lvl2pPr>
          </a:lstStyle>
          <a:p>
            <a:pPr lvl="0"/>
            <a:r>
              <a:rPr lang="en-US" dirty="0"/>
              <a:t>Edit Master text styles</a:t>
            </a:r>
          </a:p>
        </p:txBody>
      </p:sp>
      <p:sp>
        <p:nvSpPr>
          <p:cNvPr id="5" name="Slide Number Placeholder 5">
            <a:extLst>
              <a:ext uri="{FF2B5EF4-FFF2-40B4-BE49-F238E27FC236}">
                <a16:creationId xmlns:a16="http://schemas.microsoft.com/office/drawing/2014/main" id="{5E3874B8-9CF3-B84C-966C-0EBDD5046885}"/>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rgbClr val="728592"/>
                </a:solidFill>
              </a:defRPr>
            </a:lvl1pPr>
          </a:lstStyle>
          <a:p>
            <a:fld id="{2DB2551F-0F36-184F-87EE-E0604C929E46}" type="slidenum">
              <a:rPr lang="en-US" smtClean="0"/>
              <a:pPr/>
              <a:t>‹#›</a:t>
            </a:fld>
            <a:endParaRPr lang="en-US" dirty="0"/>
          </a:p>
        </p:txBody>
      </p:sp>
      <p:sp>
        <p:nvSpPr>
          <p:cNvPr id="8" name="Text Placeholder 4">
            <a:extLst>
              <a:ext uri="{FF2B5EF4-FFF2-40B4-BE49-F238E27FC236}">
                <a16:creationId xmlns:a16="http://schemas.microsoft.com/office/drawing/2014/main" id="{A893098A-55C2-C94A-A5A6-2BCEEC19A856}"/>
              </a:ext>
            </a:extLst>
          </p:cNvPr>
          <p:cNvSpPr>
            <a:spLocks noGrp="1"/>
          </p:cNvSpPr>
          <p:nvPr>
            <p:ph type="body" sz="quarter" idx="11"/>
          </p:nvPr>
        </p:nvSpPr>
        <p:spPr>
          <a:xfrm>
            <a:off x="699912" y="6060558"/>
            <a:ext cx="7682088" cy="687369"/>
          </a:xfrm>
        </p:spPr>
        <p:txBody>
          <a:bodyPr anchor="b">
            <a:noAutofit/>
          </a:bodyPr>
          <a:lstStyle>
            <a:lvl1pPr marL="0" indent="0">
              <a:spcAft>
                <a:spcPts val="0"/>
              </a:spcAft>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79213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Interactive Voting Multi Response Question" type="titleOnly">
  <p:cSld name="Interactive Voting Multi Response Ques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5F19D-CC09-EA7E-B510-D346431EB27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4910F86-8C61-E570-1310-2E90FBE897ED}"/>
              </a:ext>
            </a:extLst>
          </p:cNvPr>
          <p:cNvSpPr>
            <a:spLocks noGrp="1"/>
          </p:cNvSpPr>
          <p:nvPr>
            <p:ph type="sldNum" sz="quarter" idx="10"/>
          </p:nvPr>
        </p:nvSpPr>
        <p:spPr/>
        <p:txBody>
          <a:bodyPr/>
          <a:lstStyle/>
          <a:p>
            <a:fld id="{2DB2551F-0F36-184F-87EE-E0604C929E46}" type="slidenum">
              <a:rPr lang="en-US" smtClean="0"/>
              <a:pPr/>
              <a:t>‹#›</a:t>
            </a:fld>
            <a:endParaRPr lang="en-US" dirty="0"/>
          </a:p>
        </p:txBody>
      </p:sp>
      <p:sp>
        <p:nvSpPr>
          <p:cNvPr id="4" name="question">
            <a:extLst>
              <a:ext uri="{FF2B5EF4-FFF2-40B4-BE49-F238E27FC236}">
                <a16:creationId xmlns:a16="http://schemas.microsoft.com/office/drawing/2014/main" id="{9A55DF37-2033-0D15-7006-2D4AB202F85E}"/>
              </a:ext>
            </a:extLst>
          </p:cNvPr>
          <p:cNvSpPr>
            <a:spLocks noGrp="1"/>
          </p:cNvSpPr>
          <p:nvPr>
            <p:ph type="body" idx="11" hasCustomPrompt="1"/>
          </p:nvPr>
        </p:nvSpPr>
        <p:spPr>
          <a:xfrm>
            <a:off x="699911" y="1398000"/>
            <a:ext cx="10792178" cy="685800"/>
          </a:xfrm>
        </p:spPr>
        <p:txBody>
          <a:bodyPr/>
          <a:lstStyle>
            <a:lvl1pPr marL="0" indent="0" algn="l" defTabSz="914400" rtl="0" eaLnBrk="1" latinLnBrk="0" hangingPunct="1">
              <a:lnSpc>
                <a:spcPct val="100000"/>
              </a:lnSpc>
              <a:spcBef>
                <a:spcPts val="300"/>
              </a:spcBef>
              <a:buClr>
                <a:schemeClr val="accent4"/>
              </a:buClr>
              <a:buFontTx/>
              <a:buNone/>
              <a:defRPr/>
            </a:lvl1pPr>
            <a:lvl2pPr marL="45720" indent="0" algn="l" defTabSz="914400" rtl="0" eaLnBrk="1" latinLnBrk="0" hangingPunct="1">
              <a:lnSpc>
                <a:spcPct val="100000"/>
              </a:lnSpc>
              <a:spcBef>
                <a:spcPts val="300"/>
              </a:spcBef>
              <a:buClr>
                <a:schemeClr val="accent4"/>
              </a:buClr>
              <a:buFontTx/>
              <a:buNone/>
              <a:defRPr/>
            </a:lvl2pPr>
            <a:lvl3pPr marL="502920" indent="0" algn="l" defTabSz="914400" rtl="0" eaLnBrk="1" latinLnBrk="0" hangingPunct="1">
              <a:lnSpc>
                <a:spcPct val="100000"/>
              </a:lnSpc>
              <a:spcBef>
                <a:spcPts val="300"/>
              </a:spcBef>
              <a:buClr>
                <a:schemeClr val="accent4"/>
              </a:buClr>
              <a:buFontTx/>
              <a:buNone/>
              <a:defRPr/>
            </a:lvl3pPr>
            <a:lvl4pPr marL="960120" indent="0" algn="l" defTabSz="914400" rtl="0" eaLnBrk="1" latinLnBrk="0" hangingPunct="1">
              <a:lnSpc>
                <a:spcPct val="100000"/>
              </a:lnSpc>
              <a:spcBef>
                <a:spcPts val="300"/>
              </a:spcBef>
              <a:buClr>
                <a:schemeClr val="accent4"/>
              </a:buClr>
              <a:buFontTx/>
              <a:buNone/>
              <a:defRPr/>
            </a:lvl4pPr>
            <a:lvl5pPr marL="1417320" indent="0" algn="l" defTabSz="914400" rtl="0" eaLnBrk="1" latinLnBrk="0" hangingPunct="1">
              <a:lnSpc>
                <a:spcPct val="100000"/>
              </a:lnSpc>
              <a:spcBef>
                <a:spcPts val="300"/>
              </a:spcBef>
              <a:buClr>
                <a:schemeClr val="accent4"/>
              </a:buClr>
              <a:buFontTx/>
              <a:buNone/>
              <a:defRPr/>
            </a:lvl5pPr>
          </a:lstStyle>
          <a:p>
            <a:pPr lvl="0"/>
            <a:r>
              <a:rPr lang="en-US"/>
              <a:t>Click to add question here</a:t>
            </a:r>
          </a:p>
        </p:txBody>
      </p:sp>
      <p:sp>
        <p:nvSpPr>
          <p:cNvPr id="5" name="choices">
            <a:extLst>
              <a:ext uri="{FF2B5EF4-FFF2-40B4-BE49-F238E27FC236}">
                <a16:creationId xmlns:a16="http://schemas.microsoft.com/office/drawing/2014/main" id="{DF7B35AE-9FE0-C7E6-2DAB-C1C2CAD00E86}"/>
              </a:ext>
            </a:extLst>
          </p:cNvPr>
          <p:cNvSpPr>
            <a:spLocks noGrp="1"/>
          </p:cNvSpPr>
          <p:nvPr>
            <p:ph type="body" sz="quarter" idx="12" hasCustomPrompt="1"/>
          </p:nvPr>
        </p:nvSpPr>
        <p:spPr>
          <a:xfrm>
            <a:off x="699911" y="2236200"/>
            <a:ext cx="10792178" cy="4012200"/>
          </a:xfrm>
          <a:prstGeom prst="rect">
            <a:avLst/>
          </a:prstGeom>
        </p:spPr>
        <p:txBody>
          <a:bodyPr>
            <a:normAutofit/>
          </a:bodyPr>
          <a:lstStyle>
            <a:lvl1pPr marL="457200" indent="-320040" algn="l" defTabSz="914400" rtl="0" eaLnBrk="1" latinLnBrk="0" hangingPunct="1">
              <a:lnSpc>
                <a:spcPct val="100000"/>
              </a:lnSpc>
              <a:spcBef>
                <a:spcPts val="300"/>
              </a:spcBef>
              <a:buClr>
                <a:schemeClr val="accent4"/>
              </a:buClr>
              <a:buAutoNum type="arabicPeriod"/>
              <a:defRPr/>
            </a:lvl1pPr>
            <a:lvl2pPr marL="822960" indent="-320040" algn="l" defTabSz="914400" rtl="0" eaLnBrk="1" latinLnBrk="0" hangingPunct="1">
              <a:lnSpc>
                <a:spcPct val="100000"/>
              </a:lnSpc>
              <a:spcBef>
                <a:spcPts val="300"/>
              </a:spcBef>
              <a:buClr>
                <a:schemeClr val="accent4"/>
              </a:buClr>
              <a:buAutoNum type="arabicPeriod"/>
              <a:defRPr/>
            </a:lvl2pPr>
            <a:lvl3pPr marL="1280160" indent="-320040" algn="l" defTabSz="914400" rtl="0" eaLnBrk="1" latinLnBrk="0" hangingPunct="1">
              <a:lnSpc>
                <a:spcPct val="100000"/>
              </a:lnSpc>
              <a:spcBef>
                <a:spcPts val="300"/>
              </a:spcBef>
              <a:buClr>
                <a:schemeClr val="accent4"/>
              </a:buClr>
              <a:buAutoNum type="arabicPeriod"/>
              <a:defRPr/>
            </a:lvl3pPr>
            <a:lvl4pPr marL="1623060" indent="-320040" algn="l" defTabSz="914400" rtl="0" eaLnBrk="1" latinLnBrk="0" hangingPunct="1">
              <a:lnSpc>
                <a:spcPct val="100000"/>
              </a:lnSpc>
              <a:spcBef>
                <a:spcPts val="300"/>
              </a:spcBef>
              <a:buClr>
                <a:schemeClr val="accent4"/>
              </a:buClr>
              <a:buAutoNum type="arabicPeriod"/>
              <a:defRPr/>
            </a:lvl4pPr>
            <a:lvl5pPr marL="2080260" indent="-320040" algn="l" defTabSz="914400" rtl="0" eaLnBrk="1" latinLnBrk="0" hangingPunct="1">
              <a:lnSpc>
                <a:spcPct val="100000"/>
              </a:lnSpc>
              <a:spcBef>
                <a:spcPts val="300"/>
              </a:spcBef>
              <a:buClr>
                <a:schemeClr val="accent4"/>
              </a:buClr>
              <a:buAutoNum type="arabicPeriod"/>
              <a:defRPr/>
            </a:lvl5pPr>
          </a:lstStyle>
          <a:p>
            <a:pPr lvl="0"/>
            <a:r>
              <a:rPr lang="en-US"/>
              <a:t>Click to add choices here</a:t>
            </a:r>
          </a:p>
        </p:txBody>
      </p:sp>
    </p:spTree>
    <p:extLst>
      <p:ext uri="{BB962C8B-B14F-4D97-AF65-F5344CB8AC3E}">
        <p14:creationId xmlns:p14="http://schemas.microsoft.com/office/powerpoint/2010/main" val="1525019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77764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204776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9625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365836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08250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6683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17002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2331530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20301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41496"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41496"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41496" y="6394696"/>
            <a:ext cx="10790872"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426970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178">
          <p15:clr>
            <a:srgbClr val="FBAE40"/>
          </p15:clr>
        </p15:guide>
        <p15:guide id="2" orient="horz" pos="2160">
          <p15:clr>
            <a:srgbClr val="FBAE40"/>
          </p15:clr>
        </p15:guide>
        <p15:guide id="3"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62984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891132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ECFDF-3A26-45A2-A174-463431200144}"/>
              </a:ext>
            </a:extLst>
          </p:cNvPr>
          <p:cNvSpPr>
            <a:spLocks noGrp="1"/>
          </p:cNvSpPr>
          <p:nvPr>
            <p:ph type="title"/>
          </p:nvPr>
        </p:nvSpPr>
        <p:spPr/>
        <p:txBody>
          <a:bodyPr vert="horz" lIns="0" tIns="45720" rIns="91440" bIns="45720" rtlCol="0" anchor="ctr">
            <a:normAutofit/>
          </a:bodyPr>
          <a:lstStyle>
            <a:lvl1pPr>
              <a:defRPr lang="en-GB" dirty="0"/>
            </a:lvl1pPr>
          </a:lstStyle>
          <a:p>
            <a:pPr lvl="0"/>
            <a:r>
              <a:rPr lang="en-US" dirty="0"/>
              <a:t>Click to edit Master title style</a:t>
            </a:r>
            <a:endParaRPr lang="en-GB" dirty="0"/>
          </a:p>
        </p:txBody>
      </p:sp>
      <p:sp>
        <p:nvSpPr>
          <p:cNvPr id="3" name="Content Placeholder 2">
            <a:extLst>
              <a:ext uri="{FF2B5EF4-FFF2-40B4-BE49-F238E27FC236}">
                <a16:creationId xmlns:a16="http://schemas.microsoft.com/office/drawing/2014/main" id="{CD0CD31D-977E-4649-A3E6-1BFCD184CF43}"/>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7EA16FC-CBDC-42A9-A2A5-97A2B558D651}"/>
              </a:ext>
            </a:extLst>
          </p:cNvPr>
          <p:cNvSpPr>
            <a:spLocks noGrp="1"/>
          </p:cNvSpPr>
          <p:nvPr>
            <p:ph type="dt" sz="half" idx="10"/>
          </p:nvPr>
        </p:nvSpPr>
        <p:spPr/>
        <p:txBody>
          <a:bodyPr/>
          <a:lstStyle/>
          <a:p>
            <a:fld id="{6FFE7DF8-0117-4213-9F03-2ECCD3FDD4C8}" type="datetimeFigureOut">
              <a:rPr lang="en-GB" smtClean="0"/>
              <a:t>20/06/2024</a:t>
            </a:fld>
            <a:endParaRPr lang="en-GB" dirty="0"/>
          </a:p>
        </p:txBody>
      </p:sp>
      <p:sp>
        <p:nvSpPr>
          <p:cNvPr id="5" name="Footer Placeholder 4">
            <a:extLst>
              <a:ext uri="{FF2B5EF4-FFF2-40B4-BE49-F238E27FC236}">
                <a16:creationId xmlns:a16="http://schemas.microsoft.com/office/drawing/2014/main" id="{8D3D14E4-4B52-4E9A-AD11-919B9B06642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1D83703-26CE-4963-AF97-864A058C26B9}"/>
              </a:ext>
            </a:extLst>
          </p:cNvPr>
          <p:cNvSpPr>
            <a:spLocks noGrp="1"/>
          </p:cNvSpPr>
          <p:nvPr>
            <p:ph type="sldNum" sz="quarter" idx="12"/>
          </p:nvPr>
        </p:nvSpPr>
        <p:spPr/>
        <p:txBody>
          <a:bodyPr/>
          <a:lstStyle/>
          <a:p>
            <a:fld id="{5C47F532-BF6D-44C6-9166-D02A2FA56EED}" type="slidenum">
              <a:rPr lang="en-GB" smtClean="0"/>
              <a:t>‹#›</a:t>
            </a:fld>
            <a:endParaRPr lang="en-GB" dirty="0"/>
          </a:p>
        </p:txBody>
      </p:sp>
    </p:spTree>
    <p:extLst>
      <p:ext uri="{BB962C8B-B14F-4D97-AF65-F5344CB8AC3E}">
        <p14:creationId xmlns:p14="http://schemas.microsoft.com/office/powerpoint/2010/main" val="82099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5391023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617691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2501331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24416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131190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730961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6/20/24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28202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04590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3105829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70857156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774811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42557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74267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926744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720469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2669807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8818266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86630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8391866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dna molecule and a blue background&#10;&#10;Description automatically generated with medium confidence">
            <a:extLst>
              <a:ext uri="{FF2B5EF4-FFF2-40B4-BE49-F238E27FC236}">
                <a16:creationId xmlns:a16="http://schemas.microsoft.com/office/drawing/2014/main" id="{A78DD051-D44B-B8D2-2442-BD7E3042894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06731" y="3678238"/>
            <a:ext cx="6107501" cy="3179762"/>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043735726"/>
      </p:ext>
    </p:extLst>
  </p:cSld>
  <p:clrMapOvr>
    <a:masterClrMapping/>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90432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EEB7B811-74B2-31E5-5EDF-E2C3E998F459}"/>
              </a:ext>
            </a:extLst>
          </p:cNvPr>
          <p:cNvGrpSpPr/>
          <p:nvPr userDrawn="1"/>
        </p:nvGrpSpPr>
        <p:grpSpPr>
          <a:xfrm>
            <a:off x="8867163" y="6298816"/>
            <a:ext cx="2876364" cy="394353"/>
            <a:chOff x="8869472" y="6298815"/>
            <a:chExt cx="2877113" cy="394353"/>
          </a:xfrm>
        </p:grpSpPr>
        <p:pic>
          <p:nvPicPr>
            <p:cNvPr id="8" name="Picture 7">
              <a:extLst>
                <a:ext uri="{FF2B5EF4-FFF2-40B4-BE49-F238E27FC236}">
                  <a16:creationId xmlns:a16="http://schemas.microsoft.com/office/drawing/2014/main" id="{21E6F027-F580-0051-8F4E-9CFDD38EF60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9" name="Rectangle 8">
              <a:extLst>
                <a:ext uri="{FF2B5EF4-FFF2-40B4-BE49-F238E27FC236}">
                  <a16:creationId xmlns:a16="http://schemas.microsoft.com/office/drawing/2014/main" id="{448B518F-CD3C-2E56-BCD8-87BA2DE99FBC}"/>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83280662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54294096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096163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D860CEF-B07A-B0DB-2635-CBEC2B8870BD}"/>
              </a:ext>
            </a:extLst>
          </p:cNvPr>
          <p:cNvGrpSpPr/>
          <p:nvPr userDrawn="1"/>
        </p:nvGrpSpPr>
        <p:grpSpPr>
          <a:xfrm>
            <a:off x="8867163" y="6298816"/>
            <a:ext cx="2876364" cy="394353"/>
            <a:chOff x="8869472" y="6298815"/>
            <a:chExt cx="2877113" cy="394353"/>
          </a:xfrm>
        </p:grpSpPr>
        <p:pic>
          <p:nvPicPr>
            <p:cNvPr id="9" name="Picture 8">
              <a:extLst>
                <a:ext uri="{FF2B5EF4-FFF2-40B4-BE49-F238E27FC236}">
                  <a16:creationId xmlns:a16="http://schemas.microsoft.com/office/drawing/2014/main" id="{FE80DF93-0034-ED66-1BB0-EA9A8AB75F1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10" name="Rectangle 9">
              <a:extLst>
                <a:ext uri="{FF2B5EF4-FFF2-40B4-BE49-F238E27FC236}">
                  <a16:creationId xmlns:a16="http://schemas.microsoft.com/office/drawing/2014/main" id="{603E6571-86A7-515D-CA11-D3C95AE389BA}"/>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60743047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20406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4736C00A-76EB-ADD6-5FC5-AA3EF86959B2}"/>
              </a:ext>
            </a:extLst>
          </p:cNvPr>
          <p:cNvGrpSpPr/>
          <p:nvPr userDrawn="1"/>
        </p:nvGrpSpPr>
        <p:grpSpPr>
          <a:xfrm>
            <a:off x="8867163" y="6298816"/>
            <a:ext cx="2876364" cy="394353"/>
            <a:chOff x="8869472" y="6298815"/>
            <a:chExt cx="2877113" cy="394353"/>
          </a:xfrm>
        </p:grpSpPr>
        <p:pic>
          <p:nvPicPr>
            <p:cNvPr id="3" name="Picture 2">
              <a:extLst>
                <a:ext uri="{FF2B5EF4-FFF2-40B4-BE49-F238E27FC236}">
                  <a16:creationId xmlns:a16="http://schemas.microsoft.com/office/drawing/2014/main" id="{77F4B00F-7E8C-6E8F-5B6E-1024BF5A2A6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59BDD426-20EE-BF10-3F92-44475697A854}"/>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32285844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79068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869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6" name="Group 5">
            <a:extLst>
              <a:ext uri="{FF2B5EF4-FFF2-40B4-BE49-F238E27FC236}">
                <a16:creationId xmlns:a16="http://schemas.microsoft.com/office/drawing/2014/main" id="{55581800-5047-7676-088F-294E2A69B4C4}"/>
              </a:ext>
            </a:extLst>
          </p:cNvPr>
          <p:cNvGrpSpPr/>
          <p:nvPr userDrawn="1"/>
        </p:nvGrpSpPr>
        <p:grpSpPr>
          <a:xfrm>
            <a:off x="8867163" y="6298816"/>
            <a:ext cx="2876364" cy="394353"/>
            <a:chOff x="8869472" y="6298815"/>
            <a:chExt cx="2877113" cy="394353"/>
          </a:xfrm>
        </p:grpSpPr>
        <p:pic>
          <p:nvPicPr>
            <p:cNvPr id="7" name="Picture 6">
              <a:extLst>
                <a:ext uri="{FF2B5EF4-FFF2-40B4-BE49-F238E27FC236}">
                  <a16:creationId xmlns:a16="http://schemas.microsoft.com/office/drawing/2014/main" id="{EBB3D6FA-603E-71A0-5A3D-B2CE9BFBF6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65B74116-6E7B-BCB0-B22C-607CDE33928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8562938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15831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E93674E-F04B-A322-E69C-F6979CB89AA3}"/>
              </a:ext>
            </a:extLst>
          </p:cNvPr>
          <p:cNvGrpSpPr/>
          <p:nvPr userDrawn="1"/>
        </p:nvGrpSpPr>
        <p:grpSpPr>
          <a:xfrm>
            <a:off x="8867163" y="6298816"/>
            <a:ext cx="2876364" cy="394353"/>
            <a:chOff x="8869472" y="6298815"/>
            <a:chExt cx="2877113" cy="394353"/>
          </a:xfrm>
        </p:grpSpPr>
        <p:pic>
          <p:nvPicPr>
            <p:cNvPr id="6" name="Picture 5">
              <a:extLst>
                <a:ext uri="{FF2B5EF4-FFF2-40B4-BE49-F238E27FC236}">
                  <a16:creationId xmlns:a16="http://schemas.microsoft.com/office/drawing/2014/main" id="{44B66A71-2208-AA5A-5319-AF9CBBE7F10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E3173B27-1C16-1B9A-7764-73F13DDE6F3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367504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21653028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dna molecule and a blue background&#10;&#10;Description automatically generated with medium confidence">
            <a:extLst>
              <a:ext uri="{FF2B5EF4-FFF2-40B4-BE49-F238E27FC236}">
                <a16:creationId xmlns:a16="http://schemas.microsoft.com/office/drawing/2014/main" id="{A78DD051-D44B-B8D2-2442-BD7E3042894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06731" y="3678238"/>
            <a:ext cx="6107501" cy="3179762"/>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382913131"/>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3557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B35E5A3A-7F61-9657-80C0-9CD7578FE357}"/>
              </a:ext>
            </a:extLst>
          </p:cNvPr>
          <p:cNvGrpSpPr/>
          <p:nvPr userDrawn="1"/>
        </p:nvGrpSpPr>
        <p:grpSpPr>
          <a:xfrm>
            <a:off x="8869472" y="6298815"/>
            <a:ext cx="2877113" cy="394353"/>
            <a:chOff x="8869472" y="6298815"/>
            <a:chExt cx="2877113" cy="394353"/>
          </a:xfrm>
        </p:grpSpPr>
        <p:pic>
          <p:nvPicPr>
            <p:cNvPr id="8" name="Picture 7">
              <a:extLst>
                <a:ext uri="{FF2B5EF4-FFF2-40B4-BE49-F238E27FC236}">
                  <a16:creationId xmlns:a16="http://schemas.microsoft.com/office/drawing/2014/main" id="{FD1157D6-CBE3-5FCB-5C8C-F03741FB26E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9" name="Rectangle 8">
              <a:extLst>
                <a:ext uri="{FF2B5EF4-FFF2-40B4-BE49-F238E27FC236}">
                  <a16:creationId xmlns:a16="http://schemas.microsoft.com/office/drawing/2014/main" id="{1F8ABEF7-1EBC-2B4E-AB38-DCB17BA2E61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6289491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92DE2A2-02C2-53E5-43A5-8DF4D4CAEE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24714950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48110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98D05856-3274-8413-3A54-8EAAFE57C4EE}"/>
              </a:ext>
            </a:extLst>
          </p:cNvPr>
          <p:cNvGrpSpPr/>
          <p:nvPr userDrawn="1"/>
        </p:nvGrpSpPr>
        <p:grpSpPr>
          <a:xfrm>
            <a:off x="8869472" y="6298815"/>
            <a:ext cx="2877113" cy="394353"/>
            <a:chOff x="8869472" y="6298815"/>
            <a:chExt cx="2877113" cy="394353"/>
          </a:xfrm>
        </p:grpSpPr>
        <p:pic>
          <p:nvPicPr>
            <p:cNvPr id="9" name="Picture 8">
              <a:extLst>
                <a:ext uri="{FF2B5EF4-FFF2-40B4-BE49-F238E27FC236}">
                  <a16:creationId xmlns:a16="http://schemas.microsoft.com/office/drawing/2014/main" id="{994D9A61-3534-E56C-7E2E-8C5943B15B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10" name="Rectangle 9">
              <a:extLst>
                <a:ext uri="{FF2B5EF4-FFF2-40B4-BE49-F238E27FC236}">
                  <a16:creationId xmlns:a16="http://schemas.microsoft.com/office/drawing/2014/main" id="{7F7E72F7-7831-A6C1-BF3A-922E21FD1688}"/>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99094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9672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28213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C07262F4-8A36-AB43-238F-C11F8775B352}"/>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0781EE24-57F9-5669-E3A3-8188882C2E2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DA64F5EF-EA1C-3037-790D-36DFC356AD0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3612611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2849043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6" name="Group 5">
            <a:extLst>
              <a:ext uri="{FF2B5EF4-FFF2-40B4-BE49-F238E27FC236}">
                <a16:creationId xmlns:a16="http://schemas.microsoft.com/office/drawing/2014/main" id="{8DFF13DD-84D3-A4B2-1F0B-D26411D7DB3A}"/>
              </a:ext>
            </a:extLst>
          </p:cNvPr>
          <p:cNvGrpSpPr/>
          <p:nvPr userDrawn="1"/>
        </p:nvGrpSpPr>
        <p:grpSpPr>
          <a:xfrm>
            <a:off x="8869472" y="6298815"/>
            <a:ext cx="2877113" cy="394353"/>
            <a:chOff x="8869472" y="6298815"/>
            <a:chExt cx="2877113" cy="394353"/>
          </a:xfrm>
        </p:grpSpPr>
        <p:pic>
          <p:nvPicPr>
            <p:cNvPr id="7" name="Picture 6">
              <a:extLst>
                <a:ext uri="{FF2B5EF4-FFF2-40B4-BE49-F238E27FC236}">
                  <a16:creationId xmlns:a16="http://schemas.microsoft.com/office/drawing/2014/main" id="{55761C2D-0B7D-0BA1-9142-62A1668CE6A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47B2F18-86D9-0E74-A769-5F3BE10E39AD}"/>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8746775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13360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AF78425-2241-CD37-EF40-A779D8D43E03}"/>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61EBF632-611A-0651-E2F0-EB5993A118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58B0E7D8-D51D-3046-27B9-45C45EC287AE}"/>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27280419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7CE32AB-2C45-F7CF-C952-68462BDD13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47100557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6260835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lear-LBU">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36088153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1382671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834562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C002109A-F2F6-6C45-914D-AF9325565773}"/>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808851694"/>
      </p:ext>
    </p:extLst>
  </p:cSld>
  <p:clrMapOvr>
    <a:masterClrMapping/>
  </p:clrMapOvr>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7BF0DEF2-0937-2B41-BBF7-5A925BF5E92A}"/>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96892744"/>
      </p:ext>
    </p:extLst>
  </p:cSld>
  <p:clrMapOvr>
    <a:masterClrMapping/>
  </p:clrMapOvr>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322090692"/>
      </p:ext>
    </p:extLst>
  </p:cSld>
  <p:clrMapOvr>
    <a:masterClrMapping/>
  </p:clrMapOvr>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EDDD00E7-4CA1-B14F-A2A9-B250C76DE6FF}"/>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007774122"/>
      </p:ext>
    </p:extLst>
  </p:cSld>
  <p:clrMapOvr>
    <a:masterClrMapping/>
  </p:clrMapOvr>
  <p:extLst>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E4C4A056-767E-7846-ADD6-6B974878457C}"/>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283229289"/>
      </p:ext>
    </p:extLst>
  </p:cSld>
  <p:clrMapOvr>
    <a:masterClrMapping/>
  </p:clrMapOvr>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2">
            <a:extLst>
              <a:ext uri="{FF2B5EF4-FFF2-40B4-BE49-F238E27FC236}">
                <a16:creationId xmlns:a16="http://schemas.microsoft.com/office/drawing/2014/main" id="{E2E26E41-BE52-EA4D-9723-BC2D74815111}"/>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F481B53C-8B67-2A4C-A0EB-8E19D7EA1391}"/>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64135328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2" name="Text Placeholder 2">
            <a:extLst>
              <a:ext uri="{FF2B5EF4-FFF2-40B4-BE49-F238E27FC236}">
                <a16:creationId xmlns:a16="http://schemas.microsoft.com/office/drawing/2014/main" id="{58BECD78-4FC2-FE4A-B0AD-B67981B7F37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64D62FE7-9E3C-C642-B5F9-6FC9906206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159917386"/>
      </p:ext>
    </p:extLst>
  </p:cSld>
  <p:clrMapOvr>
    <a:masterClrMapping/>
  </p:clrMapOvr>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58784519-ACB7-864D-9900-D7AE9DBF1967}"/>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904776228"/>
      </p:ext>
    </p:extLst>
  </p:cSld>
  <p:clrMapOvr>
    <a:masterClrMapping/>
  </p:clrMapOvr>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2"/>
          </p:nvPr>
        </p:nvSpPr>
        <p:spPr>
          <a:xfrm>
            <a:off x="719669" y="1274618"/>
            <a:ext cx="7906172" cy="516857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55718AC-2FD5-0440-95AD-599C14F5ABC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7D22A12F-A14E-494C-B19F-804882DB1BFD}"/>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434002083"/>
      </p:ext>
    </p:extLst>
  </p:cSld>
  <p:clrMapOvr>
    <a:masterClrMapping/>
  </p:clrMapOvr>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B4AAD2D-984D-E544-BD25-871E6B66AC50}"/>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CF3865CA-3CF8-D949-8BB9-0AAC2100FA8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91641331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0009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2D1709C7-12E6-844D-A9A7-0947E0937610}"/>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123E37-5834-2642-9C6F-AB0F6E20090B}"/>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501703670"/>
      </p:ext>
    </p:extLst>
  </p:cSld>
  <p:clrMapOvr>
    <a:masterClrMapping/>
  </p:clrMapOvr>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158952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3">
            <a:extLst>
              <a:ext uri="{FF2B5EF4-FFF2-40B4-BE49-F238E27FC236}">
                <a16:creationId xmlns:a16="http://schemas.microsoft.com/office/drawing/2014/main" id="{53B8EEF4-EC73-414D-BC41-9FC13827DC92}"/>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2">
            <a:extLst>
              <a:ext uri="{FF2B5EF4-FFF2-40B4-BE49-F238E27FC236}">
                <a16:creationId xmlns:a16="http://schemas.microsoft.com/office/drawing/2014/main" id="{61C0BD4B-501C-C344-A596-388688D86A22}"/>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6349308"/>
      </p:ext>
    </p:extLst>
  </p:cSld>
  <p:clrMapOvr>
    <a:masterClrMapping/>
  </p:clrMapOvr>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EFE6E611-6A87-6A4E-9A21-3D61C39F2C93}"/>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0" name="Text Placeholder 2">
            <a:extLst>
              <a:ext uri="{FF2B5EF4-FFF2-40B4-BE49-F238E27FC236}">
                <a16:creationId xmlns:a16="http://schemas.microsoft.com/office/drawing/2014/main" id="{1611CB88-F6CF-8D4D-AC16-80C4475AE313}"/>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8964485"/>
      </p:ext>
    </p:extLst>
  </p:cSld>
  <p:clrMapOvr>
    <a:masterClrMapping/>
  </p:clrMapOvr>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7F7DEDA-B224-3342-9EBB-7357C367EB40}"/>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2">
            <a:extLst>
              <a:ext uri="{FF2B5EF4-FFF2-40B4-BE49-F238E27FC236}">
                <a16:creationId xmlns:a16="http://schemas.microsoft.com/office/drawing/2014/main" id="{995BFC60-AF06-E843-A18B-2B960A378725}"/>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9641700"/>
      </p:ext>
    </p:extLst>
  </p:cSld>
  <p:clrMapOvr>
    <a:masterClrMapping/>
  </p:clrMapOvr>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93697032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FCF5EE89-7A94-684A-AC6B-0595660363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747741154"/>
      </p:ext>
    </p:extLst>
  </p:cSld>
  <p:clrMapOvr>
    <a:masterClrMapping/>
  </p:clrMapOvr>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ME GLOBAL Section Break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508864" y="2770297"/>
            <a:ext cx="11065820"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Section Breaker</a:t>
            </a: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865" y="324949"/>
            <a:ext cx="1713083" cy="345610"/>
          </a:xfrm>
          <a:prstGeom prst="rect">
            <a:avLst/>
          </a:prstGeom>
        </p:spPr>
      </p:pic>
    </p:spTree>
    <p:extLst>
      <p:ext uri="{BB962C8B-B14F-4D97-AF65-F5344CB8AC3E}">
        <p14:creationId xmlns:p14="http://schemas.microsoft.com/office/powerpoint/2010/main" val="3988507104"/>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80751280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LBU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391348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102519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ME Section Break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508864" y="2770297"/>
            <a:ext cx="11065820"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Section Breaker</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863" y="324949"/>
            <a:ext cx="1312443" cy="345610"/>
          </a:xfrm>
          <a:prstGeom prst="rect">
            <a:avLst/>
          </a:prstGeom>
        </p:spPr>
      </p:pic>
    </p:spTree>
    <p:extLst>
      <p:ext uri="{BB962C8B-B14F-4D97-AF65-F5344CB8AC3E}">
        <p14:creationId xmlns:p14="http://schemas.microsoft.com/office/powerpoint/2010/main" val="1606666896"/>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userDrawn="1">
  <p:cSld name="Divider_M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D066C5A-B5A7-B04C-AB0C-46486F5BC2BB}"/>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6517" t="1428" r="6843" b="1465"/>
          <a:stretch/>
        </p:blipFill>
        <p:spPr>
          <a:xfrm>
            <a:off x="-24384" y="-1315"/>
            <a:ext cx="12240768" cy="6858000"/>
          </a:xfrm>
          <a:prstGeom prst="rect">
            <a:avLst/>
          </a:prstGeom>
        </p:spPr>
      </p:pic>
      <p:sp>
        <p:nvSpPr>
          <p:cNvPr id="10" name="Rectangle 9">
            <a:extLst>
              <a:ext uri="{FF2B5EF4-FFF2-40B4-BE49-F238E27FC236}">
                <a16:creationId xmlns:a16="http://schemas.microsoft.com/office/drawing/2014/main" id="{AC04B0E0-0D23-EE43-BBCD-AE7E983F9918}"/>
              </a:ext>
            </a:extLst>
          </p:cNvPr>
          <p:cNvSpPr/>
          <p:nvPr userDrawn="1"/>
        </p:nvSpPr>
        <p:spPr>
          <a:xfrm>
            <a:off x="-22951" y="-41442"/>
            <a:ext cx="12237901" cy="914399"/>
          </a:xfrm>
          <a:prstGeom prst="rect">
            <a:avLst/>
          </a:prstGeom>
          <a:solidFill>
            <a:srgbClr val="4C4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pic>
        <p:nvPicPr>
          <p:cNvPr id="13" name="Picture 12">
            <a:extLst>
              <a:ext uri="{FF2B5EF4-FFF2-40B4-BE49-F238E27FC236}">
                <a16:creationId xmlns:a16="http://schemas.microsoft.com/office/drawing/2014/main" id="{F7FAD50C-3B80-6E4C-93D6-8B6C88E448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02714" y="280798"/>
            <a:ext cx="2986575" cy="303247"/>
          </a:xfrm>
          <a:prstGeom prst="rect">
            <a:avLst/>
          </a:prstGeom>
        </p:spPr>
      </p:pic>
      <p:sp>
        <p:nvSpPr>
          <p:cNvPr id="84" name="Title 1"/>
          <p:cNvSpPr>
            <a:spLocks noGrp="1"/>
          </p:cNvSpPr>
          <p:nvPr>
            <p:ph type="ctrTitle" hasCustomPrompt="1"/>
          </p:nvPr>
        </p:nvSpPr>
        <p:spPr>
          <a:xfrm>
            <a:off x="3352800" y="1832220"/>
            <a:ext cx="5486400" cy="1581912"/>
          </a:xfrm>
          <a:prstGeom prst="rect">
            <a:avLst/>
          </a:prstGeom>
        </p:spPr>
        <p:txBody>
          <a:bodyPr anchor="t">
            <a:noAutofit/>
          </a:bodyPr>
          <a:lstStyle>
            <a:lvl1pPr algn="ctr">
              <a:lnSpc>
                <a:spcPct val="100000"/>
              </a:lnSpc>
              <a:spcBef>
                <a:spcPts val="0"/>
              </a:spcBef>
              <a:defRPr sz="3733" b="0" i="0" cap="none" baseline="0">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8204686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117748962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36" name="TextBox 35">
            <a:extLst>
              <a:ext uri="{FF2B5EF4-FFF2-40B4-BE49-F238E27FC236}">
                <a16:creationId xmlns:a16="http://schemas.microsoft.com/office/drawing/2014/main" id="{CB9E7749-CD9C-41B9-A9AF-CFB2BF2F786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92215484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25579326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1" name="TextBox 20">
            <a:extLst>
              <a:ext uri="{FF2B5EF4-FFF2-40B4-BE49-F238E27FC236}">
                <a16:creationId xmlns:a16="http://schemas.microsoft.com/office/drawing/2014/main" id="{8037DE0D-B369-4024-A966-884A1BF5DDA7}"/>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354324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015419309"/>
      </p:ext>
    </p:extLst>
  </p:cSld>
  <p:clrMapOvr>
    <a:masterClrMapping/>
  </p:clrMapOvr>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4" name="TextBox 23">
            <a:extLst>
              <a:ext uri="{FF2B5EF4-FFF2-40B4-BE49-F238E27FC236}">
                <a16:creationId xmlns:a16="http://schemas.microsoft.com/office/drawing/2014/main" id="{24C06593-0B3D-46FF-AFEB-CF8C710BD45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632302548"/>
      </p:ext>
    </p:extLst>
  </p:cSld>
  <p:clrMapOvr>
    <a:masterClrMapping/>
  </p:clrMapOvr>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568334403"/>
      </p:ext>
    </p:extLst>
  </p:cSld>
  <p:clrMapOvr>
    <a:masterClrMapping/>
  </p:clrMapOvr>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3" name="TextBox 22">
            <a:extLst>
              <a:ext uri="{FF2B5EF4-FFF2-40B4-BE49-F238E27FC236}">
                <a16:creationId xmlns:a16="http://schemas.microsoft.com/office/drawing/2014/main" id="{42B5DE8E-0607-4B8B-B18E-15DABF9FF8AB}"/>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03803043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466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0191143"/>
      </p:ext>
    </p:extLst>
  </p:cSld>
  <p:clrMapOvr>
    <a:masterClrMapping/>
  </p:clrMapOvr>
  <p:extLst>
    <p:ext uri="{DCECCB84-F9BA-43D5-87BE-67443E8EF086}">
      <p15:sldGuideLst xmlns:p15="http://schemas.microsoft.com/office/powerpoint/2012/main"/>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Box 22">
            <a:extLst>
              <a:ext uri="{FF2B5EF4-FFF2-40B4-BE49-F238E27FC236}">
                <a16:creationId xmlns:a16="http://schemas.microsoft.com/office/drawing/2014/main" id="{AABEFF48-2F15-4051-8400-584523B1535C}"/>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691839801"/>
      </p:ext>
    </p:extLst>
  </p:cSld>
  <p:clrMapOvr>
    <a:masterClrMapping/>
  </p:clrMapOvr>
  <p:extLst>
    <p:ext uri="{DCECCB84-F9BA-43D5-87BE-67443E8EF086}">
      <p15:sldGuideLst xmlns:p15="http://schemas.microsoft.com/office/powerpoint/2012/main"/>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4">
            <a:extLst>
              <a:ext uri="{FF2B5EF4-FFF2-40B4-BE49-F238E27FC236}">
                <a16:creationId xmlns:a16="http://schemas.microsoft.com/office/drawing/2014/main" id="{8C47D524-D24E-4966-BEC7-E133614B389A}"/>
              </a:ext>
            </a:extLst>
          </p:cNvPr>
          <p:cNvSpPr>
            <a:spLocks noGrp="1"/>
          </p:cNvSpPr>
          <p:nvPr>
            <p:ph sz="quarter" idx="15"/>
          </p:nvPr>
        </p:nvSpPr>
        <p:spPr>
          <a:xfrm>
            <a:off x="6162525"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471854"/>
      </p:ext>
    </p:extLst>
  </p:cSld>
  <p:clrMapOvr>
    <a:masterClrMapping/>
  </p:clrMapOvr>
  <p:extLst>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4">
            <a:extLst>
              <a:ext uri="{FF2B5EF4-FFF2-40B4-BE49-F238E27FC236}">
                <a16:creationId xmlns:a16="http://schemas.microsoft.com/office/drawing/2014/main" id="{8C47D524-D24E-4966-BEC7-E133614B389A}"/>
              </a:ext>
            </a:extLst>
          </p:cNvPr>
          <p:cNvSpPr>
            <a:spLocks noGrp="1"/>
          </p:cNvSpPr>
          <p:nvPr>
            <p:ph sz="quarter" idx="15"/>
          </p:nvPr>
        </p:nvSpPr>
        <p:spPr>
          <a:xfrm>
            <a:off x="6162525"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Box 22">
            <a:extLst>
              <a:ext uri="{FF2B5EF4-FFF2-40B4-BE49-F238E27FC236}">
                <a16:creationId xmlns:a16="http://schemas.microsoft.com/office/drawing/2014/main" id="{70799468-7C34-457F-B439-4F12768C45E3}"/>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9724075"/>
      </p:ext>
    </p:extLst>
  </p:cSld>
  <p:clrMapOvr>
    <a:masterClrMapping/>
  </p:clrMapOvr>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426734"/>
      </p:ext>
    </p:extLst>
  </p:cSld>
  <p:clrMapOvr>
    <a:masterClrMapping/>
  </p:clrMapOvr>
  <p:extLst>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Box 31">
            <a:extLst>
              <a:ext uri="{FF2B5EF4-FFF2-40B4-BE49-F238E27FC236}">
                <a16:creationId xmlns:a16="http://schemas.microsoft.com/office/drawing/2014/main" id="{F7BA78FD-FA89-4675-B2DC-0EBFBF4636F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801944410"/>
      </p:ext>
    </p:extLst>
  </p:cSld>
  <p:clrMapOvr>
    <a:masterClrMapping/>
  </p:clrMapOvr>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149924"/>
      </p:ext>
    </p:extLst>
  </p:cSld>
  <p:clrMapOvr>
    <a:masterClrMapping/>
  </p:clrMapOvr>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CE4255E3-23DF-4591-BAA8-17993170783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590663745"/>
      </p:ext>
    </p:extLst>
  </p:cSld>
  <p:clrMapOvr>
    <a:masterClrMapping/>
  </p:clrMapOvr>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04419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8" y="1082675"/>
            <a:ext cx="3382962" cy="5596457"/>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Box 21">
            <a:extLst>
              <a:ext uri="{FF2B5EF4-FFF2-40B4-BE49-F238E27FC236}">
                <a16:creationId xmlns:a16="http://schemas.microsoft.com/office/drawing/2014/main" id="{F006D574-3356-4BBC-BBEA-48487DA4F349}"/>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915908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59233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2703035"/>
      </p:ext>
    </p:extLst>
  </p:cSld>
  <p:clrMapOvr>
    <a:masterClrMapping/>
  </p:clrMapOvr>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2B1EBBC4-64C5-4D7D-ADB9-E44308599322}"/>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274891585"/>
      </p:ext>
    </p:extLst>
  </p:cSld>
  <p:clrMapOvr>
    <a:masterClrMapping/>
  </p:clrMapOvr>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322910"/>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1081950"/>
      </p:ext>
    </p:extLst>
  </p:cSld>
  <p:clrMapOvr>
    <a:masterClrMapping/>
  </p:clrMapOvr>
  <p:extLst>
    <p:ext uri="{DCECCB84-F9BA-43D5-87BE-67443E8EF086}">
      <p15:sldGuideLst xmlns:p15="http://schemas.microsoft.com/office/powerpoint/2012/main"/>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E51B4B9F-C1AD-473A-9DFD-9AC86F98086E}"/>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052703383"/>
      </p:ext>
    </p:extLst>
  </p:cSld>
  <p:clrMapOvr>
    <a:masterClrMapping/>
  </p:clrMapOvr>
  <p:extLst>
    <p:ext uri="{DCECCB84-F9BA-43D5-87BE-67443E8EF086}">
      <p15:sldGuideLst xmlns:p15="http://schemas.microsoft.com/office/powerpoint/2012/main"/>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2"/>
          </p:nvPr>
        </p:nvSpPr>
        <p:spPr>
          <a:xfrm>
            <a:off x="719669"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407953"/>
      </p:ext>
    </p:extLst>
  </p:cSld>
  <p:clrMapOvr>
    <a:masterClrMapping/>
  </p:clrMapOvr>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2"/>
          </p:nvPr>
        </p:nvSpPr>
        <p:spPr>
          <a:xfrm>
            <a:off x="719669"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21915FA4-0388-4413-AC17-072EA18699F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76881231"/>
      </p:ext>
    </p:extLst>
  </p:cSld>
  <p:clrMapOvr>
    <a:masterClrMapping/>
  </p:clrMapOvr>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6" name="Text Placeholder 2">
            <a:extLst>
              <a:ext uri="{FF2B5EF4-FFF2-40B4-BE49-F238E27FC236}">
                <a16:creationId xmlns:a16="http://schemas.microsoft.com/office/drawing/2014/main" id="{33615CCD-723B-4AD7-8A55-20E3B23D9DC6}"/>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9709159"/>
      </p:ext>
    </p:extLst>
  </p:cSld>
  <p:clrMapOvr>
    <a:masterClrMapping/>
  </p:clrMapOvr>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40470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6" name="Text Placeholder 2">
            <a:extLst>
              <a:ext uri="{FF2B5EF4-FFF2-40B4-BE49-F238E27FC236}">
                <a16:creationId xmlns:a16="http://schemas.microsoft.com/office/drawing/2014/main" id="{33615CCD-723B-4AD7-8A55-20E3B23D9DC6}"/>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2F81DCBF-623B-4EF8-B932-CB3B1B7C15A4}"/>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892507111"/>
      </p:ext>
    </p:extLst>
  </p:cSld>
  <p:clrMapOvr>
    <a:masterClrMapping/>
  </p:clrMapOvr>
  <p:extLst>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6" name="Text Placeholder 2">
            <a:extLst>
              <a:ext uri="{FF2B5EF4-FFF2-40B4-BE49-F238E27FC236}">
                <a16:creationId xmlns:a16="http://schemas.microsoft.com/office/drawing/2014/main" id="{E545D14B-E803-4B04-B3A4-2D14402EC5DF}"/>
              </a:ext>
            </a:extLst>
          </p:cNvPr>
          <p:cNvSpPr>
            <a:spLocks noGrp="1"/>
          </p:cNvSpPr>
          <p:nvPr>
            <p:ph type="body" sz="quarter" idx="15"/>
          </p:nvPr>
        </p:nvSpPr>
        <p:spPr>
          <a:xfrm>
            <a:off x="8809038" y="1535090"/>
            <a:ext cx="3382962" cy="5322910"/>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8870027"/>
      </p:ext>
    </p:extLst>
  </p:cSld>
  <p:clrMapOvr>
    <a:masterClrMapping/>
  </p:clrMapOvr>
  <p:extLst>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5"/>
            <a:ext cx="7906172" cy="4431176"/>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6" name="Text Placeholder 2">
            <a:extLst>
              <a:ext uri="{FF2B5EF4-FFF2-40B4-BE49-F238E27FC236}">
                <a16:creationId xmlns:a16="http://schemas.microsoft.com/office/drawing/2014/main" id="{E545D14B-E803-4B04-B3A4-2D14402EC5DF}"/>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17072910-5AAE-4C5D-B24C-41C0145F65D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14006927"/>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336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72448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D08EB678-33CA-4DCB-A177-8BAD2D4368D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88028546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2">
            <a:extLst>
              <a:ext uri="{FF2B5EF4-FFF2-40B4-BE49-F238E27FC236}">
                <a16:creationId xmlns:a16="http://schemas.microsoft.com/office/drawing/2014/main" id="{5E9529ED-E945-4996-B7F4-B70DF68F5BA0}"/>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6679879"/>
      </p:ext>
    </p:extLst>
  </p:cSld>
  <p:clrMapOvr>
    <a:masterClrMapping/>
  </p:clrMapOvr>
  <p:extLst>
    <p:ext uri="{DCECCB84-F9BA-43D5-87BE-67443E8EF086}">
      <p15:sldGuideLst xmlns:p15="http://schemas.microsoft.com/office/powerpoint/2012/main"/>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2">
            <a:extLst>
              <a:ext uri="{FF2B5EF4-FFF2-40B4-BE49-F238E27FC236}">
                <a16:creationId xmlns:a16="http://schemas.microsoft.com/office/drawing/2014/main" id="{5E9529ED-E945-4996-B7F4-B70DF68F5BA0}"/>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22DD5301-0546-4FA1-954B-62CD9F93ADD5}"/>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827137528"/>
      </p:ext>
    </p:extLst>
  </p:cSld>
  <p:clrMapOvr>
    <a:masterClrMapping/>
  </p:clrMapOvr>
  <p:extLst>
    <p:ext uri="{DCECCB84-F9BA-43D5-87BE-67443E8EF086}">
      <p15:sldGuideLst xmlns:p15="http://schemas.microsoft.com/office/powerpoint/2012/main"/>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2">
            <a:extLst>
              <a:ext uri="{FF2B5EF4-FFF2-40B4-BE49-F238E27FC236}">
                <a16:creationId xmlns:a16="http://schemas.microsoft.com/office/drawing/2014/main" id="{296F7ADE-05EE-4BB4-99FF-C73DE9E2C031}"/>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9419914"/>
      </p:ext>
    </p:extLst>
  </p:cSld>
  <p:clrMapOvr>
    <a:masterClrMapping/>
  </p:clrMapOvr>
  <p:extLst>
    <p:ext uri="{DCECCB84-F9BA-43D5-87BE-67443E8EF086}">
      <p15:sldGuideLst xmlns:p15="http://schemas.microsoft.com/office/powerpoint/2012/main"/>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2">
            <a:extLst>
              <a:ext uri="{FF2B5EF4-FFF2-40B4-BE49-F238E27FC236}">
                <a16:creationId xmlns:a16="http://schemas.microsoft.com/office/drawing/2014/main" id="{296F7ADE-05EE-4BB4-99FF-C73DE9E2C031}"/>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7256ED78-2692-418A-9BCE-03AA64191FC5}"/>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118972436"/>
      </p:ext>
    </p:extLst>
  </p:cSld>
  <p:clrMapOvr>
    <a:masterClrMapping/>
  </p:clrMapOvr>
  <p:extLst>
    <p:ext uri="{DCECCB84-F9BA-43D5-87BE-67443E8EF086}">
      <p15:sldGuideLst xmlns:p15="http://schemas.microsoft.com/office/powerpoint/2012/main"/>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1B85BE17-3001-43A8-B1C8-A2A45892E9A6}"/>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9105315"/>
      </p:ext>
    </p:extLst>
  </p:cSld>
  <p:clrMapOvr>
    <a:masterClrMapping/>
  </p:clrMapOvr>
  <p:extLst>
    <p:ext uri="{DCECCB84-F9BA-43D5-87BE-67443E8EF086}">
      <p15:sldGuideLst xmlns:p15="http://schemas.microsoft.com/office/powerpoint/2012/main"/>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3786960"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1B85BE17-3001-43A8-B1C8-A2A45892E9A6}"/>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 name="TextBox 59">
            <a:extLst>
              <a:ext uri="{FF2B5EF4-FFF2-40B4-BE49-F238E27FC236}">
                <a16:creationId xmlns:a16="http://schemas.microsoft.com/office/drawing/2014/main" id="{56887FF8-5490-49C8-8717-D28E71D1B76F}"/>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75750664"/>
      </p:ext>
    </p:extLst>
  </p:cSld>
  <p:clrMapOvr>
    <a:masterClrMapping/>
  </p:clrMapOvr>
  <p:extLst>
    <p:ext uri="{DCECCB84-F9BA-43D5-87BE-67443E8EF086}">
      <p15:sldGuideLst xmlns:p15="http://schemas.microsoft.com/office/powerpoint/2012/main"/>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Tree>
    <p:extLst>
      <p:ext uri="{BB962C8B-B14F-4D97-AF65-F5344CB8AC3E}">
        <p14:creationId xmlns:p14="http://schemas.microsoft.com/office/powerpoint/2010/main" val="361469400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23" name="TextBox 22">
            <a:extLst>
              <a:ext uri="{FF2B5EF4-FFF2-40B4-BE49-F238E27FC236}">
                <a16:creationId xmlns:a16="http://schemas.microsoft.com/office/drawing/2014/main" id="{094019DF-9FEF-4E6D-934F-C2B834316A5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212680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099214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563488"/>
      </p:ext>
    </p:extLst>
  </p:cSld>
  <p:clrMapOvr>
    <a:masterClrMapping/>
  </p:clrMapOvr>
  <p:extLst>
    <p:ext uri="{DCECCB84-F9BA-43D5-87BE-67443E8EF086}">
      <p15:sldGuideLst xmlns:p15="http://schemas.microsoft.com/office/powerpoint/2012/main"/>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9F674FFC-958B-4BBB-9BAE-F28668C48AC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241226555"/>
      </p:ext>
    </p:extLst>
  </p:cSld>
  <p:clrMapOvr>
    <a:masterClrMapping/>
  </p:clrMapOvr>
  <p:extLst>
    <p:ext uri="{DCECCB84-F9BA-43D5-87BE-67443E8EF086}">
      <p15:sldGuideLst xmlns:p15="http://schemas.microsoft.com/office/powerpoint/2012/main"/>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userDrawn="1">
  <p:cSld name="MedChall-Q&amp;A-EARN-UYOT">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9F80F76F-D900-934A-8BBD-7199A3DA5350}"/>
              </a:ext>
            </a:extLst>
          </p:cNvPr>
          <p:cNvSpPr/>
          <p:nvPr userDrawn="1"/>
        </p:nvSpPr>
        <p:spPr>
          <a:xfrm>
            <a:off x="-7620" y="-10160"/>
            <a:ext cx="12216384" cy="4856902"/>
          </a:xfrm>
          <a:custGeom>
            <a:avLst/>
            <a:gdLst>
              <a:gd name="connsiteX0" fmla="*/ 0 w 12192000"/>
              <a:gd name="connsiteY0" fmla="*/ 0 h 4856902"/>
              <a:gd name="connsiteX1" fmla="*/ 12192000 w 12192000"/>
              <a:gd name="connsiteY1" fmla="*/ 0 h 4856902"/>
              <a:gd name="connsiteX2" fmla="*/ 12192000 w 12192000"/>
              <a:gd name="connsiteY2" fmla="*/ 324091 h 4856902"/>
              <a:gd name="connsiteX3" fmla="*/ 12192000 w 12192000"/>
              <a:gd name="connsiteY3" fmla="*/ 4532811 h 4856902"/>
              <a:gd name="connsiteX4" fmla="*/ 12192000 w 12192000"/>
              <a:gd name="connsiteY4" fmla="*/ 4856902 h 4856902"/>
              <a:gd name="connsiteX5" fmla="*/ 0 w 12192000"/>
              <a:gd name="connsiteY5" fmla="*/ 4856902 h 4856902"/>
              <a:gd name="connsiteX6" fmla="*/ 0 w 12192000"/>
              <a:gd name="connsiteY6" fmla="*/ 4532811 h 4856902"/>
              <a:gd name="connsiteX7" fmla="*/ 0 w 12192000"/>
              <a:gd name="connsiteY7" fmla="*/ 324091 h 485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856902">
                <a:moveTo>
                  <a:pt x="0" y="0"/>
                </a:moveTo>
                <a:lnTo>
                  <a:pt x="12192000" y="0"/>
                </a:lnTo>
                <a:lnTo>
                  <a:pt x="12192000" y="324091"/>
                </a:lnTo>
                <a:lnTo>
                  <a:pt x="12192000" y="4532811"/>
                </a:lnTo>
                <a:lnTo>
                  <a:pt x="12192000" y="4856902"/>
                </a:lnTo>
                <a:lnTo>
                  <a:pt x="0" y="4856902"/>
                </a:lnTo>
                <a:lnTo>
                  <a:pt x="0" y="4532811"/>
                </a:lnTo>
                <a:lnTo>
                  <a:pt x="0" y="32409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b="0" i="0">
              <a:latin typeface="Arial" panose="020B0604020202020204" pitchFamily="34" charset="0"/>
            </a:endParaRPr>
          </a:p>
        </p:txBody>
      </p:sp>
      <p:pic>
        <p:nvPicPr>
          <p:cNvPr id="8" name="Picture 7">
            <a:extLst>
              <a:ext uri="{FF2B5EF4-FFF2-40B4-BE49-F238E27FC236}">
                <a16:creationId xmlns:a16="http://schemas.microsoft.com/office/drawing/2014/main" id="{DBCC32A5-DDDD-6F4F-9364-3973A8FA2E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5145" y="164434"/>
            <a:ext cx="2081711" cy="309075"/>
          </a:xfrm>
          <a:prstGeom prst="rect">
            <a:avLst/>
          </a:prstGeom>
        </p:spPr>
      </p:pic>
      <p:sp>
        <p:nvSpPr>
          <p:cNvPr id="7" name="Freeform 6">
            <a:extLst>
              <a:ext uri="{FF2B5EF4-FFF2-40B4-BE49-F238E27FC236}">
                <a16:creationId xmlns:a16="http://schemas.microsoft.com/office/drawing/2014/main" id="{E354383B-E085-B84D-ABEE-0BA05C73F076}"/>
              </a:ext>
            </a:extLst>
          </p:cNvPr>
          <p:cNvSpPr/>
          <p:nvPr userDrawn="1"/>
        </p:nvSpPr>
        <p:spPr>
          <a:xfrm>
            <a:off x="-7620" y="1870661"/>
            <a:ext cx="12207240" cy="4967840"/>
          </a:xfrm>
          <a:custGeom>
            <a:avLst/>
            <a:gdLst>
              <a:gd name="connsiteX0" fmla="*/ 1 w 12207240"/>
              <a:gd name="connsiteY0" fmla="*/ 76 h 4967840"/>
              <a:gd name="connsiteX1" fmla="*/ 6114136 w 12207240"/>
              <a:gd name="connsiteY1" fmla="*/ 1045385 h 4967840"/>
              <a:gd name="connsiteX2" fmla="*/ 12206375 w 12207240"/>
              <a:gd name="connsiteY2" fmla="*/ 76 h 4967840"/>
              <a:gd name="connsiteX3" fmla="*/ 12207218 w 12207240"/>
              <a:gd name="connsiteY3" fmla="*/ 890024 h 4967840"/>
              <a:gd name="connsiteX4" fmla="*/ 12206945 w 12207240"/>
              <a:gd name="connsiteY4" fmla="*/ 1122287 h 4967840"/>
              <a:gd name="connsiteX5" fmla="*/ 12207218 w 12207240"/>
              <a:gd name="connsiteY5" fmla="*/ 1410724 h 4967840"/>
              <a:gd name="connsiteX6" fmla="*/ 12206161 w 12207240"/>
              <a:gd name="connsiteY6" fmla="*/ 2308902 h 4967840"/>
              <a:gd name="connsiteX7" fmla="*/ 12203126 w 12207240"/>
              <a:gd name="connsiteY7" fmla="*/ 3989960 h 4967840"/>
              <a:gd name="connsiteX8" fmla="*/ 12203374 w 12207240"/>
              <a:gd name="connsiteY8" fmla="*/ 4447140 h 4967840"/>
              <a:gd name="connsiteX9" fmla="*/ 12203092 w 12207240"/>
              <a:gd name="connsiteY9" fmla="*/ 4447140 h 4967840"/>
              <a:gd name="connsiteX10" fmla="*/ 12203374 w 12207240"/>
              <a:gd name="connsiteY10" fmla="*/ 4967840 h 4967840"/>
              <a:gd name="connsiteX11" fmla="*/ 0 w 12207240"/>
              <a:gd name="connsiteY11" fmla="*/ 4967840 h 4967840"/>
              <a:gd name="connsiteX12" fmla="*/ 0 w 12207240"/>
              <a:gd name="connsiteY12" fmla="*/ 4674007 h 4967840"/>
              <a:gd name="connsiteX13" fmla="*/ 0 w 12207240"/>
              <a:gd name="connsiteY13" fmla="*/ 4447140 h 4967840"/>
              <a:gd name="connsiteX14" fmla="*/ 0 w 12207240"/>
              <a:gd name="connsiteY14" fmla="*/ 4153307 h 4967840"/>
              <a:gd name="connsiteX15" fmla="*/ 0 w 12207240"/>
              <a:gd name="connsiteY15" fmla="*/ 4146557 h 4967840"/>
              <a:gd name="connsiteX16" fmla="*/ 0 w 12207240"/>
              <a:gd name="connsiteY16" fmla="*/ 3625857 h 4967840"/>
              <a:gd name="connsiteX17" fmla="*/ 1 w 12207240"/>
              <a:gd name="connsiteY17" fmla="*/ 549650 h 4967840"/>
              <a:gd name="connsiteX18" fmla="*/ 1 w 12207240"/>
              <a:gd name="connsiteY18" fmla="*/ 520776 h 496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07240" h="4967840">
                <a:moveTo>
                  <a:pt x="1" y="76"/>
                </a:moveTo>
                <a:cubicBezTo>
                  <a:pt x="13460" y="-10291"/>
                  <a:pt x="2547356" y="1042322"/>
                  <a:pt x="6114136" y="1045385"/>
                </a:cubicBezTo>
                <a:cubicBezTo>
                  <a:pt x="9900276" y="1055753"/>
                  <a:pt x="12229286" y="3139"/>
                  <a:pt x="12206375" y="76"/>
                </a:cubicBezTo>
                <a:cubicBezTo>
                  <a:pt x="12207099" y="294805"/>
                  <a:pt x="12207317" y="591729"/>
                  <a:pt x="12207218" y="890024"/>
                </a:cubicBezTo>
                <a:lnTo>
                  <a:pt x="12206945" y="1122287"/>
                </a:lnTo>
                <a:lnTo>
                  <a:pt x="12207218" y="1410724"/>
                </a:lnTo>
                <a:cubicBezTo>
                  <a:pt x="12207119" y="1709020"/>
                  <a:pt x="12206704" y="2008686"/>
                  <a:pt x="12206161" y="2308902"/>
                </a:cubicBezTo>
                <a:lnTo>
                  <a:pt x="12203126" y="3989960"/>
                </a:lnTo>
                <a:lnTo>
                  <a:pt x="12203374" y="4447140"/>
                </a:lnTo>
                <a:lnTo>
                  <a:pt x="12203092" y="4447140"/>
                </a:lnTo>
                <a:lnTo>
                  <a:pt x="12203374" y="4967840"/>
                </a:lnTo>
                <a:lnTo>
                  <a:pt x="0" y="4967840"/>
                </a:lnTo>
                <a:lnTo>
                  <a:pt x="0" y="4674007"/>
                </a:lnTo>
                <a:lnTo>
                  <a:pt x="0" y="4447140"/>
                </a:lnTo>
                <a:lnTo>
                  <a:pt x="0" y="4153307"/>
                </a:lnTo>
                <a:lnTo>
                  <a:pt x="0" y="4146557"/>
                </a:lnTo>
                <a:lnTo>
                  <a:pt x="0" y="3625857"/>
                </a:lnTo>
                <a:cubicBezTo>
                  <a:pt x="0" y="2586233"/>
                  <a:pt x="1" y="1627200"/>
                  <a:pt x="1" y="549650"/>
                </a:cubicBezTo>
                <a:lnTo>
                  <a:pt x="1" y="5207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Arial" panose="020B0604020202020204" pitchFamily="34" charset="0"/>
            </a:endParaRPr>
          </a:p>
        </p:txBody>
      </p:sp>
      <p:pic>
        <p:nvPicPr>
          <p:cNvPr id="9" name="Horizontal Swoosh">
            <a:extLst>
              <a:ext uri="{FF2B5EF4-FFF2-40B4-BE49-F238E27FC236}">
                <a16:creationId xmlns:a16="http://schemas.microsoft.com/office/drawing/2014/main" id="{2DA9CEC9-36E3-D14B-AFD8-837FF5C0BA1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5500192" y="-3742749"/>
            <a:ext cx="1191615" cy="12236193"/>
          </a:xfrm>
          <a:prstGeom prst="rect">
            <a:avLst/>
          </a:prstGeom>
        </p:spPr>
      </p:pic>
    </p:spTree>
    <p:extLst>
      <p:ext uri="{BB962C8B-B14F-4D97-AF65-F5344CB8AC3E}">
        <p14:creationId xmlns:p14="http://schemas.microsoft.com/office/powerpoint/2010/main" val="23303110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2" name="TextBox 1">
            <a:extLst>
              <a:ext uri="{FF2B5EF4-FFF2-40B4-BE49-F238E27FC236}">
                <a16:creationId xmlns:a16="http://schemas.microsoft.com/office/drawing/2014/main" id="{13104F88-C2E2-C37B-AC4F-BE44049EE02F}"/>
              </a:ext>
            </a:extLst>
          </p:cNvPr>
          <p:cNvSpPr txBox="1"/>
          <p:nvPr userDrawn="1"/>
        </p:nvSpPr>
        <p:spPr>
          <a:xfrm>
            <a:off x="4413326" y="3317358"/>
            <a:ext cx="3365345" cy="707886"/>
          </a:xfrm>
          <a:prstGeom prst="rect">
            <a:avLst/>
          </a:prstGeom>
          <a:noFill/>
        </p:spPr>
        <p:txBody>
          <a:bodyPr wrap="none" rtlCol="0">
            <a:spAutoFit/>
          </a:bodyPr>
          <a:lstStyle/>
          <a:p>
            <a:r>
              <a:rPr lang="en-US" sz="4000" dirty="0">
                <a:solidFill>
                  <a:srgbClr val="FF0000"/>
                </a:solidFill>
                <a:highlight>
                  <a:srgbClr val="FFFF00"/>
                </a:highlight>
              </a:rPr>
              <a:t>DO NOT USE</a:t>
            </a:r>
          </a:p>
        </p:txBody>
      </p:sp>
    </p:spTree>
    <p:extLst>
      <p:ext uri="{BB962C8B-B14F-4D97-AF65-F5344CB8AC3E}">
        <p14:creationId xmlns:p14="http://schemas.microsoft.com/office/powerpoint/2010/main" val="225647297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lear-LBU">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2" name="TextBox 1">
            <a:extLst>
              <a:ext uri="{FF2B5EF4-FFF2-40B4-BE49-F238E27FC236}">
                <a16:creationId xmlns:a16="http://schemas.microsoft.com/office/drawing/2014/main" id="{AD02B670-80F3-0D5B-266F-BD3DB67E21C3}"/>
              </a:ext>
            </a:extLst>
          </p:cNvPr>
          <p:cNvSpPr txBox="1"/>
          <p:nvPr userDrawn="1"/>
        </p:nvSpPr>
        <p:spPr>
          <a:xfrm>
            <a:off x="4413326" y="3317358"/>
            <a:ext cx="3365345" cy="707886"/>
          </a:xfrm>
          <a:prstGeom prst="rect">
            <a:avLst/>
          </a:prstGeom>
          <a:noFill/>
        </p:spPr>
        <p:txBody>
          <a:bodyPr wrap="none" rtlCol="0">
            <a:spAutoFit/>
          </a:bodyPr>
          <a:lstStyle/>
          <a:p>
            <a:r>
              <a:rPr lang="en-US" sz="4000" dirty="0">
                <a:solidFill>
                  <a:srgbClr val="FF0000"/>
                </a:solidFill>
                <a:highlight>
                  <a:srgbClr val="FFFF00"/>
                </a:highlight>
              </a:rPr>
              <a:t>DO NOT USE</a:t>
            </a:r>
          </a:p>
        </p:txBody>
      </p:sp>
    </p:spTree>
    <p:extLst>
      <p:ext uri="{BB962C8B-B14F-4D97-AF65-F5344CB8AC3E}">
        <p14:creationId xmlns:p14="http://schemas.microsoft.com/office/powerpoint/2010/main" val="284418662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30238218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o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C002109A-F2F6-6C45-914D-AF9325565773}"/>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975460120"/>
      </p:ext>
    </p:extLst>
  </p:cSld>
  <p:clrMapOvr>
    <a:masterClrMapping/>
  </p:clrMapOvr>
  <p:extLst>
    <p:ext uri="{DCECCB84-F9BA-43D5-87BE-67443E8EF086}">
      <p15:sldGuideLst xmlns:p15="http://schemas.microsoft.com/office/powerpoint/2012/main"/>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no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7BF0DEF2-0937-2B41-BBF7-5A925BF5E92A}"/>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409272685"/>
      </p:ext>
    </p:extLst>
  </p:cSld>
  <p:clrMapOvr>
    <a:masterClrMapping/>
  </p:clrMapOvr>
  <p:extLst>
    <p:ext uri="{DCECCB84-F9BA-43D5-87BE-67443E8EF086}">
      <p15:sldGuideLst xmlns:p15="http://schemas.microsoft.com/office/powerpoint/2012/main"/>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600"/>
              </a:spcAft>
              <a:defRPr sz="1100" b="0" i="0"/>
            </a:lvl1pPr>
          </a:lstStyle>
          <a:p>
            <a:pPr lvl="0"/>
            <a:r>
              <a:rPr lang="en-US" dirty="0"/>
              <a:t>Reference</a:t>
            </a:r>
          </a:p>
        </p:txBody>
      </p:sp>
    </p:spTree>
    <p:extLst>
      <p:ext uri="{BB962C8B-B14F-4D97-AF65-F5344CB8AC3E}">
        <p14:creationId xmlns:p14="http://schemas.microsoft.com/office/powerpoint/2010/main" val="3022463508"/>
      </p:ext>
    </p:extLst>
  </p:cSld>
  <p:clrMapOvr>
    <a:masterClrMapping/>
  </p:clrMapOvr>
  <p:extLst>
    <p:ext uri="{DCECCB84-F9BA-43D5-87BE-67443E8EF086}">
      <p15:sldGuideLst xmlns:p15="http://schemas.microsoft.com/office/powerpoint/2012/main"/>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o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EDDD00E7-4CA1-B14F-A2A9-B250C76DE6FF}"/>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14898308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353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no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Content Placeholder 4"/>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E4C4A056-767E-7846-ADD6-6B974878457C}"/>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600"/>
              </a:spcAft>
              <a:defRPr sz="1100" b="0" i="0"/>
            </a:lvl1pPr>
          </a:lstStyle>
          <a:p>
            <a:pPr lvl="0"/>
            <a:r>
              <a:rPr lang="en-US" dirty="0"/>
              <a:t>Reference</a:t>
            </a:r>
          </a:p>
        </p:txBody>
      </p:sp>
    </p:spTree>
    <p:extLst>
      <p:ext uri="{BB962C8B-B14F-4D97-AF65-F5344CB8AC3E}">
        <p14:creationId xmlns:p14="http://schemas.microsoft.com/office/powerpoint/2010/main" val="3782068328"/>
      </p:ext>
    </p:extLst>
  </p:cSld>
  <p:clrMapOvr>
    <a:masterClrMapping/>
  </p:clrMapOvr>
  <p:extLst>
    <p:ext uri="{DCECCB84-F9BA-43D5-87BE-67443E8EF086}">
      <p15:sldGuideLst xmlns:p15="http://schemas.microsoft.com/office/powerpoint/2012/main"/>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8" name="Text Placeholder 2">
            <a:extLst>
              <a:ext uri="{FF2B5EF4-FFF2-40B4-BE49-F238E27FC236}">
                <a16:creationId xmlns:a16="http://schemas.microsoft.com/office/drawing/2014/main" id="{E2E26E41-BE52-EA4D-9723-BC2D74815111}"/>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F481B53C-8B67-2A4C-A0EB-8E19D7EA1391}"/>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dirty="0"/>
              <a:t>Reference</a:t>
            </a:r>
          </a:p>
        </p:txBody>
      </p:sp>
    </p:spTree>
    <p:extLst>
      <p:ext uri="{BB962C8B-B14F-4D97-AF65-F5344CB8AC3E}">
        <p14:creationId xmlns:p14="http://schemas.microsoft.com/office/powerpoint/2010/main" val="201169853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no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12" name="Text Placeholder 2">
            <a:extLst>
              <a:ext uri="{FF2B5EF4-FFF2-40B4-BE49-F238E27FC236}">
                <a16:creationId xmlns:a16="http://schemas.microsoft.com/office/drawing/2014/main" id="{58BECD78-4FC2-FE4A-B0AD-B67981B7F37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64D62FE7-9E3C-C642-B5F9-6FC9906206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771651779"/>
      </p:ext>
    </p:extLst>
  </p:cSld>
  <p:clrMapOvr>
    <a:masterClrMapping/>
  </p:clrMapOvr>
  <p:extLst>
    <p:ext uri="{DCECCB84-F9BA-43D5-87BE-67443E8EF086}">
      <p15:sldGuideLst xmlns:p15="http://schemas.microsoft.com/office/powerpoint/2012/main"/>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no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58784519-ACB7-864D-9900-D7AE9DBF1967}"/>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603590527"/>
      </p:ext>
    </p:extLst>
  </p:cSld>
  <p:clrMapOvr>
    <a:masterClrMapping/>
  </p:clrMapOvr>
  <p:extLst>
    <p:ext uri="{DCECCB84-F9BA-43D5-87BE-67443E8EF086}">
      <p15:sldGuideLst xmlns:p15="http://schemas.microsoft.com/office/powerpoint/2012/main"/>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6" name="Content Placeholder 4"/>
          <p:cNvSpPr>
            <a:spLocks noGrp="1"/>
          </p:cNvSpPr>
          <p:nvPr>
            <p:ph sz="quarter" idx="12" hasCustomPrompt="1"/>
          </p:nvPr>
        </p:nvSpPr>
        <p:spPr>
          <a:xfrm>
            <a:off x="719669" y="1274618"/>
            <a:ext cx="7906172" cy="5168570"/>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55718AC-2FD5-0440-95AD-599C14F5ABC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7D22A12F-A14E-494C-B19F-804882DB1BFD}"/>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963220582"/>
      </p:ext>
    </p:extLst>
  </p:cSld>
  <p:clrMapOvr>
    <a:masterClrMapping/>
  </p:clrMapOvr>
  <p:extLst>
    <p:ext uri="{DCECCB84-F9BA-43D5-87BE-67443E8EF086}">
      <p15:sldGuideLst xmlns:p15="http://schemas.microsoft.com/office/powerpoint/2012/main"/>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no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hasCustomPrompt="1"/>
          </p:nvPr>
        </p:nvSpPr>
        <p:spPr>
          <a:xfrm>
            <a:off x="719669" y="1817225"/>
            <a:ext cx="7906172" cy="4625964"/>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B4AAD2D-984D-E544-BD25-871E6B66AC50}"/>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CF3865CA-3CF8-D949-8BB9-0AAC2100FA8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648131319"/>
      </p:ext>
    </p:extLst>
  </p:cSld>
  <p:clrMapOvr>
    <a:masterClrMapping/>
  </p:clrMapOvr>
  <p:extLst>
    <p:ext uri="{DCECCB84-F9BA-43D5-87BE-67443E8EF086}">
      <p15:sldGuideLst xmlns:p15="http://schemas.microsoft.com/office/powerpoint/2012/main"/>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no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Content Placeholder 4"/>
          <p:cNvSpPr>
            <a:spLocks noGrp="1"/>
          </p:cNvSpPr>
          <p:nvPr>
            <p:ph sz="quarter" idx="12" hasCustomPrompt="1"/>
          </p:nvPr>
        </p:nvSpPr>
        <p:spPr>
          <a:xfrm>
            <a:off x="719669" y="1817225"/>
            <a:ext cx="7906172" cy="4625964"/>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2D1709C7-12E6-844D-A9A7-0947E0937610}"/>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123E37-5834-2642-9C6F-AB0F6E20090B}"/>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930624209"/>
      </p:ext>
    </p:extLst>
  </p:cSld>
  <p:clrMapOvr>
    <a:masterClrMapping/>
  </p:clrMapOvr>
  <p:extLst>
    <p:ext uri="{DCECCB84-F9BA-43D5-87BE-67443E8EF086}">
      <p15:sldGuideLst xmlns:p15="http://schemas.microsoft.com/office/powerpoint/2012/main"/>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6" y="150128"/>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29540"/>
            <a:ext cx="880871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dirty="0"/>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789753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Text Placeholder 3">
            <a:extLst>
              <a:ext uri="{FF2B5EF4-FFF2-40B4-BE49-F238E27FC236}">
                <a16:creationId xmlns:a16="http://schemas.microsoft.com/office/drawing/2014/main" id="{53B8EEF4-EC73-414D-BC41-9FC13827DC92}"/>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dirty="0"/>
              <a:t>Reference</a:t>
            </a:r>
          </a:p>
        </p:txBody>
      </p:sp>
      <p:sp>
        <p:nvSpPr>
          <p:cNvPr id="11" name="Text Placeholder 2">
            <a:extLst>
              <a:ext uri="{FF2B5EF4-FFF2-40B4-BE49-F238E27FC236}">
                <a16:creationId xmlns:a16="http://schemas.microsoft.com/office/drawing/2014/main" id="{61C0BD4B-501C-C344-A596-388688D86A22}"/>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1646702"/>
      </p:ext>
    </p:extLst>
  </p:cSld>
  <p:clrMapOvr>
    <a:masterClrMapping/>
  </p:clrMapOvr>
  <p:extLst>
    <p:ext uri="{DCECCB84-F9BA-43D5-87BE-67443E8EF086}">
      <p15:sldGuideLst xmlns:p15="http://schemas.microsoft.com/office/powerpoint/2012/main"/>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no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8" name="Text Placeholder 3">
            <a:extLst>
              <a:ext uri="{FF2B5EF4-FFF2-40B4-BE49-F238E27FC236}">
                <a16:creationId xmlns:a16="http://schemas.microsoft.com/office/drawing/2014/main" id="{EFE6E611-6A87-6A4E-9A21-3D61C39F2C93}"/>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dirty="0"/>
              <a:t>Reference</a:t>
            </a:r>
          </a:p>
        </p:txBody>
      </p:sp>
      <p:sp>
        <p:nvSpPr>
          <p:cNvPr id="10" name="Text Placeholder 2">
            <a:extLst>
              <a:ext uri="{FF2B5EF4-FFF2-40B4-BE49-F238E27FC236}">
                <a16:creationId xmlns:a16="http://schemas.microsoft.com/office/drawing/2014/main" id="{1611CB88-F6CF-8D4D-AC16-80C4475AE313}"/>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107749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7798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9" name="Content Placeholder 4"/>
          <p:cNvSpPr>
            <a:spLocks noGrp="1"/>
          </p:cNvSpPr>
          <p:nvPr>
            <p:ph sz="quarter" idx="12" hasCustomPrompt="1"/>
          </p:nvPr>
        </p:nvSpPr>
        <p:spPr>
          <a:xfrm>
            <a:off x="3786960" y="1274618"/>
            <a:ext cx="7906172" cy="5062387"/>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7F7DEDA-B224-3342-9EBB-7357C367EB40}"/>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dirty="0"/>
              <a:t>Reference</a:t>
            </a:r>
          </a:p>
        </p:txBody>
      </p:sp>
      <p:sp>
        <p:nvSpPr>
          <p:cNvPr id="11" name="Text Placeholder 2">
            <a:extLst>
              <a:ext uri="{FF2B5EF4-FFF2-40B4-BE49-F238E27FC236}">
                <a16:creationId xmlns:a16="http://schemas.microsoft.com/office/drawing/2014/main" id="{995BFC60-AF06-E843-A18B-2B960A378725}"/>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6095115"/>
      </p:ext>
    </p:extLst>
  </p:cSld>
  <p:clrMapOvr>
    <a:masterClrMapping/>
  </p:clrMapOvr>
  <p:extLst>
    <p:ext uri="{DCECCB84-F9BA-43D5-87BE-67443E8EF086}">
      <p15:sldGuideLst xmlns:p15="http://schemas.microsoft.com/office/powerpoint/2012/main"/>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dirty="0"/>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2" name="TextBox 1">
            <a:extLst>
              <a:ext uri="{FF2B5EF4-FFF2-40B4-BE49-F238E27FC236}">
                <a16:creationId xmlns:a16="http://schemas.microsoft.com/office/drawing/2014/main" id="{8AB9F2D8-4722-B908-832D-8D1BF5801920}"/>
              </a:ext>
            </a:extLst>
          </p:cNvPr>
          <p:cNvSpPr txBox="1"/>
          <p:nvPr userDrawn="1"/>
        </p:nvSpPr>
        <p:spPr>
          <a:xfrm>
            <a:off x="4413326" y="3317358"/>
            <a:ext cx="3365345" cy="707886"/>
          </a:xfrm>
          <a:prstGeom prst="rect">
            <a:avLst/>
          </a:prstGeom>
          <a:noFill/>
        </p:spPr>
        <p:txBody>
          <a:bodyPr wrap="none" rtlCol="0">
            <a:spAutoFit/>
          </a:bodyPr>
          <a:lstStyle/>
          <a:p>
            <a:r>
              <a:rPr lang="en-US" sz="4000" dirty="0">
                <a:solidFill>
                  <a:srgbClr val="FF0000"/>
                </a:solidFill>
                <a:highlight>
                  <a:srgbClr val="FFFF00"/>
                </a:highlight>
              </a:rPr>
              <a:t>DO NOT USE</a:t>
            </a:r>
          </a:p>
        </p:txBody>
      </p:sp>
    </p:spTree>
    <p:extLst>
      <p:ext uri="{BB962C8B-B14F-4D97-AF65-F5344CB8AC3E}">
        <p14:creationId xmlns:p14="http://schemas.microsoft.com/office/powerpoint/2010/main" val="92225023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dirty="0"/>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FCF5EE89-7A94-684A-AC6B-0595660363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2" name="TextBox 1">
            <a:extLst>
              <a:ext uri="{FF2B5EF4-FFF2-40B4-BE49-F238E27FC236}">
                <a16:creationId xmlns:a16="http://schemas.microsoft.com/office/drawing/2014/main" id="{96C6A533-AE05-BE26-FAAA-99C855458D13}"/>
              </a:ext>
            </a:extLst>
          </p:cNvPr>
          <p:cNvSpPr txBox="1"/>
          <p:nvPr userDrawn="1"/>
        </p:nvSpPr>
        <p:spPr>
          <a:xfrm>
            <a:off x="4413326" y="3317358"/>
            <a:ext cx="3365345" cy="707886"/>
          </a:xfrm>
          <a:prstGeom prst="rect">
            <a:avLst/>
          </a:prstGeom>
          <a:noFill/>
        </p:spPr>
        <p:txBody>
          <a:bodyPr wrap="none" rtlCol="0">
            <a:spAutoFit/>
          </a:bodyPr>
          <a:lstStyle/>
          <a:p>
            <a:r>
              <a:rPr lang="en-US" sz="4000" dirty="0">
                <a:solidFill>
                  <a:srgbClr val="FF0000"/>
                </a:solidFill>
                <a:highlight>
                  <a:srgbClr val="FFFF00"/>
                </a:highlight>
              </a:rPr>
              <a:t>DO NOT USE</a:t>
            </a:r>
          </a:p>
        </p:txBody>
      </p:sp>
    </p:spTree>
    <p:extLst>
      <p:ext uri="{BB962C8B-B14F-4D97-AF65-F5344CB8AC3E}">
        <p14:creationId xmlns:p14="http://schemas.microsoft.com/office/powerpoint/2010/main" val="324485048"/>
      </p:ext>
    </p:extLst>
  </p:cSld>
  <p:clrMapOvr>
    <a:masterClrMapping/>
  </p:clrMapOvr>
  <p:extLst>
    <p:ext uri="{DCECCB84-F9BA-43D5-87BE-67443E8EF086}">
      <p15:sldGuideLst xmlns:p15="http://schemas.microsoft.com/office/powerpoint/2012/main"/>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306146599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76087043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596220937"/>
      </p:ext>
    </p:extLst>
  </p:cSld>
  <p:clrMapOvr>
    <a:masterClrMapping/>
  </p:clrMapOvr>
  <p:extLst>
    <p:ext uri="{DCECCB84-F9BA-43D5-87BE-67443E8EF086}">
      <p15:sldGuideLst xmlns:p15="http://schemas.microsoft.com/office/powerpoint/2012/main"/>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814386814"/>
      </p:ext>
    </p:extLst>
  </p:cSld>
  <p:clrMapOvr>
    <a:masterClrMapping/>
  </p:clrMapOvr>
  <p:extLst>
    <p:ext uri="{DCECCB84-F9BA-43D5-87BE-67443E8EF086}">
      <p15:sldGuideLst xmlns:p15="http://schemas.microsoft.com/office/powerpoint/2012/main"/>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8611517"/>
      </p:ext>
    </p:extLst>
  </p:cSld>
  <p:clrMapOvr>
    <a:masterClrMapping/>
  </p:clrMapOvr>
  <p:extLst>
    <p:ext uri="{DCECCB84-F9BA-43D5-87BE-67443E8EF086}">
      <p15:sldGuideLst xmlns:p15="http://schemas.microsoft.com/office/powerpoint/2012/main"/>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LBU_Two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2" name="Content Placeholder 4">
            <a:extLst>
              <a:ext uri="{FF2B5EF4-FFF2-40B4-BE49-F238E27FC236}">
                <a16:creationId xmlns:a16="http://schemas.microsoft.com/office/drawing/2014/main" id="{8C47D524-D24E-4966-BEC7-E133614B389A}"/>
              </a:ext>
            </a:extLst>
          </p:cNvPr>
          <p:cNvSpPr>
            <a:spLocks noGrp="1"/>
          </p:cNvSpPr>
          <p:nvPr>
            <p:ph sz="quarter" idx="15"/>
          </p:nvPr>
        </p:nvSpPr>
        <p:spPr>
          <a:xfrm>
            <a:off x="6162525"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1"/>
          </p:nvPr>
        </p:nvSpPr>
        <p:spPr>
          <a:xfrm>
            <a:off x="719668"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1516824"/>
      </p:ext>
    </p:extLst>
  </p:cSld>
  <p:clrMapOvr>
    <a:masterClrMapping/>
  </p:clrMapOvr>
  <p:extLst>
    <p:ext uri="{DCECCB84-F9BA-43D5-87BE-67443E8EF086}">
      <p15:sldGuideLst xmlns:p15="http://schemas.microsoft.com/office/powerpoint/2012/main"/>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4E243145-C8B5-4266-81B5-8D69F68ABF7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34450697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6812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333C8396-BDCF-443F-9747-889481DF4D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664331611"/>
      </p:ext>
    </p:extLst>
  </p:cSld>
  <p:clrMapOvr>
    <a:masterClrMapping/>
  </p:clrMapOvr>
  <p:extLst>
    <p:ext uri="{DCECCB84-F9BA-43D5-87BE-67443E8EF086}">
      <p15:sldGuideLst xmlns:p15="http://schemas.microsoft.com/office/powerpoint/2012/main"/>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8" y="1082675"/>
            <a:ext cx="3382962" cy="5596457"/>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Box 36">
            <a:extLst>
              <a:ext uri="{FF2B5EF4-FFF2-40B4-BE49-F238E27FC236}">
                <a16:creationId xmlns:a16="http://schemas.microsoft.com/office/drawing/2014/main" id="{320F4F7F-8E32-4131-8F87-795D724E953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84783135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Box 40">
            <a:extLst>
              <a:ext uri="{FF2B5EF4-FFF2-40B4-BE49-F238E27FC236}">
                <a16:creationId xmlns:a16="http://schemas.microsoft.com/office/drawing/2014/main" id="{249C6134-EF43-40B1-9DF0-B6D3952F4EA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082203220"/>
      </p:ext>
    </p:extLst>
  </p:cSld>
  <p:clrMapOvr>
    <a:masterClrMapping/>
  </p:clrMapOvr>
  <p:extLst>
    <p:ext uri="{DCECCB84-F9BA-43D5-87BE-67443E8EF086}">
      <p15:sldGuideLst xmlns:p15="http://schemas.microsoft.com/office/powerpoint/2012/main"/>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Box 39">
            <a:extLst>
              <a:ext uri="{FF2B5EF4-FFF2-40B4-BE49-F238E27FC236}">
                <a16:creationId xmlns:a16="http://schemas.microsoft.com/office/drawing/2014/main" id="{24CB7F8F-C137-4294-8094-B85D9A87CEE7}"/>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596742225"/>
      </p:ext>
    </p:extLst>
  </p:cSld>
  <p:clrMapOvr>
    <a:masterClrMapping/>
  </p:clrMapOvr>
  <p:extLst>
    <p:ext uri="{DCECCB84-F9BA-43D5-87BE-67443E8EF086}">
      <p15:sldGuideLst xmlns:p15="http://schemas.microsoft.com/office/powerpoint/2012/main"/>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8"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719669"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Box 40">
            <a:extLst>
              <a:ext uri="{FF2B5EF4-FFF2-40B4-BE49-F238E27FC236}">
                <a16:creationId xmlns:a16="http://schemas.microsoft.com/office/drawing/2014/main" id="{228B2BAB-F87B-4989-8830-FF30142D99F5}"/>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9212386"/>
      </p:ext>
    </p:extLst>
  </p:cSld>
  <p:clrMapOvr>
    <a:masterClrMapping/>
  </p:clrMapOvr>
  <p:extLst>
    <p:ext uri="{DCECCB84-F9BA-43D5-87BE-67443E8EF086}">
      <p15:sldGuideLst xmlns:p15="http://schemas.microsoft.com/office/powerpoint/2012/main"/>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06" name="Text Placeholder 2">
            <a:extLst>
              <a:ext uri="{FF2B5EF4-FFF2-40B4-BE49-F238E27FC236}">
                <a16:creationId xmlns:a16="http://schemas.microsoft.com/office/drawing/2014/main" id="{33615CCD-723B-4AD7-8A55-20E3B23D9DC6}"/>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40470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Box 40">
            <a:extLst>
              <a:ext uri="{FF2B5EF4-FFF2-40B4-BE49-F238E27FC236}">
                <a16:creationId xmlns:a16="http://schemas.microsoft.com/office/drawing/2014/main" id="{8A4E621E-9F5F-424A-A6A0-F56F3264CEC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152306311"/>
      </p:ext>
    </p:extLst>
  </p:cSld>
  <p:clrMapOvr>
    <a:masterClrMapping/>
  </p:clrMapOvr>
  <p:extLst>
    <p:ext uri="{DCECCB84-F9BA-43D5-87BE-67443E8EF086}">
      <p15:sldGuideLst xmlns:p15="http://schemas.microsoft.com/office/powerpoint/2012/main"/>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36" name="Text Placeholder 2">
            <a:extLst>
              <a:ext uri="{FF2B5EF4-FFF2-40B4-BE49-F238E27FC236}">
                <a16:creationId xmlns:a16="http://schemas.microsoft.com/office/drawing/2014/main" id="{E545D14B-E803-4B04-B3A4-2D14402EC5DF}"/>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2"/>
          </p:nvPr>
        </p:nvSpPr>
        <p:spPr>
          <a:xfrm>
            <a:off x="719669" y="1817225"/>
            <a:ext cx="7906172" cy="4431176"/>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ED9AFFA6-6A7D-46CE-8F9C-2221CED3E185}"/>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73950081"/>
      </p:ext>
    </p:extLst>
  </p:cSld>
  <p:clrMapOvr>
    <a:masterClrMapping/>
  </p:clrMapOvr>
  <p:extLst>
    <p:ext uri="{DCECCB84-F9BA-43D5-87BE-67443E8EF086}">
      <p15:sldGuideLst xmlns:p15="http://schemas.microsoft.com/office/powerpoint/2012/main"/>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LBU 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Box 38">
            <a:extLst>
              <a:ext uri="{FF2B5EF4-FFF2-40B4-BE49-F238E27FC236}">
                <a16:creationId xmlns:a16="http://schemas.microsoft.com/office/drawing/2014/main" id="{04B2D417-4FA9-468A-B1F7-CA30B4A3D99B}"/>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51483760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2">
            <a:extLst>
              <a:ext uri="{FF2B5EF4-FFF2-40B4-BE49-F238E27FC236}">
                <a16:creationId xmlns:a16="http://schemas.microsoft.com/office/drawing/2014/main" id="{5E9529ED-E945-4996-B7F4-B70DF68F5BA0}"/>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54253332-CB92-45ED-A4D3-9A7327FE0A65}"/>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894365789"/>
      </p:ext>
    </p:extLst>
  </p:cSld>
  <p:clrMapOvr>
    <a:masterClrMapping/>
  </p:clrMapOvr>
  <p:extLst>
    <p:ext uri="{DCECCB84-F9BA-43D5-87BE-67443E8EF086}">
      <p15:sldGuideLst xmlns:p15="http://schemas.microsoft.com/office/powerpoint/2012/main"/>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 name="Text Placeholder 3"/>
          <p:cNvSpPr>
            <a:spLocks noGrp="1"/>
          </p:cNvSpPr>
          <p:nvPr>
            <p:ph type="body" sz="quarter" idx="11" hasCustomPrompt="1"/>
          </p:nvPr>
        </p:nvSpPr>
        <p:spPr>
          <a:xfrm>
            <a:off x="3382962" y="1081907"/>
            <a:ext cx="8809037"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Text Placeholder 2">
            <a:extLst>
              <a:ext uri="{FF2B5EF4-FFF2-40B4-BE49-F238E27FC236}">
                <a16:creationId xmlns:a16="http://schemas.microsoft.com/office/drawing/2014/main" id="{296F7ADE-05EE-4BB4-99FF-C73DE9E2C031}"/>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Box 39">
            <a:extLst>
              <a:ext uri="{FF2B5EF4-FFF2-40B4-BE49-F238E27FC236}">
                <a16:creationId xmlns:a16="http://schemas.microsoft.com/office/drawing/2014/main" id="{06341C4A-B961-4F74-A372-AD4F61519FFD}"/>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732160711"/>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233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8"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Text Placeholder 2">
            <a:extLst>
              <a:ext uri="{FF2B5EF4-FFF2-40B4-BE49-F238E27FC236}">
                <a16:creationId xmlns:a16="http://schemas.microsoft.com/office/drawing/2014/main" id="{1B85BE17-3001-43A8-B1C8-A2A45892E9A6}"/>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2"/>
          </p:nvPr>
        </p:nvSpPr>
        <p:spPr>
          <a:xfrm>
            <a:off x="3786960"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Box 40">
            <a:extLst>
              <a:ext uri="{FF2B5EF4-FFF2-40B4-BE49-F238E27FC236}">
                <a16:creationId xmlns:a16="http://schemas.microsoft.com/office/drawing/2014/main" id="{38520B4A-CEFC-445F-9F68-43F7F1F97109}"/>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388803947"/>
      </p:ext>
    </p:extLst>
  </p:cSld>
  <p:clrMapOvr>
    <a:masterClrMapping/>
  </p:clrMapOvr>
  <p:extLst>
    <p:ext uri="{DCECCB84-F9BA-43D5-87BE-67443E8EF086}">
      <p15:sldGuideLst xmlns:p15="http://schemas.microsoft.com/office/powerpoint/2012/main"/>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40" name="TextBox 39">
            <a:extLst>
              <a:ext uri="{FF2B5EF4-FFF2-40B4-BE49-F238E27FC236}">
                <a16:creationId xmlns:a16="http://schemas.microsoft.com/office/drawing/2014/main" id="{546853EB-84E5-4EF3-A50D-BD15789E6AAD}"/>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64987050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A8D23BD4-9B0E-495D-8644-EA548813714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068908938"/>
      </p:ext>
    </p:extLst>
  </p:cSld>
  <p:clrMapOvr>
    <a:masterClrMapping/>
  </p:clrMapOvr>
  <p:extLst>
    <p:ext uri="{DCECCB84-F9BA-43D5-87BE-67443E8EF086}">
      <p15:sldGuideLst xmlns:p15="http://schemas.microsoft.com/office/powerpoint/2012/main"/>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4F2D85-540C-4FBC-A590-5716F99AE3D9}" type="datetimeFigureOut">
              <a:rPr lang="en-US" smtClean="0"/>
              <a:t>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FA4F37-76BA-4F52-B181-1B1AA0967D5F}" type="slidenum">
              <a:rPr lang="en-US" smtClean="0"/>
              <a:t>‹#›</a:t>
            </a:fld>
            <a:endParaRPr lang="en-US"/>
          </a:p>
        </p:txBody>
      </p:sp>
    </p:spTree>
    <p:extLst>
      <p:ext uri="{BB962C8B-B14F-4D97-AF65-F5344CB8AC3E}">
        <p14:creationId xmlns:p14="http://schemas.microsoft.com/office/powerpoint/2010/main" val="100269438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983938"/>
      </p:ext>
    </p:extLst>
  </p:cSld>
  <p:clrMapOvr>
    <a:masterClrMapping/>
  </p:clrMapOvr>
  <p:extLst>
    <p:ext uri="{DCECCB84-F9BA-43D5-87BE-67443E8EF086}">
      <p15:sldGuideLst xmlns:p15="http://schemas.microsoft.com/office/powerpoint/2012/main"/>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1_TH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a:xfrm>
            <a:off x="256032" y="1691641"/>
            <a:ext cx="11329416" cy="4382505"/>
          </a:xfrm>
        </p:spPr>
        <p:txBody>
          <a:bodyPr/>
          <a:lstStyle>
            <a:lvl1pPr>
              <a:defRPr>
                <a:solidFill>
                  <a:srgbClr val="141414"/>
                </a:solidFill>
                <a:latin typeface="+mj-lt"/>
              </a:defRPr>
            </a:lvl1pPr>
            <a:lvl2pPr>
              <a:defRPr>
                <a:solidFill>
                  <a:srgbClr val="141414"/>
                </a:solidFill>
                <a:latin typeface="Franklin Gothic Book" panose="020B0503020102020204" pitchFamily="34" charset="0"/>
              </a:defRPr>
            </a:lvl2pPr>
            <a:lvl3pPr>
              <a:defRPr>
                <a:solidFill>
                  <a:srgbClr val="141414"/>
                </a:solidFill>
                <a:latin typeface="Franklin Gothic Book" panose="020B0503020102020204" pitchFamily="34" charset="0"/>
              </a:defRPr>
            </a:lvl3pPr>
            <a:lvl4pPr>
              <a:defRPr>
                <a:solidFill>
                  <a:srgbClr val="141414"/>
                </a:solidFill>
                <a:latin typeface="Franklin Gothic Book" panose="020B05030201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12"/>
          <p:cNvSpPr>
            <a:spLocks noGrp="1"/>
          </p:cNvSpPr>
          <p:nvPr>
            <p:ph type="body" sz="quarter" idx="10"/>
          </p:nvPr>
        </p:nvSpPr>
        <p:spPr>
          <a:xfrm>
            <a:off x="256032" y="6163056"/>
            <a:ext cx="11420856" cy="694944"/>
          </a:xfrm>
        </p:spPr>
        <p:txBody>
          <a:bodyPr anchor="b"/>
          <a:lstStyle>
            <a:lvl1pPr>
              <a:spcBef>
                <a:spcPts val="0"/>
              </a:spcBef>
              <a:defRPr sz="1400" b="0">
                <a:latin typeface="Franklin Gothic Book" panose="020B0503020102020204" pitchFamily="34" charset="0"/>
              </a:defRPr>
            </a:lvl1pPr>
          </a:lstStyle>
          <a:p>
            <a:pPr lvl="0"/>
            <a:r>
              <a:rPr lang="en-US"/>
              <a:t>Edit Master text styles</a:t>
            </a:r>
          </a:p>
        </p:txBody>
      </p:sp>
      <p:sp>
        <p:nvSpPr>
          <p:cNvPr id="12"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1200" b="1">
                <a:solidFill>
                  <a:schemeClr val="tx1"/>
                </a:solidFill>
                <a:latin typeface="Franklin Gothic Medium Cond" panose="020B0606030402020204" pitchFamily="34" charset="0"/>
              </a:defRPr>
            </a:lvl1pPr>
          </a:lstStyle>
          <a:p>
            <a:pPr defTabSz="914377">
              <a:defRPr/>
            </a:pPr>
            <a:fld id="{BFA19188-CCD0-4FFB-8DFB-60D3E72DC091}" type="slidenum">
              <a:rPr lang="en-US" smtClean="0">
                <a:solidFill>
                  <a:prstClr val="black"/>
                </a:solidFill>
              </a:rPr>
              <a:pPr defTabSz="914377">
                <a:defRPr/>
              </a:pPr>
              <a:t>‹#›</a:t>
            </a:fld>
            <a:endParaRPr lang="en-US">
              <a:solidFill>
                <a:prstClr val="black"/>
              </a:solidFill>
            </a:endParaRPr>
          </a:p>
        </p:txBody>
      </p:sp>
    </p:spTree>
    <p:extLst>
      <p:ext uri="{BB962C8B-B14F-4D97-AF65-F5344CB8AC3E}">
        <p14:creationId xmlns:p14="http://schemas.microsoft.com/office/powerpoint/2010/main" val="18974029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89788882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093BB9-289D-1B44-83D8-250414A386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539" t="-7983" r="-12073" b="-4734"/>
          <a:stretch/>
        </p:blipFill>
        <p:spPr>
          <a:xfrm>
            <a:off x="5284865" y="5479684"/>
            <a:ext cx="1483784" cy="1010968"/>
          </a:xfrm>
          <a:prstGeom prst="rect">
            <a:avLst/>
          </a:prstGeom>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10016" r="9998" b="1129"/>
          <a:stretch/>
        </p:blipFill>
        <p:spPr>
          <a:xfrm>
            <a:off x="-1" y="124315"/>
            <a:ext cx="12192001" cy="6288080"/>
          </a:xfrm>
          <a:prstGeom prst="rect">
            <a:avLst/>
          </a:prstGeom>
        </p:spPr>
      </p:pic>
      <p:sp>
        <p:nvSpPr>
          <p:cNvPr id="3" name="Subtitle 2"/>
          <p:cNvSpPr>
            <a:spLocks noGrp="1"/>
          </p:cNvSpPr>
          <p:nvPr>
            <p:ph type="subTitle" idx="1"/>
          </p:nvPr>
        </p:nvSpPr>
        <p:spPr>
          <a:xfrm>
            <a:off x="1524000" y="4461574"/>
            <a:ext cx="9144000" cy="597429"/>
          </a:xfrm>
        </p:spPr>
        <p:txBody>
          <a:bodyPr>
            <a:noAutofit/>
          </a:bodyPr>
          <a:lstStyle>
            <a:lvl1pPr marL="0" indent="0" algn="ctr">
              <a:buNone/>
              <a:defRPr sz="2800" b="0" i="0">
                <a:solidFill>
                  <a:schemeClr val="accent4"/>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p:cNvSpPr/>
          <p:nvPr userDrawn="1"/>
        </p:nvSpPr>
        <p:spPr>
          <a:xfrm>
            <a:off x="0" y="3681"/>
            <a:ext cx="12192000" cy="640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6721618"/>
            <a:ext cx="12192000" cy="1363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106C9B1-CDAA-46DC-8A97-4F133C12DCEA}"/>
              </a:ext>
            </a:extLst>
          </p:cNvPr>
          <p:cNvSpPr txBox="1"/>
          <p:nvPr userDrawn="1"/>
        </p:nvSpPr>
        <p:spPr>
          <a:xfrm>
            <a:off x="1972492" y="6487468"/>
            <a:ext cx="8247016" cy="507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lumMod val="65000"/>
                    <a:lumOff val="35000"/>
                  </a:schemeClr>
                </a:solidFill>
                <a:effectLst/>
                <a:latin typeface="+mn-lt"/>
                <a:ea typeface="+mn-ea"/>
                <a:cs typeface="+mn-cs"/>
              </a:rPr>
              <a:t>CONFIDENTIAL AND FOR EDUCATIONAL PURPOSES ONLY – NOT FOR PROMOTIONAL USE. DO NOT COPY, DISSEMINATE, OR DISTRIBUTE.</a:t>
            </a:r>
          </a:p>
          <a:p>
            <a:pPr algn="ctr"/>
            <a:endParaRPr lang="en-US" sz="900" b="1" dirty="0">
              <a:solidFill>
                <a:schemeClr val="tx1">
                  <a:lumMod val="65000"/>
                  <a:lumOff val="35000"/>
                </a:schemeClr>
              </a:solidFill>
              <a:latin typeface="Arial" charset="0"/>
              <a:ea typeface="Arial" charset="0"/>
              <a:cs typeface="Arial" charset="0"/>
            </a:endParaRPr>
          </a:p>
          <a:p>
            <a:pPr algn="ctr"/>
            <a:endParaRPr lang="en-US" sz="900" b="1" dirty="0">
              <a:solidFill>
                <a:schemeClr val="tx1">
                  <a:lumMod val="65000"/>
                  <a:lumOff val="35000"/>
                </a:schemeClr>
              </a:solidFill>
              <a:latin typeface="Arial" charset="0"/>
              <a:ea typeface="Arial" charset="0"/>
              <a:cs typeface="Arial" charset="0"/>
            </a:endParaRPr>
          </a:p>
        </p:txBody>
      </p:sp>
      <p:sp>
        <p:nvSpPr>
          <p:cNvPr id="5" name="Rectangle 4">
            <a:extLst>
              <a:ext uri="{FF2B5EF4-FFF2-40B4-BE49-F238E27FC236}">
                <a16:creationId xmlns:a16="http://schemas.microsoft.com/office/drawing/2014/main" id="{98F7B167-0012-58FC-CBF9-E4348AC95333}"/>
              </a:ext>
            </a:extLst>
          </p:cNvPr>
          <p:cNvSpPr/>
          <p:nvPr userDrawn="1"/>
        </p:nvSpPr>
        <p:spPr>
          <a:xfrm>
            <a:off x="1972492" y="228600"/>
            <a:ext cx="8247016" cy="8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0" i="0" dirty="0">
                <a:solidFill>
                  <a:schemeClr val="accent1"/>
                </a:solidFill>
                <a:latin typeface="Helvetica Light" panose="020B0403020202020204" pitchFamily="34" charset="0"/>
              </a:rPr>
              <a:t>AML ADVISORY</a:t>
            </a:r>
          </a:p>
        </p:txBody>
      </p:sp>
      <p:sp>
        <p:nvSpPr>
          <p:cNvPr id="6" name="TextBox 5">
            <a:extLst>
              <a:ext uri="{FF2B5EF4-FFF2-40B4-BE49-F238E27FC236}">
                <a16:creationId xmlns:a16="http://schemas.microsoft.com/office/drawing/2014/main" id="{B5E603D9-25E9-14A0-9A01-2E60E9B7D91B}"/>
              </a:ext>
            </a:extLst>
          </p:cNvPr>
          <p:cNvSpPr txBox="1"/>
          <p:nvPr userDrawn="1"/>
        </p:nvSpPr>
        <p:spPr>
          <a:xfrm>
            <a:off x="1" y="276225"/>
            <a:ext cx="12192000"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06367"/>
                </a:solidFill>
                <a:effectLst/>
                <a:uLnTx/>
                <a:uFillTx/>
                <a:latin typeface="Arial" panose="020B0604020202020204"/>
                <a:ea typeface="+mn-ea"/>
                <a:cs typeface="+mn-cs"/>
              </a:rPr>
              <a:t>Acute Myeloid Leukemia </a:t>
            </a:r>
          </a:p>
        </p:txBody>
      </p:sp>
      <p:sp>
        <p:nvSpPr>
          <p:cNvPr id="9" name="TextBox 8">
            <a:extLst>
              <a:ext uri="{FF2B5EF4-FFF2-40B4-BE49-F238E27FC236}">
                <a16:creationId xmlns:a16="http://schemas.microsoft.com/office/drawing/2014/main" id="{FF2C5687-6008-C41B-DA66-9BFE438A832C}"/>
              </a:ext>
            </a:extLst>
          </p:cNvPr>
          <p:cNvSpPr txBox="1"/>
          <p:nvPr userDrawn="1"/>
        </p:nvSpPr>
        <p:spPr>
          <a:xfrm>
            <a:off x="3357327" y="1176683"/>
            <a:ext cx="5477347" cy="769441"/>
          </a:xfrm>
          <a:prstGeom prst="rect">
            <a:avLst/>
          </a:prstGeom>
          <a:solidFill>
            <a:srgbClr val="F1891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panose="020B0604020202020204"/>
                <a:ea typeface="+mn-ea"/>
                <a:cs typeface="+mn-cs"/>
              </a:rPr>
              <a:t>ADVISORY BOARD</a:t>
            </a:r>
          </a:p>
        </p:txBody>
      </p:sp>
    </p:spTree>
    <p:extLst>
      <p:ext uri="{BB962C8B-B14F-4D97-AF65-F5344CB8AC3E}">
        <p14:creationId xmlns:p14="http://schemas.microsoft.com/office/powerpoint/2010/main" val="108737758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l="478" t="39673" b="19389"/>
          <a:stretch/>
        </p:blipFill>
        <p:spPr>
          <a:xfrm>
            <a:off x="-78317" y="3681"/>
            <a:ext cx="12348634" cy="3555828"/>
          </a:xfrm>
          <a:prstGeom prst="rect">
            <a:avLst/>
          </a:prstGeom>
        </p:spPr>
      </p:pic>
      <p:sp>
        <p:nvSpPr>
          <p:cNvPr id="2" name="Title 1"/>
          <p:cNvSpPr>
            <a:spLocks noGrp="1"/>
          </p:cNvSpPr>
          <p:nvPr>
            <p:ph type="title"/>
          </p:nvPr>
        </p:nvSpPr>
        <p:spPr>
          <a:xfrm>
            <a:off x="0" y="3559509"/>
            <a:ext cx="12192000" cy="1076154"/>
          </a:xfrm>
          <a:solidFill>
            <a:schemeClr val="accent3"/>
          </a:solidFill>
        </p:spPr>
        <p:txBody>
          <a:bodyPr anchor="ctr">
            <a:normAutofit/>
          </a:bodyPr>
          <a:lstStyle>
            <a:lvl1pPr algn="ctr">
              <a:defRPr sz="3600" b="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62516" y="4786313"/>
            <a:ext cx="10515600" cy="1500187"/>
          </a:xfrm>
        </p:spPr>
        <p:txBody>
          <a:bodyPr/>
          <a:lstStyle>
            <a:lvl1pPr marL="0" indent="0" algn="ctr">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Rectangle 10"/>
          <p:cNvSpPr/>
          <p:nvPr userDrawn="1"/>
        </p:nvSpPr>
        <p:spPr>
          <a:xfrm>
            <a:off x="0" y="3681"/>
            <a:ext cx="12192000" cy="640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6721618"/>
            <a:ext cx="12192000" cy="136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106C9B1-CDAA-46DC-8A97-4F133C12DCEA}"/>
              </a:ext>
            </a:extLst>
          </p:cNvPr>
          <p:cNvSpPr txBox="1"/>
          <p:nvPr userDrawn="1"/>
        </p:nvSpPr>
        <p:spPr>
          <a:xfrm>
            <a:off x="1972492" y="6487468"/>
            <a:ext cx="824701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lumMod val="65000"/>
                    <a:lumOff val="35000"/>
                  </a:schemeClr>
                </a:solidFill>
                <a:effectLst/>
                <a:latin typeface="+mn-lt"/>
                <a:ea typeface="+mn-ea"/>
                <a:cs typeface="+mn-cs"/>
              </a:rPr>
              <a:t>CONFIDENTIAL AND FOR EDUCATIONAL PURPOSES ONLY – NOT FOR PROMOTIONAL USE. DO NOT COPY, DISSEMINATE, OR DISTRIBUTE.</a:t>
            </a:r>
          </a:p>
          <a:p>
            <a:pPr algn="ctr"/>
            <a:endParaRPr lang="en-US" sz="900" b="1" dirty="0">
              <a:solidFill>
                <a:schemeClr val="tx1">
                  <a:lumMod val="65000"/>
                  <a:lumOff val="35000"/>
                </a:schemeClr>
              </a:solidFill>
              <a:latin typeface="Arial" charset="0"/>
              <a:ea typeface="Arial" charset="0"/>
              <a:cs typeface="Arial" charset="0"/>
            </a:endParaRPr>
          </a:p>
        </p:txBody>
      </p:sp>
    </p:spTree>
    <p:extLst>
      <p:ext uri="{BB962C8B-B14F-4D97-AF65-F5344CB8AC3E}">
        <p14:creationId xmlns:p14="http://schemas.microsoft.com/office/powerpoint/2010/main" val="149004685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82600" y="5906322"/>
            <a:ext cx="9398000" cy="556302"/>
          </a:xfrm>
        </p:spPr>
        <p:txBody>
          <a:bodyPr/>
          <a:lstStyle>
            <a:lvl1pPr>
              <a:defRPr sz="800"/>
            </a:lvl1pPr>
          </a:lstStyle>
          <a:p>
            <a:endParaRPr lang="en-US" dirty="0"/>
          </a:p>
        </p:txBody>
      </p:sp>
      <p:sp>
        <p:nvSpPr>
          <p:cNvPr id="2" name="Title 1"/>
          <p:cNvSpPr>
            <a:spLocks noGrp="1"/>
          </p:cNvSpPr>
          <p:nvPr>
            <p:ph type="title"/>
          </p:nvPr>
        </p:nvSpPr>
        <p:spPr/>
        <p:txBody>
          <a:bodyPr>
            <a:noAutofit/>
          </a:bodyPr>
          <a:lstStyle>
            <a:lvl1pPr algn="l">
              <a:spcBef>
                <a:spcPts val="600"/>
              </a:spcBef>
              <a:defRPr/>
            </a:lvl1pPr>
          </a:lstStyle>
          <a:p>
            <a:r>
              <a:rPr lang="en-US" dirty="0"/>
              <a:t>Click to edit Master title style</a:t>
            </a:r>
          </a:p>
        </p:txBody>
      </p:sp>
      <p:sp>
        <p:nvSpPr>
          <p:cNvPr id="3" name="Content Placeholder 2"/>
          <p:cNvSpPr>
            <a:spLocks noGrp="1"/>
          </p:cNvSpPr>
          <p:nvPr>
            <p:ph idx="1"/>
          </p:nvPr>
        </p:nvSpPr>
        <p:spPr/>
        <p:txBody>
          <a:bodyPr/>
          <a:lstStyle>
            <a:lvl1pPr marL="296863" indent="-296863">
              <a:spcBef>
                <a:spcPts val="1200"/>
              </a:spcBef>
              <a:tabLst/>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220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19925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6470" y="1325880"/>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2588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275314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20117038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46635191"/>
      </p:ext>
    </p:extLst>
  </p:cSld>
  <p:clrMapOvr>
    <a:masterClrMapping/>
  </p:clrMapOvr>
  <p:extLst>
    <p:ext uri="{DCECCB84-F9BA-43D5-87BE-67443E8EF086}">
      <p15:sldGuideLst xmlns:p15="http://schemas.microsoft.com/office/powerpoint/2012/main">
        <p15:guide id="1" pos="3840">
          <p15:clr>
            <a:srgbClr val="FBAE40"/>
          </p15:clr>
        </p15:guide>
        <p15:guide id="2" pos="7424">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Only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Footer Placeholder 4"/>
          <p:cNvSpPr>
            <a:spLocks noGrp="1"/>
          </p:cNvSpPr>
          <p:nvPr>
            <p:ph type="ftr" sz="quarter" idx="3"/>
          </p:nvPr>
        </p:nvSpPr>
        <p:spPr>
          <a:xfrm>
            <a:off x="493776" y="6062472"/>
            <a:ext cx="9440333" cy="366183"/>
          </a:xfrm>
          <a:prstGeom prst="rect">
            <a:avLst/>
          </a:prstGeom>
        </p:spPr>
        <p:txBody>
          <a:bodyPr vert="horz" lIns="91440" tIns="45720" rIns="91440" bIns="45720" rtlCol="0" anchor="b"/>
          <a:lstStyle>
            <a:lvl1pPr algn="l">
              <a:defRPr sz="800">
                <a:solidFill>
                  <a:schemeClr val="tx2"/>
                </a:solidFill>
              </a:defRPr>
            </a:lvl1pPr>
          </a:lstStyle>
          <a:p>
            <a:endParaRPr lang="en-US" dirty="0"/>
          </a:p>
        </p:txBody>
      </p:sp>
    </p:spTree>
    <p:extLst>
      <p:ext uri="{BB962C8B-B14F-4D97-AF65-F5344CB8AC3E}">
        <p14:creationId xmlns:p14="http://schemas.microsoft.com/office/powerpoint/2010/main" val="412619431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Rectangle 2"/>
          <p:cNvSpPr/>
          <p:nvPr userDrawn="1"/>
        </p:nvSpPr>
        <p:spPr>
          <a:xfrm>
            <a:off x="0" y="6721618"/>
            <a:ext cx="12192000" cy="1363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0" y="3681"/>
            <a:ext cx="12192000" cy="640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906402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C588E68F-89EF-4FB1-BE12-32981F24B007}"/>
              </a:ext>
            </a:extLst>
          </p:cNvPr>
          <p:cNvSpPr>
            <a:spLocks noGrp="1"/>
          </p:cNvSpPr>
          <p:nvPr>
            <p:ph type="title"/>
          </p:nvPr>
        </p:nvSpPr>
        <p:spPr>
          <a:xfrm>
            <a:off x="182880" y="103294"/>
            <a:ext cx="11826240" cy="827263"/>
          </a:xfrm>
          <a:prstGeom prst="rect">
            <a:avLst/>
          </a:prstGeom>
        </p:spPr>
        <p:txBody>
          <a:bodyPr vert="horz" wrap="square" lIns="91440" tIns="45720" rIns="91440" bIns="45720" rtlCol="0" anchor="ctr">
            <a:noAutofit/>
          </a:bodyPr>
          <a:lstStyle>
            <a:lvl1pPr algn="ctr">
              <a:defRPr sz="3200" b="1" i="0">
                <a:solidFill>
                  <a:srgbClr val="000000"/>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4534859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9000"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250344973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Title/SubHead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400" b="0" kern="1200" baseline="0">
                <a:ln w="6350">
                  <a:noFill/>
                </a:ln>
                <a:solidFill>
                  <a:schemeClr val="tx1"/>
                </a:solidFill>
                <a:effectLst/>
                <a:latin typeface="Futura Bk BT" panose="020B0502020204020303" pitchFamily="34" charset="0"/>
                <a:ea typeface="+mj-ea"/>
                <a:cs typeface="+mj-cs"/>
              </a:defRPr>
            </a:lvl1pPr>
          </a:lstStyle>
          <a:p>
            <a:r>
              <a:rPr lang="en-US" dirty="0"/>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p>
            <a:fld id="{D8D0F2C8-8DAD-480A-8C12-6A902EB0F7EF}" type="slidenum">
              <a:rPr lang="en-US" smtClean="0"/>
              <a:t>‹#›</a:t>
            </a:fld>
            <a:endParaRPr lang="en-US"/>
          </a:p>
        </p:txBody>
      </p:sp>
      <p:sp>
        <p:nvSpPr>
          <p:cNvPr id="7" name="Text Placeholder 6"/>
          <p:cNvSpPr>
            <a:spLocks noGrp="1"/>
          </p:cNvSpPr>
          <p:nvPr>
            <p:ph type="body" sz="quarter" idx="13"/>
          </p:nvPr>
        </p:nvSpPr>
        <p:spPr>
          <a:xfrm>
            <a:off x="385011" y="1057700"/>
            <a:ext cx="11468732" cy="613445"/>
          </a:xfrm>
          <a:prstGeom prst="rect">
            <a:avLst/>
          </a:prstGeom>
        </p:spPr>
        <p:txBody>
          <a:bodyPr>
            <a:normAutofit/>
          </a:bodyPr>
          <a:lstStyle>
            <a:lvl1pPr marL="0" indent="0">
              <a:buFontTx/>
              <a:buNone/>
              <a:defRPr sz="2400">
                <a:solidFill>
                  <a:schemeClr val="accent3"/>
                </a:solidFill>
              </a:defRPr>
            </a:lvl1pPr>
            <a:lvl2pPr marL="344488" indent="0">
              <a:buFontTx/>
              <a:buNone/>
              <a:defRPr/>
            </a:lvl2pPr>
            <a:lvl3pPr marL="744538" indent="0">
              <a:buFontTx/>
              <a:buNone/>
              <a:defRPr/>
            </a:lvl3pPr>
            <a:lvl4pPr marL="1144587" indent="0">
              <a:buFontTx/>
              <a:buNone/>
              <a:defRPr/>
            </a:lvl4pPr>
            <a:lvl5pPr marL="1484313" indent="0">
              <a:buFontTx/>
              <a:buNone/>
              <a:defRPr/>
            </a:lvl5pPr>
          </a:lstStyle>
          <a:p>
            <a:pPr lvl="0"/>
            <a:r>
              <a:rPr lang="en-US" dirty="0"/>
              <a:t>Edit Master text styles</a:t>
            </a:r>
          </a:p>
        </p:txBody>
      </p:sp>
      <p:sp>
        <p:nvSpPr>
          <p:cNvPr id="8" name="Text Placeholder 7"/>
          <p:cNvSpPr>
            <a:spLocks noGrp="1"/>
          </p:cNvSpPr>
          <p:nvPr>
            <p:ph type="body" sz="quarter" idx="14"/>
          </p:nvPr>
        </p:nvSpPr>
        <p:spPr>
          <a:xfrm>
            <a:off x="385011" y="1709000"/>
            <a:ext cx="11468732" cy="4471082"/>
          </a:xfrm>
          <a:prstGeom prst="rect">
            <a:avLst/>
          </a:prstGeom>
        </p:spPr>
        <p:txBody>
          <a:bodyPr/>
          <a:lstStyle>
            <a:lvl1pPr marL="231775" indent="-231775">
              <a:spcBef>
                <a:spcPts val="1200"/>
              </a:spcBef>
              <a:buFont typeface="Arial" panose="020B0604020202020204" pitchFamily="34" charset="0"/>
              <a:buChar char="•"/>
              <a:defRPr/>
            </a:lvl1pPr>
            <a:lvl2pPr marL="511175" indent="-223838">
              <a:spcBef>
                <a:spcPts val="1200"/>
              </a:spcBef>
              <a:buFont typeface="Arial" panose="020B0604020202020204" pitchFamily="34" charset="0"/>
              <a:buChar char="•"/>
              <a:defRPr/>
            </a:lvl2pPr>
            <a:lvl3pPr marL="798513" indent="-225425">
              <a:spcBef>
                <a:spcPts val="1200"/>
              </a:spcBef>
              <a:buFont typeface="Arial" panose="020B0604020202020204" pitchFamily="34" charset="0"/>
              <a:buChar char="•"/>
              <a:defRPr/>
            </a:lvl3pPr>
            <a:lvl4pPr marL="1084263" indent="-223838">
              <a:spcBef>
                <a:spcPts val="1200"/>
              </a:spcBef>
              <a:buFont typeface="Arial" panose="020B0604020202020204" pitchFamily="34" charset="0"/>
              <a:buChar char="•"/>
              <a:defRPr/>
            </a:lvl4pPr>
            <a:lvl5pPr marL="1317625" indent="-171450">
              <a:spcBef>
                <a:spcPts val="1200"/>
              </a:spcBef>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049312"/>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gradFill flip="none" rotWithShape="1">
          <a:gsLst>
            <a:gs pos="92000">
              <a:schemeClr val="accent5">
                <a:lumMod val="40000"/>
                <a:lumOff val="60000"/>
              </a:schemeClr>
            </a:gs>
            <a:gs pos="100000">
              <a:schemeClr val="accent5">
                <a:lumMod val="95000"/>
                <a:lumOff val="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64F9D5E-1859-49B0-BC26-CE5917F0D7D8}"/>
              </a:ext>
            </a:extLst>
          </p:cNvPr>
          <p:cNvGrpSpPr/>
          <p:nvPr userDrawn="1"/>
        </p:nvGrpSpPr>
        <p:grpSpPr>
          <a:xfrm>
            <a:off x="0" y="958061"/>
            <a:ext cx="10585682" cy="2427377"/>
            <a:chOff x="0" y="958061"/>
            <a:chExt cx="10585682" cy="2427377"/>
          </a:xfrm>
          <a:solidFill>
            <a:schemeClr val="tx1"/>
          </a:solidFill>
        </p:grpSpPr>
        <p:sp>
          <p:nvSpPr>
            <p:cNvPr id="4" name="Rectangle 3">
              <a:extLst>
                <a:ext uri="{FF2B5EF4-FFF2-40B4-BE49-F238E27FC236}">
                  <a16:creationId xmlns:a16="http://schemas.microsoft.com/office/drawing/2014/main" id="{1517A34D-63CC-45B6-ADAE-8457E7E929DE}"/>
                </a:ext>
              </a:extLst>
            </p:cNvPr>
            <p:cNvSpPr/>
            <p:nvPr userDrawn="1"/>
          </p:nvSpPr>
          <p:spPr>
            <a:xfrm>
              <a:off x="0" y="958063"/>
              <a:ext cx="9324975" cy="2427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D1BB2BA8-72B1-487F-891D-0FBB61BB20EC}"/>
                </a:ext>
              </a:extLst>
            </p:cNvPr>
            <p:cNvSpPr/>
            <p:nvPr userDrawn="1"/>
          </p:nvSpPr>
          <p:spPr>
            <a:xfrm flipH="1" flipV="1">
              <a:off x="9324975" y="958061"/>
              <a:ext cx="1260707" cy="2427375"/>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picture containing building&#10;&#10;Description automatically generated">
            <a:extLst>
              <a:ext uri="{FF2B5EF4-FFF2-40B4-BE49-F238E27FC236}">
                <a16:creationId xmlns:a16="http://schemas.microsoft.com/office/drawing/2014/main" id="{862FEA29-6284-403A-801A-28C7719BD1CD}"/>
              </a:ext>
            </a:extLst>
          </p:cNvPr>
          <p:cNvPicPr>
            <a:picLocks noChangeAspect="1"/>
          </p:cNvPicPr>
          <p:nvPr userDrawn="1"/>
        </p:nvPicPr>
        <p:blipFill rotWithShape="1">
          <a:blip r:embed="rId2">
            <a:biLevel thresh="25000"/>
            <a:alphaModFix amt="33000"/>
            <a:extLst>
              <a:ext uri="{BEBA8EAE-BF5A-486C-A8C5-ECC9F3942E4B}">
                <a14:imgProps xmlns:a14="http://schemas.microsoft.com/office/drawing/2010/main">
                  <a14:imgLayer r:embed="rId3">
                    <a14:imgEffect>
                      <a14:brightnessContrast bright="-49000" contrast="40000"/>
                    </a14:imgEffect>
                  </a14:imgLayer>
                </a14:imgProps>
              </a:ext>
              <a:ext uri="{28A0092B-C50C-407E-A947-70E740481C1C}">
                <a14:useLocalDpi xmlns:a14="http://schemas.microsoft.com/office/drawing/2010/main" val="0"/>
              </a:ext>
            </a:extLst>
          </a:blip>
          <a:srcRect l="32835" t="63317" r="5960" b="8563"/>
          <a:stretch/>
        </p:blipFill>
        <p:spPr>
          <a:xfrm>
            <a:off x="1" y="958064"/>
            <a:ext cx="12192000" cy="2427374"/>
          </a:xfrm>
          <a:prstGeom prst="rect">
            <a:avLst/>
          </a:prstGeom>
          <a:noFill/>
        </p:spPr>
      </p:pic>
      <p:sp>
        <p:nvSpPr>
          <p:cNvPr id="11" name="Parallelogram 10">
            <a:extLst>
              <a:ext uri="{FF2B5EF4-FFF2-40B4-BE49-F238E27FC236}">
                <a16:creationId xmlns:a16="http://schemas.microsoft.com/office/drawing/2014/main" id="{51EF61F8-A706-4524-9A54-9B9D4A7C6F2E}"/>
              </a:ext>
            </a:extLst>
          </p:cNvPr>
          <p:cNvSpPr/>
          <p:nvPr userDrawn="1"/>
        </p:nvSpPr>
        <p:spPr>
          <a:xfrm rot="10800000" flipH="1" flipV="1">
            <a:off x="9324975" y="958064"/>
            <a:ext cx="1327450" cy="2427374"/>
          </a:xfrm>
          <a:prstGeom prst="parallelogram">
            <a:avLst>
              <a:gd name="adj" fmla="val 954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1318314"/>
            <a:ext cx="9418319" cy="1623060"/>
          </a:xfrm>
          <a:noFill/>
        </p:spPr>
        <p:txBody>
          <a:bodyPr lIns="548640" tIns="91440" bIns="18288" anchor="ctr" anchorCtr="0"/>
          <a:lstStyle>
            <a:lvl1pPr algn="l">
              <a:lnSpc>
                <a:spcPct val="85000"/>
              </a:lnSpc>
              <a:defRPr sz="4400" b="1">
                <a:solidFill>
                  <a:schemeClr val="bg1"/>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499CDF51-24BF-C44D-8620-F4FF622966E4}"/>
              </a:ext>
            </a:extLst>
          </p:cNvPr>
          <p:cNvSpPr>
            <a:spLocks noGrp="1"/>
          </p:cNvSpPr>
          <p:nvPr>
            <p:ph type="sldNum" sz="quarter" idx="10"/>
          </p:nvPr>
        </p:nvSpPr>
        <p:spPr/>
        <p:txBody>
          <a:bodyPr/>
          <a:lstStyle/>
          <a:p>
            <a:fld id="{D8D0F2C8-8DAD-480A-8C12-6A902EB0F7EF}" type="slidenum">
              <a:rPr lang="en-US" smtClean="0"/>
              <a:pPr/>
              <a:t>‹#›</a:t>
            </a:fld>
            <a:endParaRPr lang="en-US"/>
          </a:p>
        </p:txBody>
      </p:sp>
      <p:sp>
        <p:nvSpPr>
          <p:cNvPr id="3" name="Subtitle 2"/>
          <p:cNvSpPr>
            <a:spLocks noGrp="1"/>
          </p:cNvSpPr>
          <p:nvPr>
            <p:ph type="subTitle" idx="1" hasCustomPrompt="1"/>
          </p:nvPr>
        </p:nvSpPr>
        <p:spPr>
          <a:xfrm>
            <a:off x="1" y="3840946"/>
            <a:ext cx="7863839" cy="360358"/>
          </a:xfrm>
          <a:prstGeom prst="rect">
            <a:avLst/>
          </a:prstGeom>
          <a:solidFill>
            <a:schemeClr val="accent1"/>
          </a:solidFill>
        </p:spPr>
        <p:txBody>
          <a:bodyPr lIns="548640" tIns="91440" bIns="54864" anchor="ctr" anchorCtr="0"/>
          <a:lstStyle>
            <a:lvl1pPr marL="0" indent="0" algn="l">
              <a:buNone/>
              <a:defRPr sz="1800" b="1" spc="6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93118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 y="3840946"/>
            <a:ext cx="7863839" cy="360358"/>
          </a:xfrm>
          <a:prstGeom prst="rect">
            <a:avLst/>
          </a:prstGeom>
          <a:solidFill>
            <a:schemeClr val="accent1"/>
          </a:solidFill>
        </p:spPr>
        <p:txBody>
          <a:bodyPr lIns="548640" tIns="91440" bIns="54864" anchor="ctr" anchorCtr="0"/>
          <a:lstStyle>
            <a:lvl1pPr marL="0" indent="0" algn="l">
              <a:buNone/>
              <a:defRPr sz="1800" b="1" spc="6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picture containing building&#10;&#10;Description automatically generated">
            <a:extLst>
              <a:ext uri="{FF2B5EF4-FFF2-40B4-BE49-F238E27FC236}">
                <a16:creationId xmlns:a16="http://schemas.microsoft.com/office/drawing/2014/main" id="{862FEA29-6284-403A-801A-28C7719BD1CD}"/>
              </a:ext>
            </a:extLst>
          </p:cNvPr>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9000" contrast="40000"/>
                    </a14:imgEffect>
                  </a14:imgLayer>
                </a14:imgProps>
              </a:ext>
              <a:ext uri="{28A0092B-C50C-407E-A947-70E740481C1C}">
                <a14:useLocalDpi xmlns:a14="http://schemas.microsoft.com/office/drawing/2010/main" val="0"/>
              </a:ext>
            </a:extLst>
          </a:blip>
          <a:srcRect l="32835" t="63317" r="5960" b="8563"/>
          <a:stretch/>
        </p:blipFill>
        <p:spPr>
          <a:xfrm>
            <a:off x="4065" y="958064"/>
            <a:ext cx="12187935" cy="2427374"/>
          </a:xfrm>
          <a:prstGeom prst="rect">
            <a:avLst/>
          </a:prstGeom>
        </p:spPr>
      </p:pic>
      <p:sp>
        <p:nvSpPr>
          <p:cNvPr id="9" name="Oval 8">
            <a:extLst>
              <a:ext uri="{FF2B5EF4-FFF2-40B4-BE49-F238E27FC236}">
                <a16:creationId xmlns:a16="http://schemas.microsoft.com/office/drawing/2014/main" id="{653FC1D9-5A04-4A6D-A644-D5DAA92B44B6}"/>
              </a:ext>
            </a:extLst>
          </p:cNvPr>
          <p:cNvSpPr/>
          <p:nvPr userDrawn="1"/>
        </p:nvSpPr>
        <p:spPr>
          <a:xfrm>
            <a:off x="-566057" y="2883337"/>
            <a:ext cx="4296228" cy="4296228"/>
          </a:xfrm>
          <a:prstGeom prst="ellipse">
            <a:avLst/>
          </a:prstGeom>
          <a:noFill/>
          <a:ln>
            <a:solidFill>
              <a:schemeClr val="bg1">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51EF61F8-A706-4524-9A54-9B9D4A7C6F2E}"/>
              </a:ext>
            </a:extLst>
          </p:cNvPr>
          <p:cNvSpPr/>
          <p:nvPr userDrawn="1"/>
        </p:nvSpPr>
        <p:spPr>
          <a:xfrm rot="10800000" flipH="1" flipV="1">
            <a:off x="9324975" y="958064"/>
            <a:ext cx="1327450" cy="2427374"/>
          </a:xfrm>
          <a:prstGeom prst="parallelogram">
            <a:avLst>
              <a:gd name="adj" fmla="val 954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1318314"/>
            <a:ext cx="9418319" cy="1623060"/>
          </a:xfrm>
          <a:noFill/>
        </p:spPr>
        <p:txBody>
          <a:bodyPr lIns="548640" tIns="91440" bIns="18288" anchor="ctr" anchorCtr="0"/>
          <a:lstStyle>
            <a:lvl1pPr algn="l">
              <a:lnSpc>
                <a:spcPct val="85000"/>
              </a:lnSpc>
              <a:defRPr sz="4400" b="1">
                <a:solidFill>
                  <a:schemeClr val="bg1"/>
                </a:solidFill>
              </a:defRPr>
            </a:lvl1pPr>
          </a:lstStyle>
          <a:p>
            <a:r>
              <a:rPr lang="en-US"/>
              <a:t>Click to edit Master title style</a:t>
            </a:r>
          </a:p>
        </p:txBody>
      </p:sp>
    </p:spTree>
    <p:extLst>
      <p:ext uri="{BB962C8B-B14F-4D97-AF65-F5344CB8AC3E}">
        <p14:creationId xmlns:p14="http://schemas.microsoft.com/office/powerpoint/2010/main" val="162228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57332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9176" y="2333625"/>
            <a:ext cx="11172824" cy="1712700"/>
          </a:xfrm>
          <a:gradFill>
            <a:gsLst>
              <a:gs pos="0">
                <a:schemeClr val="accent4">
                  <a:lumMod val="60000"/>
                  <a:lumOff val="40000"/>
                  <a:alpha val="72000"/>
                </a:schemeClr>
              </a:gs>
              <a:gs pos="58000">
                <a:schemeClr val="bg1">
                  <a:lumMod val="85000"/>
                  <a:alpha val="55000"/>
                </a:schemeClr>
              </a:gs>
              <a:gs pos="100000">
                <a:schemeClr val="bg2">
                  <a:tint val="23500"/>
                  <a:satMod val="160000"/>
                  <a:alpha val="0"/>
                </a:schemeClr>
              </a:gs>
            </a:gsLst>
            <a:lin ang="0" scaled="1"/>
          </a:gradFill>
        </p:spPr>
        <p:txBody>
          <a:bodyPr lIns="274320" rIns="914400" anchor="ctr" anchorCtr="0"/>
          <a:lstStyle>
            <a:lvl1pPr algn="l">
              <a:defRPr sz="5400">
                <a:solidFill>
                  <a:schemeClr val="tx1"/>
                </a:solidFill>
              </a:defRPr>
            </a:lvl1pPr>
          </a:lstStyle>
          <a:p>
            <a:r>
              <a:rPr lang="en-US"/>
              <a:t>Click to edit Master title style</a:t>
            </a:r>
          </a:p>
        </p:txBody>
      </p:sp>
      <p:sp>
        <p:nvSpPr>
          <p:cNvPr id="3" name="Subtitle 2"/>
          <p:cNvSpPr>
            <a:spLocks noGrp="1"/>
          </p:cNvSpPr>
          <p:nvPr>
            <p:ph type="subTitle" idx="1"/>
          </p:nvPr>
        </p:nvSpPr>
        <p:spPr>
          <a:xfrm>
            <a:off x="1123949" y="4223405"/>
            <a:ext cx="8866469" cy="1498023"/>
          </a:xfrm>
          <a:prstGeom prst="rect">
            <a:avLst/>
          </a:prstGeom>
        </p:spPr>
        <p:txBody>
          <a:bodyPr/>
          <a:lstStyle>
            <a:lvl1pPr marL="0" indent="0" algn="l">
              <a:buNone/>
              <a:defRPr sz="2800" spc="-3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C5CFCCB9-186C-48AE-B95C-322BD30AF8B9}"/>
              </a:ext>
            </a:extLst>
          </p:cNvPr>
          <p:cNvSpPr/>
          <p:nvPr userDrawn="1"/>
        </p:nvSpPr>
        <p:spPr>
          <a:xfrm>
            <a:off x="810296" y="2333625"/>
            <a:ext cx="208879" cy="1712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493795C2-85D1-A04A-A629-C90F2F225B2D}"/>
              </a:ext>
            </a:extLst>
          </p:cNvPr>
          <p:cNvSpPr>
            <a:spLocks noGrp="1"/>
          </p:cNvSpPr>
          <p:nvPr>
            <p:ph type="sldNum" sz="quarter" idx="10"/>
          </p:nvPr>
        </p:nvSpPr>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1958818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9176" y="2333625"/>
            <a:ext cx="11172824" cy="1712700"/>
          </a:xfrm>
          <a:gradFill>
            <a:gsLst>
              <a:gs pos="0">
                <a:schemeClr val="accent4">
                  <a:lumMod val="60000"/>
                  <a:lumOff val="40000"/>
                  <a:alpha val="72000"/>
                </a:schemeClr>
              </a:gs>
              <a:gs pos="58000">
                <a:schemeClr val="bg1">
                  <a:lumMod val="85000"/>
                  <a:alpha val="55000"/>
                </a:schemeClr>
              </a:gs>
              <a:gs pos="100000">
                <a:schemeClr val="bg2">
                  <a:tint val="23500"/>
                  <a:satMod val="160000"/>
                  <a:alpha val="0"/>
                </a:schemeClr>
              </a:gs>
            </a:gsLst>
            <a:lin ang="0" scaled="1"/>
          </a:gradFill>
        </p:spPr>
        <p:txBody>
          <a:bodyPr lIns="274320" rIns="914400" anchor="ctr" anchorCtr="0"/>
          <a:lstStyle>
            <a:lvl1pPr algn="l">
              <a:defRPr sz="5400">
                <a:solidFill>
                  <a:schemeClr val="tx1"/>
                </a:solidFill>
              </a:defRPr>
            </a:lvl1pPr>
          </a:lstStyle>
          <a:p>
            <a:r>
              <a:rPr lang="en-US"/>
              <a:t>Click to edit Master title style</a:t>
            </a:r>
          </a:p>
        </p:txBody>
      </p:sp>
      <p:sp>
        <p:nvSpPr>
          <p:cNvPr id="3" name="Subtitle 2"/>
          <p:cNvSpPr>
            <a:spLocks noGrp="1"/>
          </p:cNvSpPr>
          <p:nvPr>
            <p:ph type="subTitle" idx="1"/>
          </p:nvPr>
        </p:nvSpPr>
        <p:spPr>
          <a:xfrm>
            <a:off x="1123949" y="4223405"/>
            <a:ext cx="8866469" cy="1498023"/>
          </a:xfrm>
          <a:prstGeom prst="rect">
            <a:avLst/>
          </a:prstGeom>
        </p:spPr>
        <p:txBody>
          <a:bodyPr/>
          <a:lstStyle>
            <a:lvl1pPr marL="0" indent="0" algn="l">
              <a:buNone/>
              <a:defRPr sz="2800" spc="-3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4">
            <a:extLst>
              <a:ext uri="{FF2B5EF4-FFF2-40B4-BE49-F238E27FC236}">
                <a16:creationId xmlns:a16="http://schemas.microsoft.com/office/drawing/2014/main" id="{493795C2-85D1-A04A-A629-C90F2F225B2D}"/>
              </a:ext>
            </a:extLst>
          </p:cNvPr>
          <p:cNvSpPr>
            <a:spLocks noGrp="1"/>
          </p:cNvSpPr>
          <p:nvPr>
            <p:ph type="sldNum" sz="quarter" idx="10"/>
          </p:nvPr>
        </p:nvSpPr>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2551240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9176" y="2333625"/>
            <a:ext cx="11172824" cy="1712700"/>
          </a:xfrm>
          <a:gradFill>
            <a:gsLst>
              <a:gs pos="0">
                <a:schemeClr val="accent4">
                  <a:lumMod val="60000"/>
                  <a:lumOff val="40000"/>
                  <a:alpha val="72000"/>
                </a:schemeClr>
              </a:gs>
              <a:gs pos="58000">
                <a:schemeClr val="bg1">
                  <a:lumMod val="85000"/>
                  <a:alpha val="55000"/>
                </a:schemeClr>
              </a:gs>
              <a:gs pos="100000">
                <a:schemeClr val="bg2">
                  <a:tint val="23500"/>
                  <a:satMod val="160000"/>
                  <a:alpha val="0"/>
                </a:schemeClr>
              </a:gs>
            </a:gsLst>
            <a:lin ang="0" scaled="1"/>
          </a:gradFill>
        </p:spPr>
        <p:txBody>
          <a:bodyPr lIns="274320" rIns="914400" anchor="ctr" anchorCtr="0"/>
          <a:lstStyle>
            <a:lvl1pPr algn="l">
              <a:defRPr sz="5400">
                <a:solidFill>
                  <a:srgbClr val="693668"/>
                </a:solidFill>
              </a:defRPr>
            </a:lvl1pPr>
          </a:lstStyle>
          <a:p>
            <a:r>
              <a:rPr lang="en-US"/>
              <a:t>Click to edit Master title style</a:t>
            </a:r>
          </a:p>
        </p:txBody>
      </p:sp>
      <p:sp>
        <p:nvSpPr>
          <p:cNvPr id="3" name="Subtitle 2"/>
          <p:cNvSpPr>
            <a:spLocks noGrp="1"/>
          </p:cNvSpPr>
          <p:nvPr>
            <p:ph type="subTitle" idx="1"/>
          </p:nvPr>
        </p:nvSpPr>
        <p:spPr>
          <a:xfrm>
            <a:off x="1123949" y="4223405"/>
            <a:ext cx="8866469" cy="1498023"/>
          </a:xfrm>
          <a:prstGeom prst="rect">
            <a:avLst/>
          </a:prstGeom>
        </p:spPr>
        <p:txBody>
          <a:bodyPr/>
          <a:lstStyle>
            <a:lvl1pPr marL="0" indent="0" algn="l">
              <a:buNone/>
              <a:defRPr sz="2800" spc="-3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C5CFCCB9-186C-48AE-B95C-322BD30AF8B9}"/>
              </a:ext>
            </a:extLst>
          </p:cNvPr>
          <p:cNvSpPr/>
          <p:nvPr userDrawn="1"/>
        </p:nvSpPr>
        <p:spPr>
          <a:xfrm>
            <a:off x="810296" y="2333625"/>
            <a:ext cx="208879" cy="1712700"/>
          </a:xfrm>
          <a:prstGeom prst="rect">
            <a:avLst/>
          </a:prstGeom>
          <a:solidFill>
            <a:srgbClr val="683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493795C2-85D1-A04A-A629-C90F2F225B2D}"/>
              </a:ext>
            </a:extLst>
          </p:cNvPr>
          <p:cNvSpPr>
            <a:spLocks noGrp="1"/>
          </p:cNvSpPr>
          <p:nvPr>
            <p:ph type="sldNum" sz="quarter" idx="10"/>
          </p:nvPr>
        </p:nvSpPr>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2694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_Title &amp;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chorCtr="0">
            <a:noAutofit/>
          </a:bodyPr>
          <a:lstStyle>
            <a:lvl1pPr>
              <a:defRPr lang="en-US" sz="3400"/>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7" name="Text Placeholder 6"/>
          <p:cNvSpPr>
            <a:spLocks noGrp="1"/>
          </p:cNvSpPr>
          <p:nvPr>
            <p:ph type="body" sz="quarter" idx="13" hasCustomPrompt="1"/>
          </p:nvPr>
        </p:nvSpPr>
        <p:spPr>
          <a:xfrm>
            <a:off x="385012" y="1037063"/>
            <a:ext cx="11479166" cy="465734"/>
          </a:xfrm>
          <a:prstGeom prst="rect">
            <a:avLst/>
          </a:prstGeom>
        </p:spPr>
        <p:txBody>
          <a:bodyPr anchor="ctr" anchorCtr="0">
            <a:normAutofit/>
          </a:bodyPr>
          <a:lstStyle>
            <a:lvl1pPr marL="0" indent="0">
              <a:buFontTx/>
              <a:buNone/>
              <a:defRPr sz="2400" spc="-30" baseline="0">
                <a:solidFill>
                  <a:schemeClr val="accent3">
                    <a:lumMod val="60000"/>
                    <a:lumOff val="40000"/>
                  </a:schemeClr>
                </a:solidFill>
                <a:latin typeface="+mj-lt"/>
              </a:defRPr>
            </a:lvl1pPr>
            <a:lvl2pPr marL="344488" indent="0">
              <a:buFontTx/>
              <a:buNone/>
              <a:defRPr/>
            </a:lvl2pPr>
            <a:lvl3pPr marL="744538" indent="0">
              <a:buFontTx/>
              <a:buNone/>
              <a:defRPr/>
            </a:lvl3pPr>
            <a:lvl4pPr marL="1144587" indent="0">
              <a:buFontTx/>
              <a:buNone/>
              <a:defRPr/>
            </a:lvl4pPr>
            <a:lvl5pPr marL="1484313" indent="0">
              <a:buFontTx/>
              <a:buNone/>
              <a:defRPr/>
            </a:lvl5pPr>
          </a:lstStyle>
          <a:p>
            <a:pPr lvl="0"/>
            <a:r>
              <a:rPr lang="en-US"/>
              <a:t>Edit Master text styles</a:t>
            </a:r>
          </a:p>
        </p:txBody>
      </p:sp>
    </p:spTree>
    <p:extLst>
      <p:ext uri="{BB962C8B-B14F-4D97-AF65-F5344CB8AC3E}">
        <p14:creationId xmlns:p14="http://schemas.microsoft.com/office/powerpoint/2010/main" val="1962773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2_Title &amp;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chorCtr="0">
            <a:noAutofit/>
          </a:bodyPr>
          <a:lstStyle>
            <a:lvl1pPr>
              <a:defRPr lang="en-US" sz="3400"/>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7" name="Text Placeholder 6"/>
          <p:cNvSpPr>
            <a:spLocks noGrp="1"/>
          </p:cNvSpPr>
          <p:nvPr>
            <p:ph type="body" sz="quarter" idx="13" hasCustomPrompt="1"/>
          </p:nvPr>
        </p:nvSpPr>
        <p:spPr>
          <a:xfrm>
            <a:off x="385012" y="1037063"/>
            <a:ext cx="11479166" cy="465734"/>
          </a:xfrm>
          <a:prstGeom prst="rect">
            <a:avLst/>
          </a:prstGeom>
        </p:spPr>
        <p:txBody>
          <a:bodyPr anchor="ctr" anchorCtr="0">
            <a:noAutofit/>
          </a:bodyPr>
          <a:lstStyle>
            <a:lvl1pPr marL="0" indent="0">
              <a:lnSpc>
                <a:spcPct val="90000"/>
              </a:lnSpc>
              <a:spcBef>
                <a:spcPts val="0"/>
              </a:spcBef>
              <a:buFontTx/>
              <a:buNone/>
              <a:defRPr sz="2000" b="1" spc="-30" baseline="0">
                <a:solidFill>
                  <a:schemeClr val="accent1"/>
                </a:solidFill>
                <a:latin typeface="+mj-lt"/>
              </a:defRPr>
            </a:lvl1pPr>
            <a:lvl2pPr marL="344488" indent="0">
              <a:buFontTx/>
              <a:buNone/>
              <a:defRPr/>
            </a:lvl2pPr>
            <a:lvl3pPr marL="744538" indent="0">
              <a:buFontTx/>
              <a:buNone/>
              <a:defRPr/>
            </a:lvl3pPr>
            <a:lvl4pPr marL="1144587" indent="0">
              <a:buFontTx/>
              <a:buNone/>
              <a:defRPr/>
            </a:lvl4pPr>
            <a:lvl5pPr marL="1484313" indent="0">
              <a:buFontTx/>
              <a:buNone/>
              <a:defRPr/>
            </a:lvl5pPr>
          </a:lstStyle>
          <a:p>
            <a:pPr lvl="0"/>
            <a:r>
              <a:rPr lang="en-US"/>
              <a:t>Edit Master text styles</a:t>
            </a:r>
          </a:p>
        </p:txBody>
      </p:sp>
      <p:sp>
        <p:nvSpPr>
          <p:cNvPr id="4" name="Text Placeholder 3">
            <a:extLst>
              <a:ext uri="{FF2B5EF4-FFF2-40B4-BE49-F238E27FC236}">
                <a16:creationId xmlns:a16="http://schemas.microsoft.com/office/drawing/2014/main" id="{4C91A948-7CDE-4F54-8C7C-F0289ADE53A9}"/>
              </a:ext>
            </a:extLst>
          </p:cNvPr>
          <p:cNvSpPr>
            <a:spLocks noGrp="1"/>
          </p:cNvSpPr>
          <p:nvPr>
            <p:ph type="body" sz="quarter" idx="14"/>
          </p:nvPr>
        </p:nvSpPr>
        <p:spPr>
          <a:xfrm>
            <a:off x="385762" y="1708150"/>
            <a:ext cx="11467983" cy="4231332"/>
          </a:xfrm>
          <a:prstGeom prst="rect">
            <a:avLst/>
          </a:prstGeom>
        </p:spPr>
        <p:txBody>
          <a:bodyPr/>
          <a:lstStyle>
            <a:lvl1pPr marL="231775" indent="-231775">
              <a:spcBef>
                <a:spcPts val="600"/>
              </a:spcBef>
              <a:spcAft>
                <a:spcPts val="600"/>
              </a:spcAft>
              <a:buFont typeface="Arial" panose="020B0604020202020204" pitchFamily="34" charset="0"/>
              <a:buChar char="•"/>
              <a:defRPr spc="-30" baseline="0">
                <a:latin typeface="+mj-lt"/>
              </a:defRPr>
            </a:lvl1pPr>
            <a:lvl2pPr marL="633413" indent="-288925">
              <a:spcAft>
                <a:spcPts val="400"/>
              </a:spcAft>
              <a:buClr>
                <a:schemeClr val="bg1">
                  <a:lumMod val="65000"/>
                </a:schemeClr>
              </a:buClr>
              <a:buFont typeface="Calibri" panose="020F0502020204030204" pitchFamily="34" charset="0"/>
              <a:buChar char="‒"/>
              <a:defRPr sz="1800" spc="-10" baseline="0">
                <a:solidFill>
                  <a:schemeClr val="tx1"/>
                </a:solidFill>
                <a:latin typeface="+mj-lt"/>
              </a:defRPr>
            </a:lvl2pPr>
            <a:lvl3pPr>
              <a:spcAft>
                <a:spcPts val="400"/>
              </a:spcAft>
              <a:defRPr sz="1600">
                <a:solidFill>
                  <a:schemeClr val="tx1"/>
                </a:solidFill>
                <a:latin typeface="+mj-lt"/>
              </a:defRPr>
            </a:lvl3pPr>
            <a:lvl4pPr>
              <a:spcAft>
                <a:spcPts val="400"/>
              </a:spcAft>
              <a:defRPr sz="1400">
                <a:solidFill>
                  <a:schemeClr val="tx1"/>
                </a:solidFill>
                <a:latin typeface="+mj-lt"/>
              </a:defRPr>
            </a:lvl4pPr>
            <a:lvl5pPr>
              <a:spcAft>
                <a:spcPts val="400"/>
              </a:spcAft>
              <a:defRPr sz="12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8787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4_Title &amp;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chorCtr="0">
            <a:noAutofit/>
          </a:bodyPr>
          <a:lstStyle>
            <a:lvl1pPr>
              <a:defRPr lang="en-US" sz="3400"/>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7" name="Text Placeholder 6"/>
          <p:cNvSpPr>
            <a:spLocks noGrp="1"/>
          </p:cNvSpPr>
          <p:nvPr>
            <p:ph type="body" sz="quarter" idx="13" hasCustomPrompt="1"/>
          </p:nvPr>
        </p:nvSpPr>
        <p:spPr>
          <a:xfrm>
            <a:off x="385012" y="1037063"/>
            <a:ext cx="11479166" cy="465734"/>
          </a:xfrm>
          <a:prstGeom prst="rect">
            <a:avLst/>
          </a:prstGeom>
        </p:spPr>
        <p:txBody>
          <a:bodyPr anchor="ctr" anchorCtr="0">
            <a:noAutofit/>
          </a:bodyPr>
          <a:lstStyle>
            <a:lvl1pPr marL="0" indent="0">
              <a:lnSpc>
                <a:spcPct val="90000"/>
              </a:lnSpc>
              <a:buFontTx/>
              <a:buNone/>
              <a:defRPr sz="2000" b="1" spc="-30" baseline="0">
                <a:solidFill>
                  <a:schemeClr val="accent1"/>
                </a:solidFill>
                <a:latin typeface="+mj-lt"/>
              </a:defRPr>
            </a:lvl1pPr>
            <a:lvl2pPr marL="344488" indent="0">
              <a:buFontTx/>
              <a:buNone/>
              <a:defRPr/>
            </a:lvl2pPr>
            <a:lvl3pPr marL="744538" indent="0">
              <a:buFontTx/>
              <a:buNone/>
              <a:defRPr/>
            </a:lvl3pPr>
            <a:lvl4pPr marL="1144587" indent="0">
              <a:buFontTx/>
              <a:buNone/>
              <a:defRPr/>
            </a:lvl4pPr>
            <a:lvl5pPr marL="1484313" indent="0">
              <a:buFontTx/>
              <a:buNone/>
              <a:defRPr/>
            </a:lvl5pPr>
          </a:lstStyle>
          <a:p>
            <a:pPr lvl="0"/>
            <a:r>
              <a:rPr lang="en-US"/>
              <a:t>Edit Master text styles</a:t>
            </a:r>
          </a:p>
        </p:txBody>
      </p:sp>
    </p:spTree>
    <p:extLst>
      <p:ext uri="{BB962C8B-B14F-4D97-AF65-F5344CB8AC3E}">
        <p14:creationId xmlns:p14="http://schemas.microsoft.com/office/powerpoint/2010/main" val="18579643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3_Title &amp;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chorCtr="0">
            <a:noAutofit/>
          </a:bodyPr>
          <a:lstStyle>
            <a:lvl1pPr>
              <a:defRPr lang="en-US" sz="3400"/>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4" name="Text Placeholder 3">
            <a:extLst>
              <a:ext uri="{FF2B5EF4-FFF2-40B4-BE49-F238E27FC236}">
                <a16:creationId xmlns:a16="http://schemas.microsoft.com/office/drawing/2014/main" id="{4C91A948-7CDE-4F54-8C7C-F0289ADE53A9}"/>
              </a:ext>
            </a:extLst>
          </p:cNvPr>
          <p:cNvSpPr>
            <a:spLocks noGrp="1"/>
          </p:cNvSpPr>
          <p:nvPr>
            <p:ph type="body" sz="quarter" idx="14"/>
          </p:nvPr>
        </p:nvSpPr>
        <p:spPr>
          <a:xfrm>
            <a:off x="385762" y="1242467"/>
            <a:ext cx="11467983" cy="4697015"/>
          </a:xfrm>
          <a:prstGeom prst="rect">
            <a:avLst/>
          </a:prstGeom>
        </p:spPr>
        <p:txBody>
          <a:bodyPr/>
          <a:lstStyle>
            <a:lvl1pPr marL="231775" indent="-231775">
              <a:spcBef>
                <a:spcPts val="600"/>
              </a:spcBef>
              <a:spcAft>
                <a:spcPts val="600"/>
              </a:spcAft>
              <a:buFont typeface="Arial" panose="020B0604020202020204" pitchFamily="34" charset="0"/>
              <a:buChar char="•"/>
              <a:defRPr spc="-30" baseline="0">
                <a:latin typeface="+mj-lt"/>
              </a:defRPr>
            </a:lvl1pPr>
            <a:lvl2pPr marL="633413" indent="-288925">
              <a:spcAft>
                <a:spcPts val="400"/>
              </a:spcAft>
              <a:buClr>
                <a:schemeClr val="bg1">
                  <a:lumMod val="65000"/>
                </a:schemeClr>
              </a:buClr>
              <a:buFont typeface="Calibri" panose="020F0502020204030204" pitchFamily="34" charset="0"/>
              <a:buChar char="‒"/>
              <a:defRPr sz="1800" spc="-10" baseline="0">
                <a:solidFill>
                  <a:schemeClr val="tx1"/>
                </a:solidFill>
                <a:latin typeface="+mj-lt"/>
              </a:defRPr>
            </a:lvl2pPr>
            <a:lvl3pPr>
              <a:spcAft>
                <a:spcPts val="400"/>
              </a:spcAft>
              <a:defRPr sz="1600">
                <a:solidFill>
                  <a:schemeClr val="tx1"/>
                </a:solidFill>
                <a:latin typeface="+mj-lt"/>
              </a:defRPr>
            </a:lvl3pPr>
            <a:lvl4pPr>
              <a:spcAft>
                <a:spcPts val="400"/>
              </a:spcAft>
              <a:defRPr sz="1400">
                <a:solidFill>
                  <a:schemeClr val="tx1"/>
                </a:solidFill>
                <a:latin typeface="+mj-lt"/>
              </a:defRPr>
            </a:lvl4pPr>
            <a:lvl5pPr>
              <a:spcAft>
                <a:spcPts val="400"/>
              </a:spcAft>
              <a:defRPr sz="12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2020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chorCtr="0">
            <a:noAutofit/>
          </a:bodyPr>
          <a:lstStyle>
            <a:lvl1pPr>
              <a:defRPr lang="en-US"/>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3" name="Rectangle 2">
            <a:extLst>
              <a:ext uri="{FF2B5EF4-FFF2-40B4-BE49-F238E27FC236}">
                <a16:creationId xmlns:a16="http://schemas.microsoft.com/office/drawing/2014/main" id="{9D74BE5C-030D-38E8-3434-663BDD416201}"/>
              </a:ext>
            </a:extLst>
          </p:cNvPr>
          <p:cNvSpPr/>
          <p:nvPr userDrawn="1"/>
        </p:nvSpPr>
        <p:spPr>
          <a:xfrm>
            <a:off x="11250202" y="6349429"/>
            <a:ext cx="941798" cy="457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5772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9000"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3" name="Rectangle 2">
            <a:extLst>
              <a:ext uri="{FF2B5EF4-FFF2-40B4-BE49-F238E27FC236}">
                <a16:creationId xmlns:a16="http://schemas.microsoft.com/office/drawing/2014/main" id="{0D3AEDF2-94DB-498D-D597-53A88705F6D2}"/>
              </a:ext>
            </a:extLst>
          </p:cNvPr>
          <p:cNvSpPr/>
          <p:nvPr userDrawn="1"/>
        </p:nvSpPr>
        <p:spPr>
          <a:xfrm>
            <a:off x="11250202" y="6349429"/>
            <a:ext cx="941798" cy="457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60034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AB6D4-ADD6-45CD-BBE8-60D988C720E9}"/>
              </a:ext>
            </a:extLst>
          </p:cNvPr>
          <p:cNvSpPr/>
          <p:nvPr userDrawn="1"/>
        </p:nvSpPr>
        <p:spPr>
          <a:xfrm>
            <a:off x="0" y="6337189"/>
            <a:ext cx="12192000" cy="528762"/>
          </a:xfrm>
          <a:prstGeom prst="rect">
            <a:avLst/>
          </a:prstGeom>
          <a:solidFill>
            <a:srgbClr val="549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2" name="Group 11">
            <a:extLst>
              <a:ext uri="{FF2B5EF4-FFF2-40B4-BE49-F238E27FC236}">
                <a16:creationId xmlns:a16="http://schemas.microsoft.com/office/drawing/2014/main" id="{099C83D3-5B84-4521-BBBE-11C79948AC9B}"/>
              </a:ext>
            </a:extLst>
          </p:cNvPr>
          <p:cNvGrpSpPr/>
          <p:nvPr userDrawn="1"/>
        </p:nvGrpSpPr>
        <p:grpSpPr>
          <a:xfrm>
            <a:off x="11580920" y="6430711"/>
            <a:ext cx="424465" cy="349318"/>
            <a:chOff x="11588540" y="6423091"/>
            <a:chExt cx="424465" cy="349318"/>
          </a:xfrm>
        </p:grpSpPr>
        <p:pic>
          <p:nvPicPr>
            <p:cNvPr id="13" name="Picture 12">
              <a:extLst>
                <a:ext uri="{FF2B5EF4-FFF2-40B4-BE49-F238E27FC236}">
                  <a16:creationId xmlns:a16="http://schemas.microsoft.com/office/drawing/2014/main" id="{360A6926-0F3E-461E-A4D2-C6D735E81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4" name="Picture 13">
              <a:extLst>
                <a:ext uri="{FF2B5EF4-FFF2-40B4-BE49-F238E27FC236}">
                  <a16:creationId xmlns:a16="http://schemas.microsoft.com/office/drawing/2014/main" id="{E7BBAD67-94AC-4C2B-80A4-A534EE7C774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rgbClr val="549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5">
            <a:duotone>
              <a:prstClr val="black"/>
              <a:srgbClr val="549095">
                <a:tint val="45000"/>
                <a:satMod val="400000"/>
              </a:srgbClr>
            </a:duotone>
            <a:extLst>
              <a:ext uri="{BEBA8EAE-BF5A-486C-A8C5-ECC9F3942E4B}">
                <a14:imgProps xmlns:a14="http://schemas.microsoft.com/office/drawing/2010/main">
                  <a14:imgLayer r:embed="rId6">
                    <a14:imgEffect>
                      <a14:colorTemperature colorTemp="2571"/>
                    </a14:imgEffect>
                    <a14:imgEffect>
                      <a14:brightnessContrast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0439570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241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AB6D4-ADD6-45CD-BBE8-60D988C720E9}"/>
              </a:ext>
            </a:extLst>
          </p:cNvPr>
          <p:cNvSpPr/>
          <p:nvPr userDrawn="1"/>
        </p:nvSpPr>
        <p:spPr>
          <a:xfrm>
            <a:off x="0" y="6337189"/>
            <a:ext cx="12192000" cy="528762"/>
          </a:xfrm>
          <a:prstGeom prst="rect">
            <a:avLst/>
          </a:prstGeom>
          <a:solidFill>
            <a:srgbClr val="3E8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2" name="Group 11">
            <a:extLst>
              <a:ext uri="{FF2B5EF4-FFF2-40B4-BE49-F238E27FC236}">
                <a16:creationId xmlns:a16="http://schemas.microsoft.com/office/drawing/2014/main" id="{099C83D3-5B84-4521-BBBE-11C79948AC9B}"/>
              </a:ext>
            </a:extLst>
          </p:cNvPr>
          <p:cNvGrpSpPr/>
          <p:nvPr userDrawn="1"/>
        </p:nvGrpSpPr>
        <p:grpSpPr>
          <a:xfrm>
            <a:off x="11580920" y="6430711"/>
            <a:ext cx="424465" cy="349318"/>
            <a:chOff x="11588540" y="6423091"/>
            <a:chExt cx="424465" cy="349318"/>
          </a:xfrm>
        </p:grpSpPr>
        <p:pic>
          <p:nvPicPr>
            <p:cNvPr id="13" name="Picture 12">
              <a:extLst>
                <a:ext uri="{FF2B5EF4-FFF2-40B4-BE49-F238E27FC236}">
                  <a16:creationId xmlns:a16="http://schemas.microsoft.com/office/drawing/2014/main" id="{360A6926-0F3E-461E-A4D2-C6D735E81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4" name="Picture 13">
              <a:extLst>
                <a:ext uri="{FF2B5EF4-FFF2-40B4-BE49-F238E27FC236}">
                  <a16:creationId xmlns:a16="http://schemas.microsoft.com/office/drawing/2014/main" id="{E7BBAD67-94AC-4C2B-80A4-A534EE7C774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rgbClr val="3E8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5">
            <a:duotone>
              <a:prstClr val="black"/>
              <a:srgbClr val="247BA0">
                <a:tint val="45000"/>
                <a:satMod val="400000"/>
              </a:srgbClr>
            </a:duotone>
            <a:extLst>
              <a:ext uri="{BEBA8EAE-BF5A-486C-A8C5-ECC9F3942E4B}">
                <a14:imgProps xmlns:a14="http://schemas.microsoft.com/office/drawing/2010/main">
                  <a14:imgLayer r:embed="rId6">
                    <a14:imgEffect>
                      <a14:colorTemperature colorTemp="2571"/>
                    </a14:imgEffect>
                    <a14:imgEffect>
                      <a14:brightnessContrast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279403456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5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AB6D4-ADD6-45CD-BBE8-60D988C720E9}"/>
              </a:ext>
            </a:extLst>
          </p:cNvPr>
          <p:cNvSpPr/>
          <p:nvPr userDrawn="1"/>
        </p:nvSpPr>
        <p:spPr>
          <a:xfrm>
            <a:off x="0" y="6337189"/>
            <a:ext cx="12192000" cy="528762"/>
          </a:xfrm>
          <a:prstGeom prst="rect">
            <a:avLst/>
          </a:prstGeom>
          <a:solidFill>
            <a:srgbClr val="693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2" name="Group 11">
            <a:extLst>
              <a:ext uri="{FF2B5EF4-FFF2-40B4-BE49-F238E27FC236}">
                <a16:creationId xmlns:a16="http://schemas.microsoft.com/office/drawing/2014/main" id="{099C83D3-5B84-4521-BBBE-11C79948AC9B}"/>
              </a:ext>
            </a:extLst>
          </p:cNvPr>
          <p:cNvGrpSpPr/>
          <p:nvPr userDrawn="1"/>
        </p:nvGrpSpPr>
        <p:grpSpPr>
          <a:xfrm>
            <a:off x="11580920" y="6430711"/>
            <a:ext cx="424465" cy="349318"/>
            <a:chOff x="11588540" y="6423091"/>
            <a:chExt cx="424465" cy="349318"/>
          </a:xfrm>
        </p:grpSpPr>
        <p:pic>
          <p:nvPicPr>
            <p:cNvPr id="13" name="Picture 12">
              <a:extLst>
                <a:ext uri="{FF2B5EF4-FFF2-40B4-BE49-F238E27FC236}">
                  <a16:creationId xmlns:a16="http://schemas.microsoft.com/office/drawing/2014/main" id="{360A6926-0F3E-461E-A4D2-C6D735E81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4" name="Picture 13">
              <a:extLst>
                <a:ext uri="{FF2B5EF4-FFF2-40B4-BE49-F238E27FC236}">
                  <a16:creationId xmlns:a16="http://schemas.microsoft.com/office/drawing/2014/main" id="{E7BBAD67-94AC-4C2B-80A4-A534EE7C774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rgbClr val="693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5">
            <a:duotone>
              <a:prstClr val="black"/>
              <a:srgbClr val="693668">
                <a:tint val="45000"/>
                <a:satMod val="400000"/>
              </a:srgbClr>
            </a:duotone>
            <a:extLst>
              <a:ext uri="{BEBA8EAE-BF5A-486C-A8C5-ECC9F3942E4B}">
                <a14:imgProps xmlns:a14="http://schemas.microsoft.com/office/drawing/2010/main">
                  <a14:imgLayer r:embed="rId6">
                    <a14:imgEffect>
                      <a14:colorTemperature colorTemp="2571"/>
                    </a14:imgEffect>
                    <a14:imgEffect>
                      <a14:brightnessContrast bright="-20000" contrast="-2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13316047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6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AB6D4-ADD6-45CD-BBE8-60D988C720E9}"/>
              </a:ext>
            </a:extLst>
          </p:cNvPr>
          <p:cNvSpPr/>
          <p:nvPr userDrawn="1"/>
        </p:nvSpPr>
        <p:spPr>
          <a:xfrm>
            <a:off x="0" y="6337189"/>
            <a:ext cx="12192000" cy="528762"/>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2" name="Group 11">
            <a:extLst>
              <a:ext uri="{FF2B5EF4-FFF2-40B4-BE49-F238E27FC236}">
                <a16:creationId xmlns:a16="http://schemas.microsoft.com/office/drawing/2014/main" id="{099C83D3-5B84-4521-BBBE-11C79948AC9B}"/>
              </a:ext>
            </a:extLst>
          </p:cNvPr>
          <p:cNvGrpSpPr/>
          <p:nvPr userDrawn="1"/>
        </p:nvGrpSpPr>
        <p:grpSpPr>
          <a:xfrm>
            <a:off x="11580920" y="6430711"/>
            <a:ext cx="424465" cy="349318"/>
            <a:chOff x="11588540" y="6423091"/>
            <a:chExt cx="424465" cy="349318"/>
          </a:xfrm>
        </p:grpSpPr>
        <p:pic>
          <p:nvPicPr>
            <p:cNvPr id="13" name="Picture 12">
              <a:extLst>
                <a:ext uri="{FF2B5EF4-FFF2-40B4-BE49-F238E27FC236}">
                  <a16:creationId xmlns:a16="http://schemas.microsoft.com/office/drawing/2014/main" id="{360A6926-0F3E-461E-A4D2-C6D735E81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4" name="Picture 13">
              <a:extLst>
                <a:ext uri="{FF2B5EF4-FFF2-40B4-BE49-F238E27FC236}">
                  <a16:creationId xmlns:a16="http://schemas.microsoft.com/office/drawing/2014/main" id="{E7BBAD67-94AC-4C2B-80A4-A534EE7C774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colorTemperature colorTemp="2571"/>
                    </a14:imgEffect>
                    <a14:imgEffect>
                      <a14:brightnessContrast bright="-20000"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88010958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AB6D4-ADD6-45CD-BBE8-60D988C720E9}"/>
              </a:ext>
            </a:extLst>
          </p:cNvPr>
          <p:cNvSpPr/>
          <p:nvPr userDrawn="1"/>
        </p:nvSpPr>
        <p:spPr>
          <a:xfrm>
            <a:off x="0" y="6337189"/>
            <a:ext cx="12192000" cy="528762"/>
          </a:xfrm>
          <a:prstGeom prst="rect">
            <a:avLst/>
          </a:prstGeom>
          <a:solidFill>
            <a:schemeClr val="accent5">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2" name="Group 11">
            <a:extLst>
              <a:ext uri="{FF2B5EF4-FFF2-40B4-BE49-F238E27FC236}">
                <a16:creationId xmlns:a16="http://schemas.microsoft.com/office/drawing/2014/main" id="{099C83D3-5B84-4521-BBBE-11C79948AC9B}"/>
              </a:ext>
            </a:extLst>
          </p:cNvPr>
          <p:cNvGrpSpPr/>
          <p:nvPr userDrawn="1"/>
        </p:nvGrpSpPr>
        <p:grpSpPr>
          <a:xfrm>
            <a:off x="11580920" y="6430711"/>
            <a:ext cx="424465" cy="349318"/>
            <a:chOff x="11588540" y="6423091"/>
            <a:chExt cx="424465" cy="349318"/>
          </a:xfrm>
        </p:grpSpPr>
        <p:pic>
          <p:nvPicPr>
            <p:cNvPr id="13" name="Picture 12">
              <a:extLst>
                <a:ext uri="{FF2B5EF4-FFF2-40B4-BE49-F238E27FC236}">
                  <a16:creationId xmlns:a16="http://schemas.microsoft.com/office/drawing/2014/main" id="{360A6926-0F3E-461E-A4D2-C6D735E81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4" name="Picture 13">
              <a:extLst>
                <a:ext uri="{FF2B5EF4-FFF2-40B4-BE49-F238E27FC236}">
                  <a16:creationId xmlns:a16="http://schemas.microsoft.com/office/drawing/2014/main" id="{E7BBAD67-94AC-4C2B-80A4-A534EE7C774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2571"/>
                    </a14:imgEffect>
                    <a14:imgEffect>
                      <a14:brightnessContrast bright="-20000"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409575" y="324465"/>
            <a:ext cx="11444171"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01953241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1_1Title Body blue bkgd">
    <p:spTree>
      <p:nvGrpSpPr>
        <p:cNvPr id="1" name=""/>
        <p:cNvGrpSpPr/>
        <p:nvPr/>
      </p:nvGrpSpPr>
      <p:grpSpPr>
        <a:xfrm>
          <a:off x="0" y="0"/>
          <a:ext cx="0" cy="0"/>
          <a:chOff x="0" y="0"/>
          <a:chExt cx="0" cy="0"/>
        </a:xfrm>
      </p:grpSpPr>
      <p:sp>
        <p:nvSpPr>
          <p:cNvPr id="2" name="Title 1"/>
          <p:cNvSpPr>
            <a:spLocks noGrp="1"/>
          </p:cNvSpPr>
          <p:nvPr>
            <p:ph type="title"/>
          </p:nvPr>
        </p:nvSpPr>
        <p:spPr>
          <a:xfrm>
            <a:off x="878880" y="1630871"/>
            <a:ext cx="11468735" cy="671937"/>
          </a:xfrm>
        </p:spPr>
        <p:txBody>
          <a:bodyPr/>
          <a:lstStyle>
            <a:lvl1pPr>
              <a:defRPr sz="3600">
                <a:solidFill>
                  <a:schemeClr val="tx1"/>
                </a:solidFill>
              </a:defRPr>
            </a:lvl1pPr>
          </a:lstStyle>
          <a:p>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8" name="Text Placeholder 7"/>
          <p:cNvSpPr>
            <a:spLocks noGrp="1"/>
          </p:cNvSpPr>
          <p:nvPr>
            <p:ph type="body" sz="quarter" idx="14"/>
          </p:nvPr>
        </p:nvSpPr>
        <p:spPr>
          <a:xfrm>
            <a:off x="878880" y="2599058"/>
            <a:ext cx="10961350" cy="3581023"/>
          </a:xfrm>
          <a:prstGeom prst="rect">
            <a:avLst/>
          </a:prstGeom>
        </p:spPr>
        <p:txBody>
          <a:bodyPr>
            <a:normAutofit/>
          </a:bodyPr>
          <a:lstStyle>
            <a:lvl1pPr marL="0" indent="0">
              <a:spcBef>
                <a:spcPts val="400"/>
              </a:spcBef>
              <a:buFont typeface="Wingdings" panose="05000000000000000000" pitchFamily="2" charset="2"/>
              <a:buNone/>
              <a:defRPr sz="2400">
                <a:solidFill>
                  <a:schemeClr val="tx1"/>
                </a:solidFill>
                <a:latin typeface="Century Gothic" panose="020B0502020202020204" pitchFamily="34" charset="0"/>
              </a:defRPr>
            </a:lvl1pPr>
            <a:lvl2pPr marL="344487" indent="0">
              <a:spcBef>
                <a:spcPts val="400"/>
              </a:spcBef>
              <a:buFont typeface="Arial" panose="020B0604020202020204" pitchFamily="34" charset="0"/>
              <a:buNone/>
              <a:defRPr sz="2400">
                <a:latin typeface="Futura Lt BT" panose="020B0402020204020303" pitchFamily="34" charset="0"/>
              </a:defRPr>
            </a:lvl2pPr>
            <a:lvl3pPr marL="744538" indent="0">
              <a:spcBef>
                <a:spcPts val="400"/>
              </a:spcBef>
              <a:buFont typeface="Wingdings" panose="05000000000000000000" pitchFamily="2" charset="2"/>
              <a:buNone/>
              <a:defRPr sz="2400">
                <a:latin typeface="Futura Lt BT" panose="020B0402020204020303" pitchFamily="34" charset="0"/>
              </a:defRPr>
            </a:lvl3pPr>
            <a:lvl4pPr marL="1143000" indent="0">
              <a:spcBef>
                <a:spcPts val="400"/>
              </a:spcBef>
              <a:buFont typeface="Arial" panose="020B0604020202020204" pitchFamily="34" charset="0"/>
              <a:buNone/>
              <a:defRPr sz="2400">
                <a:latin typeface="Futura Lt BT" panose="020B0402020204020303" pitchFamily="34" charset="0"/>
              </a:defRPr>
            </a:lvl4pPr>
            <a:lvl5pPr marL="1484312" indent="0">
              <a:spcBef>
                <a:spcPts val="400"/>
              </a:spcBef>
              <a:buFont typeface="Wingdings" panose="05000000000000000000" pitchFamily="2" charset="2"/>
              <a:buNone/>
              <a:defRPr sz="2400">
                <a:latin typeface="Futura Lt BT" panose="020B0402020204020303" pitchFamily="34" charset="0"/>
              </a:defRPr>
            </a:lvl5pPr>
          </a:lstStyle>
          <a:p>
            <a:pPr lvl="0"/>
            <a:r>
              <a:rPr lang="en-US"/>
              <a:t>Edit Master text styles</a:t>
            </a:r>
          </a:p>
        </p:txBody>
      </p:sp>
      <p:pic>
        <p:nvPicPr>
          <p:cNvPr id="7" name="Picture 6">
            <a:extLst>
              <a:ext uri="{FF2B5EF4-FFF2-40B4-BE49-F238E27FC236}">
                <a16:creationId xmlns:a16="http://schemas.microsoft.com/office/drawing/2014/main" id="{83D6797A-5545-4F9E-8980-BCF273DAF9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9008" y="6369128"/>
            <a:ext cx="424465" cy="349318"/>
          </a:xfrm>
          <a:prstGeom prst="rect">
            <a:avLst/>
          </a:prstGeom>
        </p:spPr>
      </p:pic>
    </p:spTree>
    <p:extLst>
      <p:ext uri="{BB962C8B-B14F-4D97-AF65-F5344CB8AC3E}">
        <p14:creationId xmlns:p14="http://schemas.microsoft.com/office/powerpoint/2010/main" val="1249466555"/>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1_Title/SubHead &amp; Char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chorCtr="0">
            <a:noAutofit/>
          </a:bodyPr>
          <a:lstStyle>
            <a:lvl1pPr>
              <a:defRPr lang="en-US"/>
            </a:lvl1pPr>
          </a:lstStyle>
          <a:p>
            <a:pPr lvl="0"/>
            <a:r>
              <a:rPr lang="en-US"/>
              <a:t>Click to edit Master title style</a:t>
            </a:r>
          </a:p>
        </p:txBody>
      </p:sp>
      <p:sp>
        <p:nvSpPr>
          <p:cNvPr id="7" name="Text Placeholder 6"/>
          <p:cNvSpPr>
            <a:spLocks noGrp="1"/>
          </p:cNvSpPr>
          <p:nvPr>
            <p:ph type="body" sz="quarter" idx="13"/>
          </p:nvPr>
        </p:nvSpPr>
        <p:spPr>
          <a:xfrm>
            <a:off x="385011" y="1037062"/>
            <a:ext cx="11468732" cy="496460"/>
          </a:xfrm>
          <a:prstGeom prst="rect">
            <a:avLst/>
          </a:prstGeom>
        </p:spPr>
        <p:txBody>
          <a:bodyPr>
            <a:normAutofit/>
          </a:bodyPr>
          <a:lstStyle>
            <a:lvl1pPr marL="0" indent="0">
              <a:buFontTx/>
              <a:buNone/>
              <a:defRPr sz="2400">
                <a:solidFill>
                  <a:schemeClr val="accent3">
                    <a:lumMod val="60000"/>
                    <a:lumOff val="40000"/>
                  </a:schemeClr>
                </a:solidFill>
                <a:latin typeface="Century Gothic" panose="020B0502020202020204" pitchFamily="34" charset="0"/>
              </a:defRPr>
            </a:lvl1pPr>
            <a:lvl2pPr marL="344488" indent="0">
              <a:buFontTx/>
              <a:buNone/>
              <a:defRPr/>
            </a:lvl2pPr>
            <a:lvl3pPr marL="744538" indent="0">
              <a:buFontTx/>
              <a:buNone/>
              <a:defRPr/>
            </a:lvl3pPr>
            <a:lvl4pPr marL="1144587" indent="0">
              <a:buFontTx/>
              <a:buNone/>
              <a:defRPr/>
            </a:lvl4pPr>
            <a:lvl5pPr marL="1484313" indent="0">
              <a:buFontTx/>
              <a:buNone/>
              <a:defRPr/>
            </a:lvl5pPr>
          </a:lstStyle>
          <a:p>
            <a:pPr lvl="0"/>
            <a:r>
              <a:rPr lang="en-US"/>
              <a:t>Edit Master text styles</a:t>
            </a:r>
          </a:p>
        </p:txBody>
      </p:sp>
      <p:sp>
        <p:nvSpPr>
          <p:cNvPr id="9" name="Chart Placeholder 8"/>
          <p:cNvSpPr>
            <a:spLocks noGrp="1"/>
          </p:cNvSpPr>
          <p:nvPr>
            <p:ph type="chart" sz="quarter" idx="14"/>
          </p:nvPr>
        </p:nvSpPr>
        <p:spPr>
          <a:xfrm>
            <a:off x="385007" y="1581056"/>
            <a:ext cx="11468731" cy="4775293"/>
          </a:xfrm>
          <a:prstGeom prst="rect">
            <a:avLst/>
          </a:prstGeom>
        </p:spPr>
        <p:txBody>
          <a:bodyPr/>
          <a:lstStyle>
            <a:lvl1pPr marL="0" indent="0">
              <a:buNone/>
              <a:defRPr>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12C82FF-99C7-4805-ADA5-5BA1AEAE5FCC}"/>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133163620"/>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1_Text and Graph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7A6B0A-360E-4A10-BCB7-C2A564709BE9}"/>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011" y="1333500"/>
            <a:ext cx="5710989" cy="671937"/>
          </a:xfrm>
        </p:spPr>
        <p:txBody>
          <a:bodyPr/>
          <a:lstStyle>
            <a:lvl1pPr>
              <a:defRPr sz="3400"/>
            </a:lvl1pPr>
          </a:lstStyle>
          <a:p>
            <a:r>
              <a:rPr lang="en-US"/>
              <a:t>Click to edit Master title style</a:t>
            </a:r>
          </a:p>
        </p:txBody>
      </p:sp>
      <p:pic>
        <p:nvPicPr>
          <p:cNvPr id="8" name="Picture 7" descr="A picture containing vector graphics&#10;&#10;Description generated with high confidence">
            <a:extLst>
              <a:ext uri="{FF2B5EF4-FFF2-40B4-BE49-F238E27FC236}">
                <a16:creationId xmlns:a16="http://schemas.microsoft.com/office/drawing/2014/main" id="{23B97E47-3A75-4B66-B386-0CF14D2773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07391" y="6351570"/>
            <a:ext cx="460772" cy="391421"/>
          </a:xfrm>
          <a:prstGeom prst="rect">
            <a:avLst/>
          </a:prstGeom>
        </p:spPr>
      </p:pic>
      <p:sp>
        <p:nvSpPr>
          <p:cNvPr id="6" name="Slide Number Placeholder 5">
            <a:extLst>
              <a:ext uri="{FF2B5EF4-FFF2-40B4-BE49-F238E27FC236}">
                <a16:creationId xmlns:a16="http://schemas.microsoft.com/office/drawing/2014/main" id="{4951F387-0172-46F6-AA29-AE4C9FF89F39}"/>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629439284"/>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3_Text and Graph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7A6B0A-360E-4A10-BCB7-C2A564709BE9}"/>
              </a:ext>
            </a:extLst>
          </p:cNvPr>
          <p:cNvSpPr/>
          <p:nvPr userDrawn="1"/>
        </p:nvSpPr>
        <p:spPr>
          <a:xfrm>
            <a:off x="6096000" y="0"/>
            <a:ext cx="6096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385011" y="1333500"/>
            <a:ext cx="5710989" cy="671937"/>
          </a:xfrm>
        </p:spPr>
        <p:txBody>
          <a:bodyPr/>
          <a:lstStyle>
            <a:lvl1pPr>
              <a:defRPr sz="3400"/>
            </a:lvl1pPr>
          </a:lstStyle>
          <a:p>
            <a:r>
              <a:rPr lang="en-US"/>
              <a:t>Click to edit Master title style</a:t>
            </a:r>
          </a:p>
        </p:txBody>
      </p:sp>
      <p:pic>
        <p:nvPicPr>
          <p:cNvPr id="8" name="Picture 7" descr="A picture containing vector graphics&#10;&#10;Description generated with high confidence">
            <a:extLst>
              <a:ext uri="{FF2B5EF4-FFF2-40B4-BE49-F238E27FC236}">
                <a16:creationId xmlns:a16="http://schemas.microsoft.com/office/drawing/2014/main" id="{D054621C-C2A0-44A4-B261-6A10C45661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07391" y="6351570"/>
            <a:ext cx="460772" cy="391421"/>
          </a:xfrm>
          <a:prstGeom prst="rect">
            <a:avLst/>
          </a:prstGeom>
        </p:spPr>
      </p:pic>
      <p:sp>
        <p:nvSpPr>
          <p:cNvPr id="6" name="Slide Number Placeholder 5">
            <a:extLst>
              <a:ext uri="{FF2B5EF4-FFF2-40B4-BE49-F238E27FC236}">
                <a16:creationId xmlns:a16="http://schemas.microsoft.com/office/drawing/2014/main" id="{537F4052-8AED-41B6-A8D7-5D821116A18F}"/>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3912842604"/>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2_Text and Graph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7A6B0A-360E-4A10-BCB7-C2A564709BE9}"/>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011" y="1333500"/>
            <a:ext cx="5710989" cy="671937"/>
          </a:xfrm>
        </p:spPr>
        <p:txBody>
          <a:bodyPr/>
          <a:lstStyle>
            <a:lvl1pPr>
              <a:defRPr sz="340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46FCD306-5FEA-456F-8DBF-14CD17C1F8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9008" y="6369128"/>
            <a:ext cx="424465" cy="349318"/>
          </a:xfrm>
          <a:prstGeom prst="rect">
            <a:avLst/>
          </a:prstGeom>
        </p:spPr>
      </p:pic>
      <p:sp>
        <p:nvSpPr>
          <p:cNvPr id="6" name="Slide Number Placeholder 5">
            <a:extLst>
              <a:ext uri="{FF2B5EF4-FFF2-40B4-BE49-F238E27FC236}">
                <a16:creationId xmlns:a16="http://schemas.microsoft.com/office/drawing/2014/main" id="{70B4EAC6-9125-4435-90C7-5894E00BA08A}"/>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bg1">
                    <a:lumMod val="85000"/>
                  </a:schemeClr>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254813323"/>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4_Text and Graph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7A6B0A-360E-4A10-BCB7-C2A564709BE9}"/>
              </a:ext>
            </a:extLst>
          </p:cNvPr>
          <p:cNvSpPr/>
          <p:nvPr userDrawn="1"/>
        </p:nvSpPr>
        <p:spPr>
          <a:xfrm>
            <a:off x="0" y="0"/>
            <a:ext cx="6096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011" y="1333500"/>
            <a:ext cx="5710989" cy="671937"/>
          </a:xfrm>
        </p:spPr>
        <p:txBody>
          <a:bodyPr anchor="b" anchorCtr="0"/>
          <a:lstStyle>
            <a:lvl1pPr>
              <a:defRPr sz="340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2944BF43-835E-4CC0-9E45-2784E192A1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9008" y="6369128"/>
            <a:ext cx="424465" cy="349318"/>
          </a:xfrm>
          <a:prstGeom prst="rect">
            <a:avLst/>
          </a:prstGeom>
        </p:spPr>
      </p:pic>
      <p:sp>
        <p:nvSpPr>
          <p:cNvPr id="6" name="Slide Number Placeholder 5">
            <a:extLst>
              <a:ext uri="{FF2B5EF4-FFF2-40B4-BE49-F238E27FC236}">
                <a16:creationId xmlns:a16="http://schemas.microsoft.com/office/drawing/2014/main" id="{358FCB9D-BDC1-4B12-B9DB-3A8C2154A556}"/>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2894328468"/>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7613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Logo Ful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0E735C-B27A-2645-B9B8-50F87D54F7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89244" y="523221"/>
            <a:ext cx="5523083" cy="5523083"/>
          </a:xfrm>
          <a:prstGeom prst="rect">
            <a:avLst/>
          </a:prstGeom>
        </p:spPr>
      </p:pic>
      <p:sp>
        <p:nvSpPr>
          <p:cNvPr id="7" name="Text Placeholder 4">
            <a:extLst>
              <a:ext uri="{FF2B5EF4-FFF2-40B4-BE49-F238E27FC236}">
                <a16:creationId xmlns:a16="http://schemas.microsoft.com/office/drawing/2014/main" id="{F28AE41B-5772-E447-8EE9-C9DCABDEC5AB}"/>
              </a:ext>
            </a:extLst>
          </p:cNvPr>
          <p:cNvSpPr txBox="1">
            <a:spLocks/>
          </p:cNvSpPr>
          <p:nvPr userDrawn="1"/>
        </p:nvSpPr>
        <p:spPr>
          <a:xfrm>
            <a:off x="0" y="6133090"/>
            <a:ext cx="12191999" cy="713750"/>
          </a:xfrm>
          <a:prstGeom prst="rect">
            <a:avLst/>
          </a:prstGeom>
        </p:spPr>
        <p:txBody>
          <a:bodyPr anchor="b" anchorCtr="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accent3">
                    <a:lumMod val="60000"/>
                    <a:lumOff val="40000"/>
                  </a:schemeClr>
                </a:solidFill>
                <a:latin typeface="Century Gothic" panose="020B0502020202020204" pitchFamily="34" charset="0"/>
              </a:rPr>
              <a:t>RIGEL PHARMACEUTICALS, INC.    1180 Veterans Boulevard, South San Francisco, CA 94080    </a:t>
            </a:r>
            <a:r>
              <a:rPr lang="en-US" sz="1200">
                <a:solidFill>
                  <a:schemeClr val="accent3">
                    <a:lumMod val="60000"/>
                    <a:lumOff val="40000"/>
                  </a:schemeClr>
                </a:solidFill>
                <a:latin typeface="Century Gothic" panose="020B0502020202020204" pitchFamily="34" charset="0"/>
                <a:hlinkClick r:id="rId3"/>
              </a:rPr>
              <a:t>www.rigel.com</a:t>
            </a:r>
            <a:endParaRPr lang="en-US" sz="1200">
              <a:solidFill>
                <a:schemeClr val="accent3">
                  <a:lumMod val="60000"/>
                  <a:lumOff val="40000"/>
                </a:schemeClr>
              </a:solidFill>
              <a:latin typeface="Century Gothic" panose="020B0502020202020204" pitchFamily="34" charset="0"/>
            </a:endParaRPr>
          </a:p>
          <a:p>
            <a:pPr algn="ctr"/>
            <a:endParaRPr lang="en-US" sz="1200">
              <a:solidFill>
                <a:schemeClr val="accent3">
                  <a:lumMod val="60000"/>
                  <a:lumOff val="40000"/>
                </a:schemeClr>
              </a:solidFill>
              <a:latin typeface="Century Gothic" panose="020B0502020202020204" pitchFamily="34" charset="0"/>
            </a:endParaRPr>
          </a:p>
        </p:txBody>
      </p:sp>
    </p:spTree>
    <p:extLst>
      <p:ext uri="{BB962C8B-B14F-4D97-AF65-F5344CB8AC3E}">
        <p14:creationId xmlns:p14="http://schemas.microsoft.com/office/powerpoint/2010/main" val="3713362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043EC08-6306-4A94-BF3C-E07C0A39B6F9}"/>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126183034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userDrawn="1">
  <p:cSld name="Text and Graph ">
    <p:spTree>
      <p:nvGrpSpPr>
        <p:cNvPr id="1" name=""/>
        <p:cNvGrpSpPr/>
        <p:nvPr/>
      </p:nvGrpSpPr>
      <p:grpSpPr>
        <a:xfrm>
          <a:off x="0" y="0"/>
          <a:ext cx="0" cy="0"/>
          <a:chOff x="0" y="0"/>
          <a:chExt cx="0" cy="0"/>
        </a:xfrm>
      </p:grpSpPr>
      <p:sp>
        <p:nvSpPr>
          <p:cNvPr id="2" name="Title 1"/>
          <p:cNvSpPr>
            <a:spLocks noGrp="1"/>
          </p:cNvSpPr>
          <p:nvPr>
            <p:ph type="title"/>
          </p:nvPr>
        </p:nvSpPr>
        <p:spPr>
          <a:xfrm>
            <a:off x="385011" y="1333500"/>
            <a:ext cx="11468735" cy="671937"/>
          </a:xfrm>
        </p:spPr>
        <p:txBody>
          <a:bodyPr/>
          <a:lstStyle>
            <a:lvl1pPr>
              <a:defRPr sz="3400">
                <a:latin typeface="Century Gothic" panose="020B0502020202020204" pitchFamily="34" charset="0"/>
              </a:defRPr>
            </a:lvl1pPr>
          </a:lstStyle>
          <a:p>
            <a:r>
              <a:rPr lang="en-US"/>
              <a:t>Click to edit Master title style</a:t>
            </a:r>
          </a:p>
        </p:txBody>
      </p:sp>
      <p:sp>
        <p:nvSpPr>
          <p:cNvPr id="9" name="Chart Placeholder 8"/>
          <p:cNvSpPr>
            <a:spLocks noGrp="1"/>
          </p:cNvSpPr>
          <p:nvPr>
            <p:ph type="chart" sz="quarter" idx="14"/>
          </p:nvPr>
        </p:nvSpPr>
        <p:spPr>
          <a:xfrm>
            <a:off x="6096000" y="2219093"/>
            <a:ext cx="5757746" cy="4137256"/>
          </a:xfrm>
          <a:prstGeom prst="rect">
            <a:avLst/>
          </a:prstGeom>
        </p:spPr>
        <p:txBody>
          <a:bodyPr/>
          <a:lstStyle>
            <a:lvl1pPr marL="0" indent="0">
              <a:buNone/>
              <a:defRPr>
                <a:latin typeface="Century Gothic" panose="020B0502020202020204" pitchFamily="34" charset="0"/>
              </a:defRPr>
            </a:lvl1pPr>
          </a:lstStyle>
          <a:p>
            <a:endParaRPr lang="en-US"/>
          </a:p>
        </p:txBody>
      </p:sp>
      <p:pic>
        <p:nvPicPr>
          <p:cNvPr id="6" name="Picture 5">
            <a:extLst>
              <a:ext uri="{FF2B5EF4-FFF2-40B4-BE49-F238E27FC236}">
                <a16:creationId xmlns:a16="http://schemas.microsoft.com/office/drawing/2014/main" id="{08FC528C-2D8D-4E2E-91A3-6017AB74CB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9008" y="6369128"/>
            <a:ext cx="424465" cy="349318"/>
          </a:xfrm>
          <a:prstGeom prst="rect">
            <a:avLst/>
          </a:prstGeom>
        </p:spPr>
      </p:pic>
      <p:sp>
        <p:nvSpPr>
          <p:cNvPr id="7" name="Slide Number Placeholder 5">
            <a:extLst>
              <a:ext uri="{FF2B5EF4-FFF2-40B4-BE49-F238E27FC236}">
                <a16:creationId xmlns:a16="http://schemas.microsoft.com/office/drawing/2014/main" id="{3532369C-03F0-4FDD-9CD1-3B55EC496475}"/>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2873014402"/>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EDD50-92C4-4E6E-8530-94D14BDA455E}"/>
              </a:ext>
            </a:extLst>
          </p:cNvPr>
          <p:cNvSpPr/>
          <p:nvPr userDrawn="1"/>
        </p:nvSpPr>
        <p:spPr>
          <a:xfrm>
            <a:off x="0" y="6337189"/>
            <a:ext cx="12192000" cy="528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 name="Slide Number Placeholder 8"/>
          <p:cNvSpPr>
            <a:spLocks noGrp="1"/>
          </p:cNvSpPr>
          <p:nvPr>
            <p:ph type="sldNum" sz="quarter" idx="12"/>
          </p:nvPr>
        </p:nvSpPr>
        <p:spPr/>
        <p:txBody>
          <a:bodyPr/>
          <a:lstStyle/>
          <a:p>
            <a:fld id="{0D8083BC-CC90-4A6B-B25F-55118B3A9394}" type="slidenum">
              <a:rPr lang="en-US" smtClean="0"/>
              <a:t>‹#›</a:t>
            </a:fld>
            <a:endParaRPr lang="en-US"/>
          </a:p>
        </p:txBody>
      </p:sp>
      <p:grpSp>
        <p:nvGrpSpPr>
          <p:cNvPr id="6" name="Group 5">
            <a:extLst>
              <a:ext uri="{FF2B5EF4-FFF2-40B4-BE49-F238E27FC236}">
                <a16:creationId xmlns:a16="http://schemas.microsoft.com/office/drawing/2014/main" id="{7D8E086C-E88B-48B5-9D2A-AF06E64C8C88}"/>
              </a:ext>
            </a:extLst>
          </p:cNvPr>
          <p:cNvGrpSpPr/>
          <p:nvPr userDrawn="1"/>
        </p:nvGrpSpPr>
        <p:grpSpPr>
          <a:xfrm>
            <a:off x="11580920" y="6430711"/>
            <a:ext cx="424465" cy="349318"/>
            <a:chOff x="11588540" y="6423091"/>
            <a:chExt cx="424465" cy="349318"/>
          </a:xfrm>
        </p:grpSpPr>
        <p:pic>
          <p:nvPicPr>
            <p:cNvPr id="11" name="Picture 10">
              <a:extLst>
                <a:ext uri="{FF2B5EF4-FFF2-40B4-BE49-F238E27FC236}">
                  <a16:creationId xmlns:a16="http://schemas.microsoft.com/office/drawing/2014/main" id="{B2520632-A264-4258-845A-4CA44530AF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2" name="Picture 11">
              <a:extLst>
                <a:ext uri="{FF2B5EF4-FFF2-40B4-BE49-F238E27FC236}">
                  <a16:creationId xmlns:a16="http://schemas.microsoft.com/office/drawing/2014/main" id="{47B9419C-A26F-4D6C-A571-C67F1A2A2EB0}"/>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Tree>
    <p:extLst>
      <p:ext uri="{BB962C8B-B14F-4D97-AF65-F5344CB8AC3E}">
        <p14:creationId xmlns:p14="http://schemas.microsoft.com/office/powerpoint/2010/main" val="142286254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9_Title &amp; SubHea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5E6C7B2-DCED-4069-BDDF-3B9DE069A822}"/>
              </a:ext>
            </a:extLst>
          </p:cNvPr>
          <p:cNvSpPr/>
          <p:nvPr userDrawn="1"/>
        </p:nvSpPr>
        <p:spPr>
          <a:xfrm>
            <a:off x="0" y="6337189"/>
            <a:ext cx="12192000" cy="528762"/>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7" name="Group 16">
            <a:extLst>
              <a:ext uri="{FF2B5EF4-FFF2-40B4-BE49-F238E27FC236}">
                <a16:creationId xmlns:a16="http://schemas.microsoft.com/office/drawing/2014/main" id="{03428266-3C7E-4D12-9BA3-827E079321DC}"/>
              </a:ext>
            </a:extLst>
          </p:cNvPr>
          <p:cNvGrpSpPr/>
          <p:nvPr userDrawn="1"/>
        </p:nvGrpSpPr>
        <p:grpSpPr>
          <a:xfrm>
            <a:off x="11580920" y="6430711"/>
            <a:ext cx="424465" cy="349318"/>
            <a:chOff x="11588540" y="6423091"/>
            <a:chExt cx="424465" cy="349318"/>
          </a:xfrm>
        </p:grpSpPr>
        <p:pic>
          <p:nvPicPr>
            <p:cNvPr id="18" name="Picture 17">
              <a:extLst>
                <a:ext uri="{FF2B5EF4-FFF2-40B4-BE49-F238E27FC236}">
                  <a16:creationId xmlns:a16="http://schemas.microsoft.com/office/drawing/2014/main" id="{DF4DFAF0-5FDB-40BA-A981-843AD92D7D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9" name="Picture 18">
              <a:extLst>
                <a:ext uri="{FF2B5EF4-FFF2-40B4-BE49-F238E27FC236}">
                  <a16:creationId xmlns:a16="http://schemas.microsoft.com/office/drawing/2014/main" id="{61AB37C4-417A-411B-AAE4-24D10EBC2DF9}"/>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20" name="Rectangle 19">
            <a:extLst>
              <a:ext uri="{FF2B5EF4-FFF2-40B4-BE49-F238E27FC236}">
                <a16:creationId xmlns:a16="http://schemas.microsoft.com/office/drawing/2014/main" id="{5F06F3D6-6EC8-4213-AC47-36FF1E4E76EB}"/>
              </a:ext>
            </a:extLst>
          </p:cNvPr>
          <p:cNvSpPr/>
          <p:nvPr userDrawn="1"/>
        </p:nvSpPr>
        <p:spPr>
          <a:xfrm>
            <a:off x="0" y="0"/>
            <a:ext cx="12192000" cy="1258396"/>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building&#10;&#10;Description automatically generated">
            <a:extLst>
              <a:ext uri="{FF2B5EF4-FFF2-40B4-BE49-F238E27FC236}">
                <a16:creationId xmlns:a16="http://schemas.microsoft.com/office/drawing/2014/main" id="{9967C162-855A-4D1E-BC19-3243F6BD11F3}"/>
              </a:ext>
            </a:extLst>
          </p:cNvPr>
          <p:cNvPicPr>
            <a:picLocks noChangeAspect="1"/>
          </p:cNvPicPr>
          <p:nvPr userDrawn="1"/>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colorTemperature colorTemp="2571"/>
                    </a14:imgEffect>
                    <a14:imgEffect>
                      <a14:brightnessContrast bright="-20000"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9649" y="321149"/>
            <a:ext cx="10974098"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4" name="Text Placeholder 3">
            <a:extLst>
              <a:ext uri="{FF2B5EF4-FFF2-40B4-BE49-F238E27FC236}">
                <a16:creationId xmlns:a16="http://schemas.microsoft.com/office/drawing/2014/main" id="{4C91A948-7CDE-4F54-8C7C-F0289ADE53A9}"/>
              </a:ext>
            </a:extLst>
          </p:cNvPr>
          <p:cNvSpPr>
            <a:spLocks noGrp="1"/>
          </p:cNvSpPr>
          <p:nvPr>
            <p:ph type="body" sz="quarter" idx="14"/>
          </p:nvPr>
        </p:nvSpPr>
        <p:spPr>
          <a:xfrm>
            <a:off x="880366" y="1579545"/>
            <a:ext cx="10973379" cy="4359937"/>
          </a:xfrm>
          <a:prstGeom prst="rect">
            <a:avLst/>
          </a:prstGeom>
        </p:spPr>
        <p:txBody>
          <a:bodyPr/>
          <a:lstStyle>
            <a:lvl1pPr marL="231775" indent="-231775">
              <a:spcBef>
                <a:spcPts val="600"/>
              </a:spcBef>
              <a:spcAft>
                <a:spcPts val="600"/>
              </a:spcAft>
              <a:buFont typeface="Arial" panose="020B0604020202020204" pitchFamily="34" charset="0"/>
              <a:buChar char="•"/>
              <a:defRPr spc="-30" baseline="0">
                <a:latin typeface="+mj-lt"/>
              </a:defRPr>
            </a:lvl1pPr>
            <a:lvl2pPr marL="633413" indent="-288925">
              <a:spcAft>
                <a:spcPts val="400"/>
              </a:spcAft>
              <a:buClr>
                <a:schemeClr val="bg1">
                  <a:lumMod val="65000"/>
                </a:schemeClr>
              </a:buClr>
              <a:buFont typeface="Calibri" panose="020F0502020204030204" pitchFamily="34" charset="0"/>
              <a:buChar char="‒"/>
              <a:defRPr sz="1800" spc="-10" baseline="0">
                <a:solidFill>
                  <a:schemeClr val="tx1"/>
                </a:solidFill>
                <a:latin typeface="+mj-lt"/>
              </a:defRPr>
            </a:lvl2pPr>
            <a:lvl3pPr>
              <a:spcAft>
                <a:spcPts val="400"/>
              </a:spcAft>
              <a:defRPr sz="1600">
                <a:solidFill>
                  <a:schemeClr val="tx1"/>
                </a:solidFill>
                <a:latin typeface="+mj-lt"/>
              </a:defRPr>
            </a:lvl3pPr>
            <a:lvl4pPr>
              <a:spcAft>
                <a:spcPts val="400"/>
              </a:spcAft>
              <a:defRPr sz="1400">
                <a:solidFill>
                  <a:schemeClr val="tx1"/>
                </a:solidFill>
                <a:latin typeface="+mj-lt"/>
              </a:defRPr>
            </a:lvl4pPr>
            <a:lvl5pPr>
              <a:spcAft>
                <a:spcPts val="400"/>
              </a:spcAft>
              <a:defRPr sz="12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036990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Standard Content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09F2671-D48E-48D2-9185-3C2F84DBDCB7}"/>
              </a:ext>
            </a:extLst>
          </p:cNvPr>
          <p:cNvGraphicFramePr>
            <a:graphicFrameLocks noChangeAspect="1"/>
          </p:cNvGraphicFramePr>
          <p:nvPr userDrawn="1">
            <p:custDataLst>
              <p:tags r:id="rId1"/>
            </p:custDataLst>
            <p:extLst>
              <p:ext uri="{D42A27DB-BD31-4B8C-83A1-F6EECF244321}">
                <p14:modId xmlns:p14="http://schemas.microsoft.com/office/powerpoint/2010/main" val="8969317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a:extLst>
                          <a:ext uri="{FF2B5EF4-FFF2-40B4-BE49-F238E27FC236}">
                            <a16:creationId xmlns:a16="http://schemas.microsoft.com/office/drawing/2014/main" id="{E09F2671-D48E-48D2-9185-3C2F84DBDCB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7D512E3-19F3-4F51-93F8-BEA9344AC277}"/>
              </a:ext>
            </a:extLst>
          </p:cNvPr>
          <p:cNvSpPr/>
          <p:nvPr userDrawn="1">
            <p:custDataLst>
              <p:tags r:id="rId2"/>
            </p:custDataLst>
          </p:nvPr>
        </p:nvSpPr>
        <p:spPr>
          <a:xfrm>
            <a:off x="0" y="0"/>
            <a:ext cx="158750" cy="158750"/>
          </a:xfrm>
          <a:prstGeom prst="rect">
            <a:avLst/>
          </a:prstGeom>
          <a:solidFill>
            <a:srgbClr val="CAE7E6"/>
          </a:solidFill>
        </p:spPr>
        <p:txBody>
          <a:bodyPr wrap="none" lIns="0" tIns="0" rIns="0" bIns="0" numCol="1" spcCol="0" rtlCol="0" anchor="ctr" anchorCtr="0">
            <a:noAutofit/>
          </a:bodyPr>
          <a:lstStyle/>
          <a:p>
            <a:pPr marL="0" lvl="0" indent="0" algn="l" defTabSz="457200">
              <a:spcBef>
                <a:spcPts val="1200"/>
              </a:spcBef>
              <a:buFontTx/>
              <a:buNone/>
            </a:pPr>
            <a:endParaRPr lang="en-US" sz="2400" b="1" i="0" baseline="0">
              <a:solidFill>
                <a:srgbClr val="333333"/>
              </a:solidFill>
              <a:latin typeface="Arial" panose="020B0604020202020204" pitchFamily="34" charset="0"/>
              <a:ea typeface="+mj-ea"/>
              <a:cs typeface="+mj-cs"/>
              <a:sym typeface="Arial" panose="020B0604020202020204" pitchFamily="34" charset="0"/>
            </a:endParaRPr>
          </a:p>
        </p:txBody>
      </p:sp>
      <p:grpSp>
        <p:nvGrpSpPr>
          <p:cNvPr id="6" name="Group 5">
            <a:extLst>
              <a:ext uri="{FF2B5EF4-FFF2-40B4-BE49-F238E27FC236}">
                <a16:creationId xmlns:a16="http://schemas.microsoft.com/office/drawing/2014/main" id="{02E09FE9-29C8-4C57-9846-7A5DC35AEBA3}"/>
              </a:ext>
            </a:extLst>
          </p:cNvPr>
          <p:cNvGrpSpPr/>
          <p:nvPr userDrawn="1"/>
        </p:nvGrpSpPr>
        <p:grpSpPr>
          <a:xfrm>
            <a:off x="0" y="0"/>
            <a:ext cx="12204700" cy="885468"/>
            <a:chOff x="0" y="0"/>
            <a:chExt cx="12204700" cy="885468"/>
          </a:xfrm>
        </p:grpSpPr>
        <p:sp>
          <p:nvSpPr>
            <p:cNvPr id="7" name="Rectangle 6">
              <a:extLst>
                <a:ext uri="{FF2B5EF4-FFF2-40B4-BE49-F238E27FC236}">
                  <a16:creationId xmlns:a16="http://schemas.microsoft.com/office/drawing/2014/main" id="{AA7CD3AF-FF0F-4BC8-A451-3EFCB4B92ACA}"/>
                </a:ext>
              </a:extLst>
            </p:cNvPr>
            <p:cNvSpPr/>
            <p:nvPr userDrawn="1"/>
          </p:nvSpPr>
          <p:spPr>
            <a:xfrm>
              <a:off x="0" y="0"/>
              <a:ext cx="12192000" cy="874395"/>
            </a:xfrm>
            <a:prstGeom prst="rect">
              <a:avLst/>
            </a:prstGeom>
            <a:gradFill flip="none" rotWithShape="1">
              <a:gsLst>
                <a:gs pos="25000">
                  <a:srgbClr val="18A9C4"/>
                </a:gs>
                <a:gs pos="3000">
                  <a:srgbClr val="17BDCD"/>
                </a:gs>
                <a:gs pos="40000">
                  <a:srgbClr val="1A94BC"/>
                </a:gs>
                <a:gs pos="85000">
                  <a:srgbClr val="1175B4"/>
                </a:gs>
                <a:gs pos="58000">
                  <a:srgbClr val="1C8BB8"/>
                </a:gs>
              </a:gsLst>
              <a:lin ang="18900000" scaled="1"/>
              <a:tileRect/>
            </a:gradFill>
          </p:spPr>
          <p:txBody>
            <a:bodyPr rtlCol="0" anchor="ctr">
              <a:noAutofit/>
            </a:bodyPr>
            <a:lstStyle/>
            <a:p>
              <a:pPr marL="173038" indent="-173038" algn="l" defTabSz="457200">
                <a:spcBef>
                  <a:spcPts val="1200"/>
                </a:spcBef>
                <a:buFont typeface="Arial"/>
                <a:buChar char="•"/>
              </a:pPr>
              <a:endParaRPr lang="en-US" sz="1600">
                <a:solidFill>
                  <a:srgbClr val="333333"/>
                </a:solidFill>
              </a:endParaRPr>
            </a:p>
          </p:txBody>
        </p:sp>
        <p:sp>
          <p:nvSpPr>
            <p:cNvPr id="8" name="Rectangle 7">
              <a:extLst>
                <a:ext uri="{FF2B5EF4-FFF2-40B4-BE49-F238E27FC236}">
                  <a16:creationId xmlns:a16="http://schemas.microsoft.com/office/drawing/2014/main" id="{0E1E1F51-66E1-4F51-804A-CF50C3247E3D}"/>
                </a:ext>
              </a:extLst>
            </p:cNvPr>
            <p:cNvSpPr/>
            <p:nvPr userDrawn="1"/>
          </p:nvSpPr>
          <p:spPr>
            <a:xfrm>
              <a:off x="12700" y="11073"/>
              <a:ext cx="12192000" cy="874395"/>
            </a:xfrm>
            <a:prstGeom prst="rect">
              <a:avLst/>
            </a:prstGeom>
            <a:gradFill flip="none" rotWithShape="1">
              <a:gsLst>
                <a:gs pos="25000">
                  <a:srgbClr val="18A9C4">
                    <a:alpha val="0"/>
                  </a:srgbClr>
                </a:gs>
                <a:gs pos="3000">
                  <a:srgbClr val="17BDCD">
                    <a:alpha val="0"/>
                  </a:srgbClr>
                </a:gs>
                <a:gs pos="40000">
                  <a:srgbClr val="1A94BC">
                    <a:alpha val="0"/>
                  </a:srgbClr>
                </a:gs>
                <a:gs pos="85000">
                  <a:srgbClr val="1175B4">
                    <a:alpha val="61000"/>
                  </a:srgbClr>
                </a:gs>
                <a:gs pos="58000">
                  <a:srgbClr val="1C8BB8">
                    <a:alpha val="0"/>
                  </a:srgbClr>
                </a:gs>
              </a:gsLst>
              <a:lin ang="18900000" scaled="1"/>
              <a:tileRect/>
            </a:gradFill>
          </p:spPr>
          <p:txBody>
            <a:bodyPr rtlCol="0" anchor="ctr">
              <a:noAutofit/>
            </a:bodyPr>
            <a:lstStyle/>
            <a:p>
              <a:pPr marL="173038" indent="-173038" algn="l" defTabSz="457200">
                <a:spcBef>
                  <a:spcPts val="1200"/>
                </a:spcBef>
                <a:buFont typeface="Arial"/>
                <a:buChar char="•"/>
              </a:pPr>
              <a:endParaRPr lang="en-US" sz="1600">
                <a:solidFill>
                  <a:srgbClr val="333333"/>
                </a:solidFill>
              </a:endParaRPr>
            </a:p>
          </p:txBody>
        </p:sp>
      </p:grpSp>
      <p:sp>
        <p:nvSpPr>
          <p:cNvPr id="11" name="Title 1"/>
          <p:cNvSpPr>
            <a:spLocks noGrp="1"/>
          </p:cNvSpPr>
          <p:nvPr>
            <p:ph type="title"/>
          </p:nvPr>
        </p:nvSpPr>
        <p:spPr>
          <a:xfrm>
            <a:off x="609600" y="1"/>
            <a:ext cx="10998200" cy="874394"/>
          </a:xfrm>
          <a:prstGeom prst="rect">
            <a:avLst/>
          </a:prstGeom>
        </p:spPr>
        <p:txBody>
          <a:bodyPr lIns="0" tIns="91440" rIns="0" bIns="45720" anchor="ctr">
            <a:noAutofit/>
          </a:bodyPr>
          <a:lstStyle>
            <a:lvl1pPr marL="0" algn="l">
              <a:spcBef>
                <a:spcPts val="0"/>
              </a:spcBef>
              <a:defRPr sz="2400" b="1" baseline="0"/>
            </a:lvl1pPr>
          </a:lstStyle>
          <a:p>
            <a:r>
              <a:rPr lang="en-US"/>
              <a:t>Click to edit Master title style</a:t>
            </a:r>
          </a:p>
        </p:txBody>
      </p:sp>
      <p:sp>
        <p:nvSpPr>
          <p:cNvPr id="3" name="Content Placeholder 2"/>
          <p:cNvSpPr>
            <a:spLocks noGrp="1"/>
          </p:cNvSpPr>
          <p:nvPr>
            <p:ph sz="quarter" idx="13" hasCustomPrompt="1"/>
          </p:nvPr>
        </p:nvSpPr>
        <p:spPr>
          <a:xfrm>
            <a:off x="609600" y="1371918"/>
            <a:ext cx="10998200" cy="4628832"/>
          </a:xfrm>
          <a:prstGeom prst="rect">
            <a:avLst/>
          </a:prstGeom>
        </p:spPr>
        <p:txBody>
          <a:bodyPr lIns="0"/>
          <a:lstStyle>
            <a:lvl1pPr marL="171450" indent="-171450">
              <a:spcBef>
                <a:spcPts val="1200"/>
              </a:spcBef>
              <a:defRPr sz="1600">
                <a:solidFill>
                  <a:schemeClr val="accent6"/>
                </a:solidFill>
              </a:defRPr>
            </a:lvl1pPr>
            <a:lvl2pPr marL="347472" indent="-173736">
              <a:spcBef>
                <a:spcPts val="1200"/>
              </a:spcBef>
              <a:defRPr sz="1600">
                <a:solidFill>
                  <a:schemeClr val="accent6"/>
                </a:solidFill>
              </a:defRPr>
            </a:lvl2pPr>
            <a:lvl3pPr marL="521208" indent="-171450">
              <a:spcBef>
                <a:spcPts val="1200"/>
              </a:spcBef>
              <a:buFont typeface="Courier New" panose="02070309020205020404" pitchFamily="49" charset="0"/>
              <a:buChar char="o"/>
              <a:defRPr sz="1600">
                <a:solidFill>
                  <a:schemeClr val="accent6"/>
                </a:solidFill>
              </a:defRPr>
            </a:lvl3pPr>
            <a:lvl4pPr marL="685800" indent="-173736">
              <a:spcBef>
                <a:spcPts val="1200"/>
              </a:spcBef>
              <a:defRPr sz="1600">
                <a:solidFill>
                  <a:schemeClr val="accent6"/>
                </a:solidFill>
              </a:defRPr>
            </a:lvl4pPr>
            <a:lvl5pPr marL="914400" indent="-173736">
              <a:spcBef>
                <a:spcPts val="1200"/>
              </a:spcBef>
              <a:defRPr sz="16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a:extLst>
              <a:ext uri="{FF2B5EF4-FFF2-40B4-BE49-F238E27FC236}">
                <a16:creationId xmlns:a16="http://schemas.microsoft.com/office/drawing/2014/main" id="{363A1A10-49CD-4A8A-A306-01DBDBE83AD7}"/>
              </a:ext>
            </a:extLst>
          </p:cNvPr>
          <p:cNvSpPr>
            <a:spLocks noGrp="1"/>
          </p:cNvSpPr>
          <p:nvPr>
            <p:ph type="sldNum" sz="quarter" idx="4"/>
          </p:nvPr>
        </p:nvSpPr>
        <p:spPr>
          <a:xfrm>
            <a:off x="10660200" y="6352439"/>
            <a:ext cx="947600" cy="223229"/>
          </a:xfrm>
          <a:prstGeom prst="rect">
            <a:avLst/>
          </a:prstGeom>
        </p:spPr>
        <p:txBody>
          <a:bodyPr rIns="0" anchor="ctr">
            <a:noAutofit/>
          </a:bodyPr>
          <a:lstStyle>
            <a:lvl1pPr algn="r">
              <a:defRPr sz="1100">
                <a:solidFill>
                  <a:schemeClr val="accent6"/>
                </a:solidFill>
              </a:defRPr>
            </a:lvl1pPr>
          </a:lstStyle>
          <a:p>
            <a:pPr defTabSz="457200"/>
            <a:fld id="{33B05D85-7E10-5D4F-A75C-A55D283254FB}" type="slidenum">
              <a:rPr lang="en-US" smtClean="0"/>
              <a:pPr defTabSz="457200"/>
              <a:t>‹#›</a:t>
            </a:fld>
            <a:endParaRPr lang="en-US"/>
          </a:p>
        </p:txBody>
      </p:sp>
    </p:spTree>
    <p:extLst>
      <p:ext uri="{BB962C8B-B14F-4D97-AF65-F5344CB8AC3E}">
        <p14:creationId xmlns:p14="http://schemas.microsoft.com/office/powerpoint/2010/main" val="451380825"/>
      </p:ext>
    </p:extLst>
  </p:cSld>
  <p:clrMapOvr>
    <a:masterClrMapping/>
  </p:clrMapOvr>
  <p:extLst>
    <p:ext uri="{DCECCB84-F9BA-43D5-87BE-67443E8EF086}">
      <p15:sldGuideLst xmlns:p15="http://schemas.microsoft.com/office/powerpoint/2012/main"/>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1_Section Divider - Blu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0EFD64F-E97D-441B-A383-836B17AB5D72}"/>
              </a:ext>
            </a:extLst>
          </p:cNvPr>
          <p:cNvGraphicFramePr>
            <a:graphicFrameLocks noChangeAspect="1"/>
          </p:cNvGraphicFramePr>
          <p:nvPr userDrawn="1">
            <p:custDataLst>
              <p:tags r:id="rId1"/>
            </p:custDataLst>
            <p:extLst>
              <p:ext uri="{D42A27DB-BD31-4B8C-83A1-F6EECF244321}">
                <p14:modId xmlns:p14="http://schemas.microsoft.com/office/powerpoint/2010/main" val="6540132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4" name="Object 3" hidden="1">
                        <a:extLst>
                          <a:ext uri="{FF2B5EF4-FFF2-40B4-BE49-F238E27FC236}">
                            <a16:creationId xmlns:a16="http://schemas.microsoft.com/office/drawing/2014/main" id="{60EFD64F-E97D-441B-A383-836B17AB5D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C4EFB5FB-D145-4BB7-B6D7-054CFB50E6D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14" name="Rectangle 13">
            <a:extLst>
              <a:ext uri="{FF2B5EF4-FFF2-40B4-BE49-F238E27FC236}">
                <a16:creationId xmlns:a16="http://schemas.microsoft.com/office/drawing/2014/main" id="{FAFC354B-58AF-40B2-87FF-75479749A93F}"/>
              </a:ext>
            </a:extLst>
          </p:cNvPr>
          <p:cNvSpPr/>
          <p:nvPr userDrawn="1"/>
        </p:nvSpPr>
        <p:spPr>
          <a:xfrm>
            <a:off x="0" y="0"/>
            <a:ext cx="12192001" cy="6857999"/>
          </a:xfrm>
          <a:prstGeom prst="rect">
            <a:avLst/>
          </a:prstGeom>
          <a:gradFill flip="none" rotWithShape="1">
            <a:gsLst>
              <a:gs pos="15000">
                <a:srgbClr val="30CECC">
                  <a:alpha val="63000"/>
                </a:srgbClr>
              </a:gs>
              <a:gs pos="83000">
                <a:schemeClr val="bg2">
                  <a:alpha val="63000"/>
                </a:schemeClr>
              </a:gs>
            </a:gsLst>
            <a:lin ang="174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sz="1400" err="1"/>
          </a:p>
        </p:txBody>
      </p:sp>
      <p:sp>
        <p:nvSpPr>
          <p:cNvPr id="11" name="Title 1">
            <a:extLst>
              <a:ext uri="{FF2B5EF4-FFF2-40B4-BE49-F238E27FC236}">
                <a16:creationId xmlns:a16="http://schemas.microsoft.com/office/drawing/2014/main" id="{6243F117-4AE7-41FF-8433-575E4BF14D48}"/>
              </a:ext>
            </a:extLst>
          </p:cNvPr>
          <p:cNvSpPr>
            <a:spLocks noGrp="1"/>
          </p:cNvSpPr>
          <p:nvPr>
            <p:ph type="title"/>
          </p:nvPr>
        </p:nvSpPr>
        <p:spPr>
          <a:xfrm>
            <a:off x="963084" y="1359068"/>
            <a:ext cx="10363200" cy="2513923"/>
          </a:xfrm>
          <a:prstGeom prst="rect">
            <a:avLst/>
          </a:prstGeom>
        </p:spPr>
        <p:txBody>
          <a:bodyPr anchor="b">
            <a:normAutofit/>
          </a:bodyPr>
          <a:lstStyle>
            <a:lvl1pPr algn="ctr">
              <a:defRPr sz="4800" b="0" cap="none"/>
            </a:lvl1pPr>
          </a:lstStyle>
          <a:p>
            <a:endParaRPr lang="en-US"/>
          </a:p>
        </p:txBody>
      </p:sp>
      <p:sp>
        <p:nvSpPr>
          <p:cNvPr id="12" name="Text Placeholder 2">
            <a:extLst>
              <a:ext uri="{FF2B5EF4-FFF2-40B4-BE49-F238E27FC236}">
                <a16:creationId xmlns:a16="http://schemas.microsoft.com/office/drawing/2014/main" id="{25CD4253-36CD-4679-BAB8-61FD6D208DDF}"/>
              </a:ext>
            </a:extLst>
          </p:cNvPr>
          <p:cNvSpPr>
            <a:spLocks noGrp="1"/>
          </p:cNvSpPr>
          <p:nvPr>
            <p:ph type="body" idx="13"/>
          </p:nvPr>
        </p:nvSpPr>
        <p:spPr>
          <a:xfrm>
            <a:off x="963084" y="4032664"/>
            <a:ext cx="10363200" cy="1736312"/>
          </a:xfrm>
          <a:prstGeom prst="rect">
            <a:avLst/>
          </a:prstGeom>
        </p:spPr>
        <p:txBody>
          <a:bodyPr anchor="t">
            <a:noAutofit/>
          </a:bodyPr>
          <a:lstStyle>
            <a:lvl1pPr marL="0" indent="0" algn="ctr">
              <a:buFont typeface="Arial" panose="020B0604020202020204" pitchFamily="34" charse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
        <p:nvSpPr>
          <p:cNvPr id="15" name="Slide Number Placeholder 6">
            <a:extLst>
              <a:ext uri="{FF2B5EF4-FFF2-40B4-BE49-F238E27FC236}">
                <a16:creationId xmlns:a16="http://schemas.microsoft.com/office/drawing/2014/main" id="{AB63FF5A-7826-4280-911B-F6C791290B04}"/>
              </a:ext>
            </a:extLst>
          </p:cNvPr>
          <p:cNvSpPr>
            <a:spLocks noGrp="1"/>
          </p:cNvSpPr>
          <p:nvPr>
            <p:ph type="sldNum" sz="quarter" idx="4"/>
          </p:nvPr>
        </p:nvSpPr>
        <p:spPr>
          <a:xfrm>
            <a:off x="10660200" y="6352439"/>
            <a:ext cx="947600" cy="223229"/>
          </a:xfrm>
          <a:prstGeom prst="rect">
            <a:avLst/>
          </a:prstGeom>
        </p:spPr>
        <p:txBody>
          <a:bodyPr rIns="0" anchor="ctr">
            <a:noAutofit/>
          </a:bodyPr>
          <a:lstStyle>
            <a:lvl1pPr algn="r">
              <a:defRPr sz="1100">
                <a:solidFill>
                  <a:schemeClr val="bg1"/>
                </a:solidFill>
              </a:defRPr>
            </a:lvl1pPr>
          </a:lstStyle>
          <a:p>
            <a:pPr defTabSz="457200"/>
            <a:fld id="{33B05D85-7E10-5D4F-A75C-A55D283254FB}" type="slidenum">
              <a:rPr lang="en-US" smtClean="0"/>
              <a:pPr defTabSz="457200"/>
              <a:t>‹#›</a:t>
            </a:fld>
            <a:endParaRPr lang="en-US"/>
          </a:p>
        </p:txBody>
      </p:sp>
      <p:sp>
        <p:nvSpPr>
          <p:cNvPr id="16" name="TextBox 15">
            <a:extLst>
              <a:ext uri="{FF2B5EF4-FFF2-40B4-BE49-F238E27FC236}">
                <a16:creationId xmlns:a16="http://schemas.microsoft.com/office/drawing/2014/main" id="{357F9D54-1D5A-4481-8A1A-E091D5C1C18D}"/>
              </a:ext>
            </a:extLst>
          </p:cNvPr>
          <p:cNvSpPr txBox="1"/>
          <p:nvPr userDrawn="1"/>
        </p:nvSpPr>
        <p:spPr>
          <a:xfrm>
            <a:off x="5515951" y="6292381"/>
            <a:ext cx="1408572" cy="343344"/>
          </a:xfrm>
          <a:prstGeom prst="rect">
            <a:avLst/>
          </a:prstGeom>
          <a:noFill/>
        </p:spPr>
        <p:txBody>
          <a:bodyPr wrap="square" rtlCol="0" anchor="ctr">
            <a:noAutofit/>
          </a:bodyPr>
          <a:lstStyle/>
          <a:p>
            <a:pPr algn="ctr"/>
            <a:r>
              <a:rPr lang="en-US" sz="1100" spc="0">
                <a:solidFill>
                  <a:schemeClr val="bg1"/>
                </a:solidFill>
              </a:rPr>
              <a:t>© 2022 Blue Matter</a:t>
            </a:r>
          </a:p>
        </p:txBody>
      </p:sp>
      <p:pic>
        <p:nvPicPr>
          <p:cNvPr id="17" name="pasted-image.pdf">
            <a:extLst>
              <a:ext uri="{FF2B5EF4-FFF2-40B4-BE49-F238E27FC236}">
                <a16:creationId xmlns:a16="http://schemas.microsoft.com/office/drawing/2014/main" id="{84A32A06-2B9D-44AE-99F4-E70F9068F75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1760" y="6234801"/>
            <a:ext cx="1128341" cy="350384"/>
          </a:xfrm>
          <a:prstGeom prst="rect">
            <a:avLst/>
          </a:prstGeom>
          <a:ln w="12700">
            <a:miter lim="400000"/>
          </a:ln>
        </p:spPr>
      </p:pic>
    </p:spTree>
    <p:extLst>
      <p:ext uri="{BB962C8B-B14F-4D97-AF65-F5344CB8AC3E}">
        <p14:creationId xmlns:p14="http://schemas.microsoft.com/office/powerpoint/2010/main" val="383654007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8" y="12"/>
            <a:ext cx="11582399" cy="1356457"/>
          </a:xfrm>
        </p:spPr>
        <p:txBody>
          <a:bodyPr/>
          <a:lstStyle/>
          <a:p>
            <a:r>
              <a:rPr lang="en-US"/>
              <a:t>Click to edit Master title style</a:t>
            </a:r>
          </a:p>
        </p:txBody>
      </p:sp>
      <p:sp>
        <p:nvSpPr>
          <p:cNvPr id="3" name="Content Placeholder 2"/>
          <p:cNvSpPr>
            <a:spLocks noGrp="1"/>
          </p:cNvSpPr>
          <p:nvPr>
            <p:ph idx="1"/>
          </p:nvPr>
        </p:nvSpPr>
        <p:spPr>
          <a:xfrm>
            <a:off x="312383" y="1457302"/>
            <a:ext cx="11574821" cy="4719671"/>
          </a:xfrm>
        </p:spPr>
        <p:txBody>
          <a:bodyPr/>
          <a:lstStyle>
            <a:lvl1pPr>
              <a:lnSpc>
                <a:spcPct val="85000"/>
              </a:lnSpc>
              <a:spcBef>
                <a:spcPts val="1600"/>
              </a:spcBef>
              <a:buClr>
                <a:schemeClr val="accent1"/>
              </a:buClr>
              <a:defRPr sz="2667"/>
            </a:lvl1pPr>
            <a:lvl2pPr marL="609555" indent="-228584">
              <a:lnSpc>
                <a:spcPct val="85000"/>
              </a:lnSpc>
              <a:spcBef>
                <a:spcPts val="800"/>
              </a:spcBef>
              <a:buClr>
                <a:schemeClr val="tx2"/>
              </a:buClr>
              <a:defRPr/>
            </a:lvl2pPr>
            <a:lvl3pPr marL="914332" indent="-228584">
              <a:lnSpc>
                <a:spcPct val="85000"/>
              </a:lnSpc>
              <a:spcBef>
                <a:spcPts val="800"/>
              </a:spcBef>
              <a:buClr>
                <a:schemeClr val="tx2"/>
              </a:buClr>
              <a:defRPr/>
            </a:lvl3pPr>
            <a:lvl4pPr marL="1142915" indent="-152388">
              <a:lnSpc>
                <a:spcPct val="85000"/>
              </a:lnSpc>
              <a:spcBef>
                <a:spcPts val="800"/>
              </a:spcBef>
              <a:buClr>
                <a:schemeClr val="tx2"/>
              </a:buClr>
              <a:defRPr/>
            </a:lvl4pPr>
            <a:lvl5pPr marL="1371498" indent="-152388">
              <a:lnSpc>
                <a:spcPct val="85000"/>
              </a:lnSpc>
              <a:spcBef>
                <a:spcPts val="800"/>
              </a:spcBef>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7941359"/>
      </p:ext>
    </p:extLst>
  </p:cSld>
  <p:clrMapOvr>
    <a:masterClrMapping/>
  </p:clrMapOvr>
  <p:transition>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6/20/24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2836771929"/>
      </p:ext>
    </p:extLst>
  </p:cSld>
  <p:clrMapOvr>
    <a:masterClrMapping/>
  </p:clrMapOvr>
  <p:transition spd="med">
    <p:wipe dir="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6/20/24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1027024861"/>
      </p:ext>
    </p:extLst>
  </p:cSld>
  <p:clrMapOvr>
    <a:masterClrMapping/>
  </p:clrMapOvr>
  <p:transition spd="med">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750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6/20/24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1669991207"/>
      </p:ext>
    </p:extLst>
  </p:cSld>
  <p:clrMapOvr>
    <a:masterClrMapping/>
  </p:clrMapOvr>
  <p:transition spd="med">
    <p:wipe dir="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6/20/24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884814954"/>
      </p:ext>
    </p:extLst>
  </p:cSld>
  <p:clrMapOvr>
    <a:masterClrMapping/>
  </p:clrMapOvr>
  <p:transition spd="med">
    <p:wipe dir="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6/20/24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949524304"/>
      </p:ext>
    </p:extLst>
  </p:cSld>
  <p:clrMapOvr>
    <a:masterClrMapping/>
  </p:clrMapOvr>
  <p:transition spd="med">
    <p:wipe dir="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6/20/24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2127415705"/>
      </p:ext>
    </p:extLst>
  </p:cSld>
  <p:clrMapOvr>
    <a:masterClrMapping/>
  </p:clrMapOvr>
  <p:transition spd="med">
    <p:wipe dir="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6/20/24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608231522"/>
      </p:ext>
    </p:extLst>
  </p:cSld>
  <p:clrMapOvr>
    <a:masterClrMapping/>
  </p:clrMapOvr>
  <p:transition spd="med">
    <p:wipe dir="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6/20/24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080823948"/>
      </p:ext>
    </p:extLst>
  </p:cSld>
  <p:clrMapOvr>
    <a:masterClrMapping/>
  </p:clrMapOvr>
  <p:transition spd="med">
    <p:wipe dir="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6/20/24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2349481696"/>
      </p:ext>
    </p:extLst>
  </p:cSld>
  <p:clrMapOvr>
    <a:masterClrMapping/>
  </p:clrMapOvr>
  <p:transition spd="med">
    <p:wipe dir="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6/20/24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228504550"/>
      </p:ext>
    </p:extLst>
  </p:cSld>
  <p:clrMapOvr>
    <a:masterClrMapping/>
  </p:clrMapOvr>
  <p:transition spd="med">
    <p:wipe dir="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6/20/24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669457387"/>
      </p:ext>
    </p:extLst>
  </p:cSld>
  <p:clrMapOvr>
    <a:masterClrMapping/>
  </p:clrMapOvr>
  <p:transition spd="med">
    <p:wipe dir="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253037"/>
            <a:ext cx="11582400" cy="4830763"/>
          </a:xfrm>
          <a:prstGeom prst="rect">
            <a:avLst/>
          </a:prstGeom>
        </p:spPr>
        <p:txBody>
          <a:bodyPr>
            <a:noAutofit/>
          </a:bodyPr>
          <a:lstStyle>
            <a:lvl1pPr marL="315376" indent="-315376">
              <a:lnSpc>
                <a:spcPct val="100000"/>
              </a:lnSpc>
              <a:buFont typeface="Arial" panose="020B0604020202020204" pitchFamily="34" charset="0"/>
              <a:buChar char="•"/>
              <a:defRPr sz="3200" baseline="0"/>
            </a:lvl1pPr>
            <a:lvl2pPr marL="920728" indent="-311143">
              <a:lnSpc>
                <a:spcPct val="100000"/>
              </a:lnSpc>
              <a:buFont typeface="Arial" panose="020B0604020202020204" pitchFamily="34" charset="0"/>
              <a:buChar char="–"/>
              <a:defRPr sz="3200"/>
            </a:lvl2pPr>
            <a:lvl3pPr marL="1530312" indent="-311143">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8"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7"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66842704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91921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920555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0"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cxnSp>
        <p:nvCxnSpPr>
          <p:cNvPr id="7" name="Straight Connector 6"/>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9"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95014699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45113"/>
            <a:ext cx="5608320" cy="639763"/>
          </a:xfrm>
          <a:prstGeom prst="rect">
            <a:avLst/>
          </a:prstGeom>
        </p:spPr>
        <p:txBody>
          <a:bodyPr anchor="b">
            <a:noAutofit/>
          </a:bodyPr>
          <a:lstStyle>
            <a:lvl1pPr marL="0" indent="0">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04800" y="1984875"/>
            <a:ext cx="5608320" cy="3951288"/>
          </a:xfrm>
          <a:prstGeom prst="rect">
            <a:avLst/>
          </a:prstGeom>
        </p:spPr>
        <p:txBody>
          <a:bodyPr>
            <a:noAutofit/>
          </a:bodyPr>
          <a:lstStyle>
            <a:lvl1pPr marL="311143" indent="-311143">
              <a:buFont typeface="Arial" panose="020B0604020202020204" pitchFamily="34" charset="0"/>
              <a:buChar char="•"/>
              <a:defRPr sz="2667"/>
            </a:lvl1pPr>
            <a:lvl2pPr marL="920728" indent="-311143">
              <a:defRPr sz="2400"/>
            </a:lvl2pPr>
            <a:lvl3pPr marL="1530312" indent="-311143">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78880" y="1345113"/>
            <a:ext cx="5608320" cy="639763"/>
          </a:xfrm>
          <a:prstGeom prst="rect">
            <a:avLst/>
          </a:prstGeom>
        </p:spPr>
        <p:txBody>
          <a:bodyPr anchor="b">
            <a:noAutofit/>
          </a:bodyPr>
          <a:lstStyle>
            <a:lvl1pPr marL="0" indent="0">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278880" y="1984875"/>
            <a:ext cx="5608320" cy="3951288"/>
          </a:xfrm>
          <a:prstGeom prst="rect">
            <a:avLst/>
          </a:prstGeom>
        </p:spPr>
        <p:txBody>
          <a:bodyPr>
            <a:noAutofit/>
          </a:bodyPr>
          <a:lstStyle>
            <a:lvl1pPr marL="311143" indent="-311143">
              <a:buFont typeface="Arial" panose="020B0604020202020204" pitchFamily="34" charset="0"/>
              <a:buChar char="•"/>
              <a:defRPr sz="2667"/>
            </a:lvl1pPr>
            <a:lvl2pPr marL="920728" indent="-311143">
              <a:defRPr sz="2400"/>
            </a:lvl2pPr>
            <a:lvl3pPr marL="1530312" indent="-311143">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cxnSp>
        <p:nvCxnSpPr>
          <p:cNvPr id="9" name="Straight Connector 8"/>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12"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rgbClr val="09345A"/>
                </a:solidFill>
              </a:defRPr>
            </a:lvl1pPr>
          </a:lstStyle>
          <a:p>
            <a:r>
              <a:rPr lang="en-US" dirty="0"/>
              <a:t>Click to edit Master title style</a:t>
            </a:r>
          </a:p>
        </p:txBody>
      </p:sp>
    </p:spTree>
    <p:extLst>
      <p:ext uri="{BB962C8B-B14F-4D97-AF65-F5344CB8AC3E}">
        <p14:creationId xmlns:p14="http://schemas.microsoft.com/office/powerpoint/2010/main" val="18852194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262351443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hem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36609B-7B7C-CF79-58CA-086BB79C2D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859867" y="0"/>
            <a:ext cx="7332133" cy="6858000"/>
          </a:xfrm>
          <a:prstGeom prst="rect">
            <a:avLst/>
          </a:prstGeom>
        </p:spPr>
      </p:pic>
      <p:sp>
        <p:nvSpPr>
          <p:cNvPr id="12" name="Rectangle 11"/>
          <p:cNvSpPr/>
          <p:nvPr userDrawn="1"/>
        </p:nvSpPr>
        <p:spPr>
          <a:xfrm>
            <a:off x="0" y="-9113"/>
            <a:ext cx="94488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 name="Text Placeholder 3"/>
          <p:cNvSpPr>
            <a:spLocks noGrp="1"/>
          </p:cNvSpPr>
          <p:nvPr>
            <p:ph type="body" sz="quarter" idx="10" hasCustomPrompt="1"/>
          </p:nvPr>
        </p:nvSpPr>
        <p:spPr>
          <a:xfrm>
            <a:off x="709615" y="533401"/>
            <a:ext cx="8029575" cy="5101815"/>
          </a:xfrm>
          <a:prstGeom prst="rect">
            <a:avLst/>
          </a:prstGeom>
        </p:spPr>
        <p:txBody>
          <a:bodyPr anchor="ctr"/>
          <a:lstStyle>
            <a:lvl1pPr algn="ctr">
              <a:spcBef>
                <a:spcPts val="0"/>
              </a:spcBef>
              <a:spcAft>
                <a:spcPts val="800"/>
              </a:spcAft>
              <a:defRPr lang="en-US" sz="2133" b="1" i="0" smtClean="0">
                <a:solidFill>
                  <a:prstClr val="white"/>
                </a:solidFill>
                <a:latin typeface="Arial" panose="020B0604020202020204" pitchFamily="34" charset="0"/>
                <a:cs typeface="Arial" panose="020B0604020202020204" pitchFamily="34" charset="0"/>
              </a:defRPr>
            </a:lvl1pPr>
          </a:lstStyle>
          <a:p>
            <a:r>
              <a:rPr lang="en-US" sz="6400" b="1" dirty="0">
                <a:solidFill>
                  <a:prstClr val="white"/>
                </a:solidFill>
                <a:latin typeface="Arial" panose="020B0604020202020204" pitchFamily="34" charset="0"/>
                <a:ea typeface="+mj-ea"/>
                <a:cs typeface="Arial" panose="020B0604020202020204" pitchFamily="34" charset="0"/>
              </a:rPr>
              <a:t>Theme/Title (Can be on 3 lines)</a:t>
            </a:r>
          </a:p>
          <a:p>
            <a:r>
              <a:rPr lang="en-US" sz="4800" b="1" i="1" dirty="0">
                <a:solidFill>
                  <a:prstClr val="white"/>
                </a:solidFill>
                <a:latin typeface="Arial" panose="020B0604020202020204" pitchFamily="34" charset="0"/>
                <a:ea typeface="+mj-ea"/>
                <a:cs typeface="Arial" panose="020B0604020202020204" pitchFamily="34" charset="0"/>
              </a:rPr>
              <a:t>Subtitle (Can be on 3 Lines)</a:t>
            </a:r>
            <a:endParaRPr lang="en-US" dirty="0"/>
          </a:p>
        </p:txBody>
      </p:sp>
      <p:pic>
        <p:nvPicPr>
          <p:cNvPr id="7" name="Picture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610297" y="5847080"/>
            <a:ext cx="2228212" cy="720000"/>
          </a:xfrm>
          <a:prstGeom prst="rect">
            <a:avLst/>
          </a:prstGeom>
        </p:spPr>
      </p:pic>
    </p:spTree>
    <p:extLst>
      <p:ext uri="{BB962C8B-B14F-4D97-AF65-F5344CB8AC3E}">
        <p14:creationId xmlns:p14="http://schemas.microsoft.com/office/powerpoint/2010/main" val="3258959018"/>
      </p:ext>
    </p:extLst>
  </p:cSld>
  <p:clrMapOvr>
    <a:masterClrMapping/>
  </p:clrMapOvr>
  <p:hf sldNum="0" hdr="0" dt="0"/>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2_OnD_Them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D24159-157F-B012-07C9-6D82ADB05CC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859867" y="0"/>
            <a:ext cx="7332133" cy="6858000"/>
          </a:xfrm>
          <a:prstGeom prst="rect">
            <a:avLst/>
          </a:prstGeom>
        </p:spPr>
      </p:pic>
      <p:sp>
        <p:nvSpPr>
          <p:cNvPr id="7" name="Rectangle 6"/>
          <p:cNvSpPr/>
          <p:nvPr userDrawn="1"/>
        </p:nvSpPr>
        <p:spPr>
          <a:xfrm>
            <a:off x="0" y="-9113"/>
            <a:ext cx="94488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Tree>
    <p:extLst>
      <p:ext uri="{BB962C8B-B14F-4D97-AF65-F5344CB8AC3E}">
        <p14:creationId xmlns:p14="http://schemas.microsoft.com/office/powerpoint/2010/main" val="4025757538"/>
      </p:ext>
    </p:extLst>
  </p:cSld>
  <p:clrMapOvr>
    <a:overrideClrMapping bg1="lt1" tx1="dk1" bg2="lt2" tx2="dk2" accent1="accent1" accent2="accent2" accent3="accent3" accent4="accent4" accent5="accent5" accent6="accent6" hlink="hlink" folHlink="folHlink"/>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Disclosure slides">
    <p:spTree>
      <p:nvGrpSpPr>
        <p:cNvPr id="1" name=""/>
        <p:cNvGrpSpPr/>
        <p:nvPr/>
      </p:nvGrpSpPr>
      <p:grpSpPr>
        <a:xfrm>
          <a:off x="0" y="0"/>
          <a:ext cx="0" cy="0"/>
          <a:chOff x="0" y="0"/>
          <a:chExt cx="0" cy="0"/>
        </a:xfrm>
      </p:grpSpPr>
      <p:sp>
        <p:nvSpPr>
          <p:cNvPr id="7" name="Rectangle 6"/>
          <p:cNvSpPr/>
          <p:nvPr userDrawn="1"/>
        </p:nvSpPr>
        <p:spPr>
          <a:xfrm>
            <a:off x="0" y="-9113"/>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 name="Content Placeholder 2"/>
          <p:cNvSpPr>
            <a:spLocks noGrp="1"/>
          </p:cNvSpPr>
          <p:nvPr>
            <p:ph sz="half" idx="1"/>
          </p:nvPr>
        </p:nvSpPr>
        <p:spPr>
          <a:xfrm>
            <a:off x="30480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3" name="Title 1"/>
          <p:cNvSpPr>
            <a:spLocks noGrp="1"/>
          </p:cNvSpPr>
          <p:nvPr>
            <p:ph type="title"/>
          </p:nvPr>
        </p:nvSpPr>
        <p:spPr>
          <a:xfrm>
            <a:off x="243840" y="57151"/>
            <a:ext cx="11704320" cy="990600"/>
          </a:xfrm>
          <a:prstGeom prst="rect">
            <a:avLst/>
          </a:prstGeom>
        </p:spPr>
        <p:txBody>
          <a:bodyPr>
            <a:noAutofit/>
          </a:bodyPr>
          <a:lstStyle>
            <a:lvl1pPr>
              <a:defRPr sz="3200" baseline="0"/>
            </a:lvl1pPr>
          </a:lstStyle>
          <a:p>
            <a:r>
              <a:rPr lang="en-US" dirty="0"/>
              <a:t>Click to edit Master title style</a:t>
            </a:r>
          </a:p>
        </p:txBody>
      </p:sp>
      <p:sp>
        <p:nvSpPr>
          <p:cNvPr id="9" name="Footer Placeholder 6"/>
          <p:cNvSpPr>
            <a:spLocks noGrp="1"/>
          </p:cNvSpPr>
          <p:nvPr>
            <p:ph type="ftr" sz="quarter" idx="13"/>
          </p:nvPr>
        </p:nvSpPr>
        <p:spPr>
          <a:xfrm>
            <a:off x="243840" y="6356351"/>
            <a:ext cx="9997440" cy="365125"/>
          </a:xfrm>
        </p:spPr>
        <p:txBody>
          <a:bodyPr lIns="45720" bIns="0"/>
          <a:lstStyle/>
          <a:p>
            <a:endParaRPr lang="en-US" dirty="0">
              <a:solidFill>
                <a:srgbClr val="000000"/>
              </a:solidFill>
            </a:endParaRPr>
          </a:p>
        </p:txBody>
      </p:sp>
    </p:spTree>
    <p:extLst>
      <p:ext uri="{BB962C8B-B14F-4D97-AF65-F5344CB8AC3E}">
        <p14:creationId xmlns:p14="http://schemas.microsoft.com/office/powerpoint/2010/main" val="422682166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5" name="Rectangle 4"/>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2" name="Rectangle 11"/>
          <p:cNvSpPr/>
          <p:nvPr userDrawn="1"/>
        </p:nvSpPr>
        <p:spPr>
          <a:xfrm>
            <a:off x="0" y="3585"/>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 name="Title 1"/>
          <p:cNvSpPr>
            <a:spLocks noGrp="1"/>
          </p:cNvSpPr>
          <p:nvPr>
            <p:ph type="title" hasCustomPrompt="1"/>
          </p:nvPr>
        </p:nvSpPr>
        <p:spPr>
          <a:xfrm>
            <a:off x="1414272" y="914400"/>
            <a:ext cx="9363456" cy="4038600"/>
          </a:xfrm>
          <a:prstGeom prst="rect">
            <a:avLst/>
          </a:prstGeom>
          <a:noFill/>
          <a:ln>
            <a:noFill/>
          </a:ln>
        </p:spPr>
        <p:style>
          <a:lnRef idx="1">
            <a:schemeClr val="accent5"/>
          </a:lnRef>
          <a:fillRef idx="2">
            <a:schemeClr val="accent5"/>
          </a:fillRef>
          <a:effectRef idx="1">
            <a:schemeClr val="accent5"/>
          </a:effectRef>
          <a:fontRef idx="none"/>
        </p:style>
        <p:txBody>
          <a:bodyPr anchor="t">
            <a:noAutofit/>
          </a:bodyPr>
          <a:lstStyle>
            <a:lvl1pPr>
              <a:defRPr sz="5333" b="1">
                <a:solidFill>
                  <a:schemeClr val="bg1"/>
                </a:solidFill>
              </a:defRPr>
            </a:lvl1pPr>
          </a:lstStyle>
          <a:p>
            <a:r>
              <a:rPr lang="en-US" dirty="0"/>
              <a:t>Click to edit Master title style</a:t>
            </a:r>
            <a:br>
              <a:rPr lang="en-US" dirty="0"/>
            </a:br>
            <a:br>
              <a:rPr lang="en-US" dirty="0"/>
            </a:br>
            <a:endParaRPr lang="en-US" dirty="0"/>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Tree>
    <p:extLst>
      <p:ext uri="{BB962C8B-B14F-4D97-AF65-F5344CB8AC3E}">
        <p14:creationId xmlns:p14="http://schemas.microsoft.com/office/powerpoint/2010/main" val="78846466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1_iPad Polling">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
        <p:nvSpPr>
          <p:cNvPr id="2" name="Text Box 11">
            <a:extLst>
              <a:ext uri="{FF2B5EF4-FFF2-40B4-BE49-F238E27FC236}">
                <a16:creationId xmlns:a16="http://schemas.microsoft.com/office/drawing/2014/main" id="{7636A13A-6C2E-6823-4F45-98DF9D20652B}"/>
              </a:ext>
            </a:extLst>
          </p:cNvPr>
          <p:cNvSpPr>
            <a:spLocks noChangeArrowheads="1"/>
          </p:cNvSpPr>
          <p:nvPr userDrawn="1"/>
        </p:nvSpPr>
        <p:spPr bwMode="gray">
          <a:xfrm>
            <a:off x="728136" y="482601"/>
            <a:ext cx="6018105" cy="630239"/>
          </a:xfrm>
          <a:prstGeom prst="roundRect">
            <a:avLst>
              <a:gd name="adj" fmla="val 16667"/>
            </a:avLst>
          </a:prstGeom>
          <a:solidFill>
            <a:srgbClr val="F3C430"/>
          </a:solidFill>
          <a:ln>
            <a:noFill/>
          </a:ln>
        </p:spPr>
        <p:txBody>
          <a:bodyPr tIns="243840" bIns="24384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ctr" defTabSz="1219170" rtl="0" eaLnBrk="1" fontAlgn="auto" latinLnBrk="0" hangingPunct="1">
              <a:lnSpc>
                <a:spcPct val="100000"/>
              </a:lnSpc>
              <a:spcBef>
                <a:spcPct val="20000"/>
              </a:spcBef>
              <a:spcAft>
                <a:spcPts val="0"/>
              </a:spcAft>
              <a:buClr>
                <a:srgbClr val="304F4D"/>
              </a:buClr>
              <a:buSzTx/>
              <a:buFontTx/>
              <a:buNone/>
              <a:tabLst/>
              <a:defRPr/>
            </a:pPr>
            <a:r>
              <a:rPr kumimoji="0" lang="en-CA" altLang="en-US" sz="3467" b="1" i="0" u="none" strike="noStrike" kern="0" cap="none" spc="0" normalizeH="0" baseline="0" noProof="0" dirty="0">
                <a:ln>
                  <a:noFill/>
                </a:ln>
                <a:solidFill>
                  <a:srgbClr val="000000"/>
                </a:solidFill>
                <a:effectLst/>
                <a:uLnTx/>
                <a:uFillTx/>
                <a:latin typeface="Arial" pitchFamily="34" charset="0"/>
                <a:ea typeface="ヒラギノ角ゴ Pro W3" pitchFamily="2" charset="-128"/>
                <a:cs typeface="Arial"/>
                <a:sym typeface="Arial"/>
              </a:rPr>
              <a:t>On Your iPad &amp; Virtually</a:t>
            </a:r>
          </a:p>
        </p:txBody>
      </p:sp>
      <p:sp>
        <p:nvSpPr>
          <p:cNvPr id="3" name="Text Box 11">
            <a:extLst>
              <a:ext uri="{FF2B5EF4-FFF2-40B4-BE49-F238E27FC236}">
                <a16:creationId xmlns:a16="http://schemas.microsoft.com/office/drawing/2014/main" id="{D2ABFC3A-5D34-E9CE-B89A-D0EDF1BA626E}"/>
              </a:ext>
            </a:extLst>
          </p:cNvPr>
          <p:cNvSpPr>
            <a:spLocks noChangeArrowheads="1"/>
          </p:cNvSpPr>
          <p:nvPr userDrawn="1"/>
        </p:nvSpPr>
        <p:spPr bwMode="gray">
          <a:xfrm>
            <a:off x="131234" y="6231467"/>
            <a:ext cx="1561089" cy="459052"/>
          </a:xfrm>
          <a:prstGeom prst="roundRect">
            <a:avLst>
              <a:gd name="adj" fmla="val 16667"/>
            </a:avLst>
          </a:prstGeom>
          <a:solidFill>
            <a:srgbClr val="F3C430"/>
          </a:solidFill>
          <a:ln>
            <a:noFill/>
          </a:ln>
        </p:spPr>
        <p:txBody>
          <a:bodyPr tIns="243840" bIns="24384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ctr" defTabSz="1219170" rtl="0" eaLnBrk="1" fontAlgn="auto" latinLnBrk="0" hangingPunct="1">
              <a:lnSpc>
                <a:spcPct val="100000"/>
              </a:lnSpc>
              <a:spcBef>
                <a:spcPct val="20000"/>
              </a:spcBef>
              <a:spcAft>
                <a:spcPts val="0"/>
              </a:spcAft>
              <a:buClr>
                <a:srgbClr val="304F4D"/>
              </a:buClr>
              <a:buSzTx/>
              <a:buFontTx/>
              <a:buNone/>
              <a:tabLst/>
              <a:defRPr/>
            </a:pPr>
            <a:endParaRPr kumimoji="0" lang="en-CA" altLang="en-US" sz="1867" b="1" i="0" u="none" strike="noStrike" kern="0" cap="none" spc="0" normalizeH="0" baseline="0" noProof="0" dirty="0">
              <a:ln>
                <a:noFill/>
              </a:ln>
              <a:solidFill>
                <a:srgbClr val="000000"/>
              </a:solidFill>
              <a:effectLst/>
              <a:uLnTx/>
              <a:uFillTx/>
              <a:latin typeface="Arial" pitchFamily="34" charset="0"/>
              <a:ea typeface="ヒラギノ角ゴ Pro W3" pitchFamily="2" charset="-128"/>
              <a:cs typeface="Arial"/>
              <a:sym typeface="Arial"/>
            </a:endParaRPr>
          </a:p>
        </p:txBody>
      </p:sp>
      <p:grpSp>
        <p:nvGrpSpPr>
          <p:cNvPr id="4" name="Group 3">
            <a:extLst>
              <a:ext uri="{FF2B5EF4-FFF2-40B4-BE49-F238E27FC236}">
                <a16:creationId xmlns:a16="http://schemas.microsoft.com/office/drawing/2014/main" id="{4CA718C9-EA02-7CCB-E5D2-5D12828A9B1C}"/>
              </a:ext>
            </a:extLst>
          </p:cNvPr>
          <p:cNvGrpSpPr>
            <a:grpSpLocks noChangeAspect="1"/>
          </p:cNvGrpSpPr>
          <p:nvPr userDrawn="1"/>
        </p:nvGrpSpPr>
        <p:grpSpPr>
          <a:xfrm>
            <a:off x="8432800" y="1660280"/>
            <a:ext cx="2449243" cy="3048000"/>
            <a:chOff x="6109259" y="1276350"/>
            <a:chExt cx="2069099" cy="2574924"/>
          </a:xfrm>
        </p:grpSpPr>
        <p:pic>
          <p:nvPicPr>
            <p:cNvPr id="5" name="Picture 4">
              <a:extLst>
                <a:ext uri="{FF2B5EF4-FFF2-40B4-BE49-F238E27FC236}">
                  <a16:creationId xmlns:a16="http://schemas.microsoft.com/office/drawing/2014/main" id="{C4AD95DA-9E9E-9D22-DE8D-AF8AD5EAFA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9259" y="1276350"/>
              <a:ext cx="2069099" cy="2574924"/>
            </a:xfrm>
            <a:prstGeom prst="rect">
              <a:avLst/>
            </a:prstGeom>
          </p:spPr>
        </p:pic>
        <p:sp>
          <p:nvSpPr>
            <p:cNvPr id="6" name="Rectangle 5">
              <a:extLst>
                <a:ext uri="{FF2B5EF4-FFF2-40B4-BE49-F238E27FC236}">
                  <a16:creationId xmlns:a16="http://schemas.microsoft.com/office/drawing/2014/main" id="{04F53FE1-2D08-38A4-2CB0-5131890FFF9F}"/>
                </a:ext>
              </a:extLst>
            </p:cNvPr>
            <p:cNvSpPr/>
            <p:nvPr/>
          </p:nvSpPr>
          <p:spPr bwMode="auto">
            <a:xfrm>
              <a:off x="6364345" y="1501298"/>
              <a:ext cx="1558925" cy="2125027"/>
            </a:xfrm>
            <a:prstGeom prst="rect">
              <a:avLst/>
            </a:prstGeom>
            <a:solidFill>
              <a:srgbClr val="14141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charset="0"/>
                <a:ea typeface="ヒラギノ角ゴ Pro W3" charset="0"/>
                <a:cs typeface="ヒラギノ角ゴ Pro W3" charset="0"/>
                <a:sym typeface="Arial"/>
              </a:endParaRPr>
            </a:p>
          </p:txBody>
        </p:sp>
        <p:pic>
          <p:nvPicPr>
            <p:cNvPr id="7" name="Picture 2" descr="Related image">
              <a:extLst>
                <a:ext uri="{FF2B5EF4-FFF2-40B4-BE49-F238E27FC236}">
                  <a16:creationId xmlns:a16="http://schemas.microsoft.com/office/drawing/2014/main" id="{4B7E0604-7C5D-0CB3-A10D-EED6FE8330B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5452" y="2393609"/>
              <a:ext cx="908842" cy="9088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question icon">
              <a:extLst>
                <a:ext uri="{FF2B5EF4-FFF2-40B4-BE49-F238E27FC236}">
                  <a16:creationId xmlns:a16="http://schemas.microsoft.com/office/drawing/2014/main" id="{9AB73641-87A8-155B-185E-EFF2ED4BB65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10352" y="1918607"/>
              <a:ext cx="799521" cy="90646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 Placeholder 10">
            <a:extLst>
              <a:ext uri="{FF2B5EF4-FFF2-40B4-BE49-F238E27FC236}">
                <a16:creationId xmlns:a16="http://schemas.microsoft.com/office/drawing/2014/main" id="{535E033D-3C2F-9259-4670-F281CD8002B6}"/>
              </a:ext>
            </a:extLst>
          </p:cNvPr>
          <p:cNvSpPr>
            <a:spLocks noGrp="1"/>
          </p:cNvSpPr>
          <p:nvPr>
            <p:ph type="body" sz="quarter" idx="10" hasCustomPrompt="1"/>
          </p:nvPr>
        </p:nvSpPr>
        <p:spPr>
          <a:xfrm>
            <a:off x="131234" y="6231467"/>
            <a:ext cx="1562100" cy="459317"/>
          </a:xfrm>
        </p:spPr>
        <p:txBody>
          <a:bodyPr anchor="ctr"/>
          <a:lstStyle>
            <a:lvl1pPr algn="ctr">
              <a:defRPr sz="1867" b="1"/>
            </a:lvl1pPr>
            <a:lvl2pPr>
              <a:defRPr sz="1600"/>
            </a:lvl2pPr>
            <a:lvl3pPr>
              <a:defRPr sz="1600"/>
            </a:lvl3pPr>
            <a:lvl4pPr>
              <a:defRPr sz="1600"/>
            </a:lvl4pPr>
            <a:lvl5pPr>
              <a:defRPr sz="1600"/>
            </a:lvl5pPr>
          </a:lstStyle>
          <a:p>
            <a:pPr lvl="0"/>
            <a:r>
              <a:rPr lang="en-US" dirty="0"/>
              <a:t>PQ [X]/L</a:t>
            </a:r>
          </a:p>
        </p:txBody>
      </p:sp>
      <p:sp>
        <p:nvSpPr>
          <p:cNvPr id="14" name="Text Placeholder 13">
            <a:extLst>
              <a:ext uri="{FF2B5EF4-FFF2-40B4-BE49-F238E27FC236}">
                <a16:creationId xmlns:a16="http://schemas.microsoft.com/office/drawing/2014/main" id="{E7BF04B4-BAC6-ACD8-507B-8F83FC014071}"/>
              </a:ext>
            </a:extLst>
          </p:cNvPr>
          <p:cNvSpPr>
            <a:spLocks noGrp="1"/>
          </p:cNvSpPr>
          <p:nvPr>
            <p:ph type="body" sz="quarter" idx="11" hasCustomPrompt="1"/>
          </p:nvPr>
        </p:nvSpPr>
        <p:spPr>
          <a:xfrm>
            <a:off x="728133" y="1528234"/>
            <a:ext cx="7569200" cy="3494617"/>
          </a:xfrm>
        </p:spPr>
        <p:txBody>
          <a:bodyPr/>
          <a:lstStyle>
            <a:lvl1pPr>
              <a:defRPr/>
            </a:lvl1pPr>
          </a:lstStyle>
          <a:p>
            <a:pPr marL="0" marR="0" lvl="0" indent="0" algn="l" defTabSz="121917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altLang="en-US" sz="3200" b="1" i="0" u="none" strike="noStrike" kern="0" cap="none" spc="0" normalizeH="0" baseline="0" noProof="0" dirty="0">
                <a:ln>
                  <a:noFill/>
                </a:ln>
                <a:solidFill>
                  <a:srgbClr val="F3C430"/>
                </a:solidFill>
                <a:effectLst/>
                <a:uLnTx/>
                <a:uFillTx/>
                <a:latin typeface="Arial" pitchFamily="34" charset="0"/>
                <a:ea typeface="MS PGothic" pitchFamily="34" charset="-128"/>
                <a:cs typeface="Arial"/>
                <a:sym typeface="Arial"/>
              </a:rPr>
              <a:t>Answer [This/These] Question[s]</a:t>
            </a:r>
          </a:p>
          <a:p>
            <a:pPr marL="0" marR="0" lvl="0" indent="0" algn="l" defTabSz="121917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CA" sz="3200" b="1" i="0" u="none" strike="noStrike" kern="0" cap="none" spc="0" normalizeH="0" baseline="0" noProof="0" dirty="0">
                <a:ln>
                  <a:noFill/>
                </a:ln>
                <a:solidFill>
                  <a:prstClr val="white"/>
                </a:solidFill>
                <a:effectLst/>
                <a:uLnTx/>
                <a:uFillTx/>
                <a:latin typeface="Arial" pitchFamily="34" charset="0"/>
                <a:ea typeface="MS PGothic" pitchFamily="34" charset="-128"/>
                <a:cs typeface="Arial"/>
                <a:sym typeface="Arial"/>
              </a:rPr>
              <a:t>[</a:t>
            </a:r>
            <a:r>
              <a:rPr kumimoji="0" lang="en-US" sz="3200" b="1" i="0" u="none" strike="noStrike" kern="0" cap="none" spc="0" normalizeH="0" baseline="0" noProof="0" dirty="0">
                <a:ln>
                  <a:noFill/>
                </a:ln>
                <a:solidFill>
                  <a:prstClr val="white"/>
                </a:solidFill>
                <a:effectLst/>
                <a:uLnTx/>
                <a:uFillTx/>
                <a:latin typeface="Arial" pitchFamily="34" charset="0"/>
                <a:ea typeface="MS PGothic" pitchFamily="34" charset="-128"/>
                <a:cs typeface="Arial"/>
                <a:sym typeface="Arial"/>
              </a:rPr>
              <a:t>Before we move on, please take a moment to answer…]</a:t>
            </a:r>
            <a:endParaRPr kumimoji="0" lang="en-US" altLang="en-US" sz="3200" b="1" i="0" u="none" strike="noStrike" kern="0" cap="none" spc="0" normalizeH="0" baseline="0" noProof="0" dirty="0">
              <a:ln>
                <a:noFill/>
              </a:ln>
              <a:solidFill>
                <a:prstClr val="white"/>
              </a:solidFill>
              <a:effectLst/>
              <a:uLnTx/>
              <a:uFillTx/>
              <a:latin typeface="Arial" pitchFamily="34" charset="0"/>
              <a:ea typeface="MS PGothic" pitchFamily="34" charset="-128"/>
              <a:cs typeface="Arial"/>
              <a:sym typeface="Arial"/>
            </a:endParaRPr>
          </a:p>
        </p:txBody>
      </p:sp>
      <p:sp>
        <p:nvSpPr>
          <p:cNvPr id="19" name="TextBox 18">
            <a:extLst>
              <a:ext uri="{FF2B5EF4-FFF2-40B4-BE49-F238E27FC236}">
                <a16:creationId xmlns:a16="http://schemas.microsoft.com/office/drawing/2014/main" id="{69C6D78C-16BF-F6BA-306C-C5E71F37CF73}"/>
              </a:ext>
            </a:extLst>
          </p:cNvPr>
          <p:cNvSpPr txBox="1"/>
          <p:nvPr userDrawn="1"/>
        </p:nvSpPr>
        <p:spPr>
          <a:xfrm>
            <a:off x="-5957931" y="907654"/>
            <a:ext cx="3028211" cy="461665"/>
          </a:xfrm>
          <a:prstGeom prst="rect">
            <a:avLst/>
          </a:prstGeom>
          <a:noFill/>
        </p:spPr>
        <p:txBody>
          <a:bodyPr wrap="square" rtlCol="0">
            <a:spAutoFit/>
          </a:bodyPr>
          <a:lstStyle/>
          <a:p>
            <a:r>
              <a:rPr lang="en-US" sz="2400" b="1" dirty="0"/>
              <a:t>Example:</a:t>
            </a:r>
          </a:p>
        </p:txBody>
      </p:sp>
      <p:pic>
        <p:nvPicPr>
          <p:cNvPr id="10" name="Picture 9">
            <a:extLst>
              <a:ext uri="{FF2B5EF4-FFF2-40B4-BE49-F238E27FC236}">
                <a16:creationId xmlns:a16="http://schemas.microsoft.com/office/drawing/2014/main" id="{BE3715D5-40DF-3773-7764-C6E4FD9D33FA}"/>
              </a:ext>
            </a:extLst>
          </p:cNvPr>
          <p:cNvPicPr>
            <a:picLocks noChangeAspect="1"/>
          </p:cNvPicPr>
          <p:nvPr userDrawn="1"/>
        </p:nvPicPr>
        <p:blipFill>
          <a:blip r:embed="rId7"/>
          <a:stretch>
            <a:fillRect/>
          </a:stretch>
        </p:blipFill>
        <p:spPr>
          <a:xfrm>
            <a:off x="-8609906" y="737393"/>
            <a:ext cx="8245839" cy="4681864"/>
          </a:xfrm>
          <a:prstGeom prst="rect">
            <a:avLst/>
          </a:prstGeom>
        </p:spPr>
      </p:pic>
    </p:spTree>
    <p:extLst>
      <p:ext uri="{BB962C8B-B14F-4D97-AF65-F5344CB8AC3E}">
        <p14:creationId xmlns:p14="http://schemas.microsoft.com/office/powerpoint/2010/main" val="354198364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3_ARS Polling">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
        <p:nvSpPr>
          <p:cNvPr id="3" name="Text Box 11">
            <a:extLst>
              <a:ext uri="{FF2B5EF4-FFF2-40B4-BE49-F238E27FC236}">
                <a16:creationId xmlns:a16="http://schemas.microsoft.com/office/drawing/2014/main" id="{D2ABFC3A-5D34-E9CE-B89A-D0EDF1BA626E}"/>
              </a:ext>
            </a:extLst>
          </p:cNvPr>
          <p:cNvSpPr>
            <a:spLocks noChangeArrowheads="1"/>
          </p:cNvSpPr>
          <p:nvPr userDrawn="1"/>
        </p:nvSpPr>
        <p:spPr bwMode="gray">
          <a:xfrm>
            <a:off x="131234" y="6231467"/>
            <a:ext cx="1561089" cy="459052"/>
          </a:xfrm>
          <a:prstGeom prst="roundRect">
            <a:avLst>
              <a:gd name="adj" fmla="val 16667"/>
            </a:avLst>
          </a:prstGeom>
          <a:solidFill>
            <a:srgbClr val="F3C430"/>
          </a:solidFill>
          <a:ln>
            <a:noFill/>
          </a:ln>
        </p:spPr>
        <p:txBody>
          <a:bodyPr tIns="243840" bIns="24384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ctr" defTabSz="1219170" rtl="0" eaLnBrk="1" fontAlgn="auto" latinLnBrk="0" hangingPunct="1">
              <a:lnSpc>
                <a:spcPct val="100000"/>
              </a:lnSpc>
              <a:spcBef>
                <a:spcPct val="20000"/>
              </a:spcBef>
              <a:spcAft>
                <a:spcPts val="0"/>
              </a:spcAft>
              <a:buClr>
                <a:srgbClr val="304F4D"/>
              </a:buClr>
              <a:buSzTx/>
              <a:buFontTx/>
              <a:buNone/>
              <a:tabLst/>
              <a:defRPr/>
            </a:pPr>
            <a:endParaRPr kumimoji="0" lang="en-CA" altLang="en-US" sz="1867" b="1" i="0" u="none" strike="noStrike" kern="0" cap="none" spc="0" normalizeH="0" baseline="0" noProof="0" dirty="0">
              <a:ln>
                <a:noFill/>
              </a:ln>
              <a:solidFill>
                <a:srgbClr val="000000"/>
              </a:solidFill>
              <a:effectLst/>
              <a:uLnTx/>
              <a:uFillTx/>
              <a:latin typeface="Arial" pitchFamily="34" charset="0"/>
              <a:ea typeface="ヒラギノ角ゴ Pro W3" pitchFamily="2" charset="-128"/>
              <a:cs typeface="Arial"/>
              <a:sym typeface="Arial"/>
            </a:endParaRPr>
          </a:p>
        </p:txBody>
      </p:sp>
      <p:sp>
        <p:nvSpPr>
          <p:cNvPr id="11" name="Text Placeholder 10">
            <a:extLst>
              <a:ext uri="{FF2B5EF4-FFF2-40B4-BE49-F238E27FC236}">
                <a16:creationId xmlns:a16="http://schemas.microsoft.com/office/drawing/2014/main" id="{535E033D-3C2F-9259-4670-F281CD8002B6}"/>
              </a:ext>
            </a:extLst>
          </p:cNvPr>
          <p:cNvSpPr>
            <a:spLocks noGrp="1"/>
          </p:cNvSpPr>
          <p:nvPr>
            <p:ph type="body" sz="quarter" idx="10" hasCustomPrompt="1"/>
          </p:nvPr>
        </p:nvSpPr>
        <p:spPr>
          <a:xfrm>
            <a:off x="131234" y="6231467"/>
            <a:ext cx="1562100" cy="459317"/>
          </a:xfrm>
        </p:spPr>
        <p:txBody>
          <a:bodyPr anchor="ctr"/>
          <a:lstStyle>
            <a:lvl1pPr algn="ctr">
              <a:defRPr sz="1867" b="1"/>
            </a:lvl1pPr>
            <a:lvl2pPr>
              <a:defRPr sz="1600"/>
            </a:lvl2pPr>
            <a:lvl3pPr>
              <a:defRPr sz="1600"/>
            </a:lvl3pPr>
            <a:lvl4pPr>
              <a:defRPr sz="1600"/>
            </a:lvl4pPr>
            <a:lvl5pPr>
              <a:defRPr sz="1600"/>
            </a:lvl5pPr>
          </a:lstStyle>
          <a:p>
            <a:pPr lvl="0"/>
            <a:r>
              <a:rPr lang="en-US" dirty="0"/>
              <a:t>PQ [X]</a:t>
            </a:r>
          </a:p>
        </p:txBody>
      </p:sp>
      <p:sp>
        <p:nvSpPr>
          <p:cNvPr id="19" name="TextBox 18">
            <a:extLst>
              <a:ext uri="{FF2B5EF4-FFF2-40B4-BE49-F238E27FC236}">
                <a16:creationId xmlns:a16="http://schemas.microsoft.com/office/drawing/2014/main" id="{69C6D78C-16BF-F6BA-306C-C5E71F37CF73}"/>
              </a:ext>
            </a:extLst>
          </p:cNvPr>
          <p:cNvSpPr txBox="1"/>
          <p:nvPr userDrawn="1"/>
        </p:nvSpPr>
        <p:spPr>
          <a:xfrm>
            <a:off x="-5957931" y="907654"/>
            <a:ext cx="3028211" cy="461665"/>
          </a:xfrm>
          <a:prstGeom prst="rect">
            <a:avLst/>
          </a:prstGeom>
          <a:noFill/>
        </p:spPr>
        <p:txBody>
          <a:bodyPr wrap="square" rtlCol="0">
            <a:spAutoFit/>
          </a:bodyPr>
          <a:lstStyle/>
          <a:p>
            <a:r>
              <a:rPr lang="en-US" sz="2400" b="1" dirty="0"/>
              <a:t>Example:</a:t>
            </a:r>
          </a:p>
        </p:txBody>
      </p:sp>
      <p:sp>
        <p:nvSpPr>
          <p:cNvPr id="10" name="TextBox 9">
            <a:extLst>
              <a:ext uri="{FF2B5EF4-FFF2-40B4-BE49-F238E27FC236}">
                <a16:creationId xmlns:a16="http://schemas.microsoft.com/office/drawing/2014/main" id="{9C409B26-3E8D-03B3-7C87-9B32E1BB6B64}"/>
              </a:ext>
            </a:extLst>
          </p:cNvPr>
          <p:cNvSpPr txBox="1"/>
          <p:nvPr userDrawn="1"/>
        </p:nvSpPr>
        <p:spPr>
          <a:xfrm>
            <a:off x="10773758" y="1311003"/>
            <a:ext cx="1018753" cy="1200329"/>
          </a:xfrm>
          <a:prstGeom prst="rect">
            <a:avLst/>
          </a:prstGeom>
          <a:noFill/>
        </p:spPr>
        <p:txBody>
          <a:bodyPr wrap="square" rtlCol="0">
            <a:spAutoFit/>
          </a:bodyPr>
          <a:lstStyle/>
          <a:p>
            <a:r>
              <a:rPr lang="en-US" sz="7200" b="1" dirty="0">
                <a:solidFill>
                  <a:schemeClr val="bg1"/>
                </a:solidFill>
              </a:rPr>
              <a:t>?</a:t>
            </a:r>
          </a:p>
        </p:txBody>
      </p:sp>
      <p:sp>
        <p:nvSpPr>
          <p:cNvPr id="13" name="Content Placeholder 2">
            <a:extLst>
              <a:ext uri="{FF2B5EF4-FFF2-40B4-BE49-F238E27FC236}">
                <a16:creationId xmlns:a16="http://schemas.microsoft.com/office/drawing/2014/main" id="{61CDC2A8-974C-FD9B-EF31-94F8403D77F8}"/>
              </a:ext>
            </a:extLst>
          </p:cNvPr>
          <p:cNvSpPr>
            <a:spLocks noGrp="1"/>
          </p:cNvSpPr>
          <p:nvPr>
            <p:ph idx="1"/>
          </p:nvPr>
        </p:nvSpPr>
        <p:spPr>
          <a:xfrm>
            <a:off x="304800" y="1253037"/>
            <a:ext cx="11582400" cy="4830763"/>
          </a:xfrm>
          <a:prstGeom prst="rect">
            <a:avLst/>
          </a:prstGeom>
        </p:spPr>
        <p:txBody>
          <a:bodyPr>
            <a:noAutofit/>
          </a:bodyPr>
          <a:lstStyle>
            <a:lvl1pPr marL="315376" indent="-315376">
              <a:lnSpc>
                <a:spcPct val="100000"/>
              </a:lnSpc>
              <a:buFont typeface="Arial" panose="020B0604020202020204" pitchFamily="34" charset="0"/>
              <a:buChar char="•"/>
              <a:defRPr sz="3200" baseline="0">
                <a:solidFill>
                  <a:schemeClr val="bg1"/>
                </a:solidFill>
              </a:defRPr>
            </a:lvl1pPr>
            <a:lvl2pPr marL="920728" indent="-311143">
              <a:lnSpc>
                <a:spcPct val="100000"/>
              </a:lnSpc>
              <a:buFont typeface="Arial" panose="020B0604020202020204" pitchFamily="34" charset="0"/>
              <a:buChar char="–"/>
              <a:defRPr sz="3200">
                <a:solidFill>
                  <a:schemeClr val="bg1"/>
                </a:solidFill>
              </a:defRPr>
            </a:lvl2pPr>
            <a:lvl3pPr marL="1530312" indent="-311143">
              <a:lnSpc>
                <a:spcPct val="100000"/>
              </a:lnSpc>
              <a:buSzPct val="70000"/>
              <a:buFont typeface="Wingdings" panose="05000000000000000000" pitchFamily="2" charset="2"/>
              <a:buChar char="Ø"/>
              <a:defRPr sz="3200">
                <a:solidFill>
                  <a:schemeClr val="bg1"/>
                </a:solidFill>
              </a:defRPr>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5" name="Title 1">
            <a:extLst>
              <a:ext uri="{FF2B5EF4-FFF2-40B4-BE49-F238E27FC236}">
                <a16:creationId xmlns:a16="http://schemas.microsoft.com/office/drawing/2014/main" id="{7C645EAD-E04E-71FF-0299-118B7F75237C}"/>
              </a:ext>
            </a:extLst>
          </p:cNvPr>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bg1"/>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FC85771E-650C-E02E-718E-5601FAD3C50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82933" y="438702"/>
            <a:ext cx="7078133" cy="4206815"/>
          </a:xfrm>
          <a:prstGeom prst="rect">
            <a:avLst/>
          </a:prstGeom>
        </p:spPr>
      </p:pic>
    </p:spTree>
    <p:extLst>
      <p:ext uri="{BB962C8B-B14F-4D97-AF65-F5344CB8AC3E}">
        <p14:creationId xmlns:p14="http://schemas.microsoft.com/office/powerpoint/2010/main" val="443097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905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4_ARS Polling-Baselin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
        <p:nvSpPr>
          <p:cNvPr id="19" name="TextBox 18">
            <a:extLst>
              <a:ext uri="{FF2B5EF4-FFF2-40B4-BE49-F238E27FC236}">
                <a16:creationId xmlns:a16="http://schemas.microsoft.com/office/drawing/2014/main" id="{69C6D78C-16BF-F6BA-306C-C5E71F37CF73}"/>
              </a:ext>
            </a:extLst>
          </p:cNvPr>
          <p:cNvSpPr txBox="1"/>
          <p:nvPr userDrawn="1"/>
        </p:nvSpPr>
        <p:spPr>
          <a:xfrm>
            <a:off x="-5957931" y="907654"/>
            <a:ext cx="3028211" cy="461665"/>
          </a:xfrm>
          <a:prstGeom prst="rect">
            <a:avLst/>
          </a:prstGeom>
          <a:noFill/>
        </p:spPr>
        <p:txBody>
          <a:bodyPr wrap="square" rtlCol="0">
            <a:spAutoFit/>
          </a:bodyPr>
          <a:lstStyle/>
          <a:p>
            <a:r>
              <a:rPr lang="en-US" sz="2400" b="1" dirty="0"/>
              <a:t>Example:</a:t>
            </a:r>
          </a:p>
        </p:txBody>
      </p:sp>
      <p:sp>
        <p:nvSpPr>
          <p:cNvPr id="10" name="TextBox 9">
            <a:extLst>
              <a:ext uri="{FF2B5EF4-FFF2-40B4-BE49-F238E27FC236}">
                <a16:creationId xmlns:a16="http://schemas.microsoft.com/office/drawing/2014/main" id="{9C409B26-3E8D-03B3-7C87-9B32E1BB6B64}"/>
              </a:ext>
            </a:extLst>
          </p:cNvPr>
          <p:cNvSpPr txBox="1"/>
          <p:nvPr userDrawn="1"/>
        </p:nvSpPr>
        <p:spPr>
          <a:xfrm>
            <a:off x="10773758" y="1311003"/>
            <a:ext cx="1018753" cy="1200329"/>
          </a:xfrm>
          <a:prstGeom prst="rect">
            <a:avLst/>
          </a:prstGeom>
          <a:noFill/>
        </p:spPr>
        <p:txBody>
          <a:bodyPr wrap="square" rtlCol="0">
            <a:spAutoFit/>
          </a:bodyPr>
          <a:lstStyle/>
          <a:p>
            <a:r>
              <a:rPr lang="en-US" sz="7200" b="1" dirty="0">
                <a:solidFill>
                  <a:schemeClr val="bg1"/>
                </a:solidFill>
              </a:rPr>
              <a:t>?</a:t>
            </a:r>
          </a:p>
        </p:txBody>
      </p:sp>
      <p:sp>
        <p:nvSpPr>
          <p:cNvPr id="13" name="Content Placeholder 2">
            <a:extLst>
              <a:ext uri="{FF2B5EF4-FFF2-40B4-BE49-F238E27FC236}">
                <a16:creationId xmlns:a16="http://schemas.microsoft.com/office/drawing/2014/main" id="{61CDC2A8-974C-FD9B-EF31-94F8403D77F8}"/>
              </a:ext>
            </a:extLst>
          </p:cNvPr>
          <p:cNvSpPr>
            <a:spLocks noGrp="1"/>
          </p:cNvSpPr>
          <p:nvPr>
            <p:ph idx="1"/>
          </p:nvPr>
        </p:nvSpPr>
        <p:spPr>
          <a:xfrm>
            <a:off x="304800" y="1253037"/>
            <a:ext cx="11582400" cy="4830763"/>
          </a:xfrm>
          <a:prstGeom prst="rect">
            <a:avLst/>
          </a:prstGeom>
        </p:spPr>
        <p:txBody>
          <a:bodyPr>
            <a:noAutofit/>
          </a:bodyPr>
          <a:lstStyle>
            <a:lvl1pPr marL="315376" indent="-315376">
              <a:lnSpc>
                <a:spcPct val="100000"/>
              </a:lnSpc>
              <a:buFont typeface="Arial" panose="020B0604020202020204" pitchFamily="34" charset="0"/>
              <a:buChar char="•"/>
              <a:defRPr sz="3200" baseline="0">
                <a:solidFill>
                  <a:schemeClr val="bg1"/>
                </a:solidFill>
              </a:defRPr>
            </a:lvl1pPr>
            <a:lvl2pPr marL="920728" indent="-311143">
              <a:lnSpc>
                <a:spcPct val="100000"/>
              </a:lnSpc>
              <a:buFont typeface="Arial" panose="020B0604020202020204" pitchFamily="34" charset="0"/>
              <a:buChar char="–"/>
              <a:defRPr sz="3200">
                <a:solidFill>
                  <a:schemeClr val="bg1"/>
                </a:solidFill>
              </a:defRPr>
            </a:lvl2pPr>
            <a:lvl3pPr marL="1530312" indent="-311143">
              <a:lnSpc>
                <a:spcPct val="100000"/>
              </a:lnSpc>
              <a:buSzPct val="70000"/>
              <a:buFont typeface="Wingdings" panose="05000000000000000000" pitchFamily="2" charset="2"/>
              <a:buChar char="Ø"/>
              <a:defRPr sz="3200">
                <a:solidFill>
                  <a:schemeClr val="bg1"/>
                </a:solidFill>
              </a:defRPr>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5" name="Title 1">
            <a:extLst>
              <a:ext uri="{FF2B5EF4-FFF2-40B4-BE49-F238E27FC236}">
                <a16:creationId xmlns:a16="http://schemas.microsoft.com/office/drawing/2014/main" id="{7C645EAD-E04E-71FF-0299-118B7F75237C}"/>
              </a:ext>
            </a:extLst>
          </p:cNvPr>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bg1"/>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FC85771E-650C-E02E-718E-5601FAD3C50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82933" y="438702"/>
            <a:ext cx="7078133" cy="4206815"/>
          </a:xfrm>
          <a:prstGeom prst="rect">
            <a:avLst/>
          </a:prstGeom>
        </p:spPr>
      </p:pic>
    </p:spTree>
    <p:extLst>
      <p:ext uri="{BB962C8B-B14F-4D97-AF65-F5344CB8AC3E}">
        <p14:creationId xmlns:p14="http://schemas.microsoft.com/office/powerpoint/2010/main" val="426441030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ARS Q&amp;A">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
        <p:nvSpPr>
          <p:cNvPr id="3" name="Text Box 11">
            <a:extLst>
              <a:ext uri="{FF2B5EF4-FFF2-40B4-BE49-F238E27FC236}">
                <a16:creationId xmlns:a16="http://schemas.microsoft.com/office/drawing/2014/main" id="{D2ABFC3A-5D34-E9CE-B89A-D0EDF1BA626E}"/>
              </a:ext>
            </a:extLst>
          </p:cNvPr>
          <p:cNvSpPr>
            <a:spLocks noChangeArrowheads="1"/>
          </p:cNvSpPr>
          <p:nvPr userDrawn="1"/>
        </p:nvSpPr>
        <p:spPr bwMode="gray">
          <a:xfrm>
            <a:off x="131234" y="6231467"/>
            <a:ext cx="1561089" cy="459052"/>
          </a:xfrm>
          <a:prstGeom prst="roundRect">
            <a:avLst>
              <a:gd name="adj" fmla="val 16667"/>
            </a:avLst>
          </a:prstGeom>
          <a:solidFill>
            <a:srgbClr val="F3C430"/>
          </a:solidFill>
          <a:ln>
            <a:noFill/>
          </a:ln>
        </p:spPr>
        <p:txBody>
          <a:bodyPr tIns="243840" bIns="24384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ctr" defTabSz="1219170" rtl="0" eaLnBrk="1" fontAlgn="auto" latinLnBrk="0" hangingPunct="1">
              <a:lnSpc>
                <a:spcPct val="100000"/>
              </a:lnSpc>
              <a:spcBef>
                <a:spcPct val="20000"/>
              </a:spcBef>
              <a:spcAft>
                <a:spcPts val="0"/>
              </a:spcAft>
              <a:buClr>
                <a:srgbClr val="304F4D"/>
              </a:buClr>
              <a:buSzTx/>
              <a:buFontTx/>
              <a:buNone/>
              <a:tabLst/>
              <a:defRPr/>
            </a:pPr>
            <a:endParaRPr kumimoji="0" lang="en-CA" altLang="en-US" sz="1867" b="1" i="0" u="none" strike="noStrike" kern="0" cap="none" spc="0" normalizeH="0" baseline="0" noProof="0" dirty="0">
              <a:ln>
                <a:noFill/>
              </a:ln>
              <a:solidFill>
                <a:srgbClr val="000000"/>
              </a:solidFill>
              <a:effectLst/>
              <a:uLnTx/>
              <a:uFillTx/>
              <a:latin typeface="Arial" pitchFamily="34" charset="0"/>
              <a:ea typeface="ヒラギノ角ゴ Pro W3" pitchFamily="2" charset="-128"/>
              <a:cs typeface="Arial"/>
              <a:sym typeface="Arial"/>
            </a:endParaRPr>
          </a:p>
        </p:txBody>
      </p:sp>
      <p:sp>
        <p:nvSpPr>
          <p:cNvPr id="11" name="Text Placeholder 10">
            <a:extLst>
              <a:ext uri="{FF2B5EF4-FFF2-40B4-BE49-F238E27FC236}">
                <a16:creationId xmlns:a16="http://schemas.microsoft.com/office/drawing/2014/main" id="{535E033D-3C2F-9259-4670-F281CD8002B6}"/>
              </a:ext>
            </a:extLst>
          </p:cNvPr>
          <p:cNvSpPr>
            <a:spLocks noGrp="1"/>
          </p:cNvSpPr>
          <p:nvPr>
            <p:ph type="body" sz="quarter" idx="10" hasCustomPrompt="1"/>
          </p:nvPr>
        </p:nvSpPr>
        <p:spPr>
          <a:xfrm>
            <a:off x="131234" y="6231467"/>
            <a:ext cx="1562100" cy="459317"/>
          </a:xfrm>
        </p:spPr>
        <p:txBody>
          <a:bodyPr anchor="ctr"/>
          <a:lstStyle>
            <a:lvl1pPr algn="ctr">
              <a:defRPr sz="1867" b="1"/>
            </a:lvl1pPr>
            <a:lvl2pPr>
              <a:defRPr sz="1600"/>
            </a:lvl2pPr>
            <a:lvl3pPr>
              <a:defRPr sz="1600"/>
            </a:lvl3pPr>
            <a:lvl4pPr>
              <a:defRPr sz="1600"/>
            </a:lvl4pPr>
            <a:lvl5pPr>
              <a:defRPr sz="1600"/>
            </a:lvl5pPr>
          </a:lstStyle>
          <a:p>
            <a:pPr lvl="0"/>
            <a:r>
              <a:rPr lang="en-US" dirty="0"/>
              <a:t>L</a:t>
            </a:r>
          </a:p>
        </p:txBody>
      </p:sp>
      <p:pic>
        <p:nvPicPr>
          <p:cNvPr id="18" name="Picture 17">
            <a:extLst>
              <a:ext uri="{FF2B5EF4-FFF2-40B4-BE49-F238E27FC236}">
                <a16:creationId xmlns:a16="http://schemas.microsoft.com/office/drawing/2014/main" id="{B37BC400-FC69-5C3C-62DE-55E21C721B2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957930" y="1380839"/>
            <a:ext cx="5667263" cy="3203935"/>
          </a:xfrm>
          <a:prstGeom prst="rect">
            <a:avLst/>
          </a:prstGeom>
        </p:spPr>
      </p:pic>
      <p:sp>
        <p:nvSpPr>
          <p:cNvPr id="19" name="TextBox 18">
            <a:extLst>
              <a:ext uri="{FF2B5EF4-FFF2-40B4-BE49-F238E27FC236}">
                <a16:creationId xmlns:a16="http://schemas.microsoft.com/office/drawing/2014/main" id="{69C6D78C-16BF-F6BA-306C-C5E71F37CF73}"/>
              </a:ext>
            </a:extLst>
          </p:cNvPr>
          <p:cNvSpPr txBox="1"/>
          <p:nvPr userDrawn="1"/>
        </p:nvSpPr>
        <p:spPr>
          <a:xfrm>
            <a:off x="-5957931" y="907654"/>
            <a:ext cx="3028211" cy="461665"/>
          </a:xfrm>
          <a:prstGeom prst="rect">
            <a:avLst/>
          </a:prstGeom>
          <a:noFill/>
        </p:spPr>
        <p:txBody>
          <a:bodyPr wrap="square" rtlCol="0">
            <a:spAutoFit/>
          </a:bodyPr>
          <a:lstStyle/>
          <a:p>
            <a:r>
              <a:rPr lang="en-US" sz="2400" b="1" dirty="0"/>
              <a:t>Example:</a:t>
            </a:r>
          </a:p>
        </p:txBody>
      </p:sp>
      <p:grpSp>
        <p:nvGrpSpPr>
          <p:cNvPr id="4" name="Group 3">
            <a:extLst>
              <a:ext uri="{FF2B5EF4-FFF2-40B4-BE49-F238E27FC236}">
                <a16:creationId xmlns:a16="http://schemas.microsoft.com/office/drawing/2014/main" id="{FA1CC1C3-EE29-B2DF-B5E3-BAF92256FDF9}"/>
              </a:ext>
            </a:extLst>
          </p:cNvPr>
          <p:cNvGrpSpPr/>
          <p:nvPr userDrawn="1"/>
        </p:nvGrpSpPr>
        <p:grpSpPr>
          <a:xfrm>
            <a:off x="7001933" y="1608665"/>
            <a:ext cx="4023360" cy="3048000"/>
            <a:chOff x="5251450" y="1384299"/>
            <a:chExt cx="3017520" cy="2286000"/>
          </a:xfrm>
        </p:grpSpPr>
        <p:sp>
          <p:nvSpPr>
            <p:cNvPr id="5" name="Google Shape;350;p25">
              <a:extLst>
                <a:ext uri="{FF2B5EF4-FFF2-40B4-BE49-F238E27FC236}">
                  <a16:creationId xmlns:a16="http://schemas.microsoft.com/office/drawing/2014/main" id="{88DC3C5B-72F4-98A3-78C7-2DCC9BDA79A2}"/>
                </a:ext>
              </a:extLst>
            </p:cNvPr>
            <p:cNvSpPr/>
            <p:nvPr/>
          </p:nvSpPr>
          <p:spPr>
            <a:xfrm>
              <a:off x="5251450" y="1384299"/>
              <a:ext cx="3017520" cy="2286000"/>
            </a:xfrm>
            <a:prstGeom prst="roundRect">
              <a:avLst>
                <a:gd name="adj" fmla="val 16667"/>
              </a:avLst>
            </a:prstGeom>
            <a:solidFill>
              <a:schemeClr val="lt1"/>
            </a:solidFill>
            <a:ln w="25400" cap="flat" cmpd="sng">
              <a:solidFill>
                <a:srgbClr val="F3C43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Arial"/>
                <a:ea typeface="Arial"/>
                <a:cs typeface="Arial"/>
                <a:sym typeface="Arial"/>
              </a:endParaRPr>
            </a:p>
          </p:txBody>
        </p:sp>
        <p:pic>
          <p:nvPicPr>
            <p:cNvPr id="6" name="Google Shape;351;p25" descr="https://www.iorg.ca/wp-content/uploads/2016/08/icon1-1.png">
              <a:extLst>
                <a:ext uri="{FF2B5EF4-FFF2-40B4-BE49-F238E27FC236}">
                  <a16:creationId xmlns:a16="http://schemas.microsoft.com/office/drawing/2014/main" id="{CA3A3DD6-EDDD-EC64-17FA-145CC2269CF2}"/>
                </a:ext>
              </a:extLst>
            </p:cNvPr>
            <p:cNvPicPr preferRelativeResize="0"/>
            <p:nvPr/>
          </p:nvPicPr>
          <p:blipFill rotWithShape="1">
            <a:blip r:embed="rId5" cstate="print">
              <a:alphaModFix/>
              <a:extLst>
                <a:ext uri="{28A0092B-C50C-407E-A947-70E740481C1C}">
                  <a14:useLocalDpi xmlns:a14="http://schemas.microsoft.com/office/drawing/2010/main"/>
                </a:ext>
              </a:extLst>
            </a:blip>
            <a:srcRect l="15160" t="3114" r="1"/>
            <a:stretch/>
          </p:blipFill>
          <p:spPr>
            <a:xfrm>
              <a:off x="5464629" y="1565274"/>
              <a:ext cx="2605488" cy="1983583"/>
            </a:xfrm>
            <a:prstGeom prst="rect">
              <a:avLst/>
            </a:prstGeom>
            <a:noFill/>
            <a:ln>
              <a:noFill/>
            </a:ln>
          </p:spPr>
        </p:pic>
      </p:grpSp>
      <p:sp>
        <p:nvSpPr>
          <p:cNvPr id="7" name="Rectangle 6">
            <a:extLst>
              <a:ext uri="{FF2B5EF4-FFF2-40B4-BE49-F238E27FC236}">
                <a16:creationId xmlns:a16="http://schemas.microsoft.com/office/drawing/2014/main" id="{57D5DEE3-5263-37D0-8892-156975955F23}"/>
              </a:ext>
            </a:extLst>
          </p:cNvPr>
          <p:cNvSpPr/>
          <p:nvPr userDrawn="1"/>
        </p:nvSpPr>
        <p:spPr>
          <a:xfrm>
            <a:off x="653142" y="1656632"/>
            <a:ext cx="5771147" cy="294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5867"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Audience Q&amp;A</a:t>
            </a:r>
            <a:endParaRPr lang="en-US" sz="5867" b="1" dirty="0"/>
          </a:p>
        </p:txBody>
      </p:sp>
    </p:spTree>
    <p:extLst>
      <p:ext uri="{BB962C8B-B14F-4D97-AF65-F5344CB8AC3E}">
        <p14:creationId xmlns:p14="http://schemas.microsoft.com/office/powerpoint/2010/main" val="141531905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Midpresentation/Subsection Title Slide ">
    <p:spTree>
      <p:nvGrpSpPr>
        <p:cNvPr id="1" name=""/>
        <p:cNvGrpSpPr/>
        <p:nvPr/>
      </p:nvGrpSpPr>
      <p:grpSpPr>
        <a:xfrm>
          <a:off x="0" y="0"/>
          <a:ext cx="0" cy="0"/>
          <a:chOff x="0" y="0"/>
          <a:chExt cx="0" cy="0"/>
        </a:xfrm>
      </p:grpSpPr>
      <p:sp>
        <p:nvSpPr>
          <p:cNvPr id="6" name="Rectangle 5"/>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5" name="Rectangle 4"/>
          <p:cNvSpPr/>
          <p:nvPr userDrawn="1"/>
        </p:nvSpPr>
        <p:spPr>
          <a:xfrm>
            <a:off x="0" y="3584"/>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 name="Title 1"/>
          <p:cNvSpPr>
            <a:spLocks noGrp="1"/>
          </p:cNvSpPr>
          <p:nvPr>
            <p:ph type="title"/>
          </p:nvPr>
        </p:nvSpPr>
        <p:spPr>
          <a:xfrm>
            <a:off x="2387600" y="2362200"/>
            <a:ext cx="7416800" cy="566739"/>
          </a:xfrm>
          <a:prstGeom prst="rect">
            <a:avLst/>
          </a:prstGeom>
        </p:spPr>
        <p:txBody>
          <a:bodyPr anchor="b">
            <a:noAutofit/>
          </a:bodyPr>
          <a:lstStyle>
            <a:lvl1pPr algn="l">
              <a:defRPr sz="3200" b="1">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2387600" y="3140870"/>
            <a:ext cx="7416800" cy="804863"/>
          </a:xfrm>
          <a:prstGeom prst="rect">
            <a:avLst/>
          </a:prstGeom>
        </p:spPr>
        <p:txBody>
          <a:bodyPr/>
          <a:lstStyle>
            <a:lvl1pPr marL="0" indent="0">
              <a:buNone/>
              <a:defRPr sz="1867">
                <a:solidFill>
                  <a:schemeClr val="bg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66438153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Housekeeping Slide">
    <p:spTree>
      <p:nvGrpSpPr>
        <p:cNvPr id="1" name=""/>
        <p:cNvGrpSpPr/>
        <p:nvPr/>
      </p:nvGrpSpPr>
      <p:grpSpPr>
        <a:xfrm>
          <a:off x="0" y="0"/>
          <a:ext cx="0" cy="0"/>
          <a:chOff x="0" y="0"/>
          <a:chExt cx="0" cy="0"/>
        </a:xfrm>
      </p:grpSpPr>
      <p:sp>
        <p:nvSpPr>
          <p:cNvPr id="5" name="Rectangle 4"/>
          <p:cNvSpPr/>
          <p:nvPr userDrawn="1"/>
        </p:nvSpPr>
        <p:spPr>
          <a:xfrm>
            <a:off x="0" y="-9113"/>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8" name="Text Placeholder 7"/>
          <p:cNvSpPr>
            <a:spLocks noGrp="1"/>
          </p:cNvSpPr>
          <p:nvPr>
            <p:ph type="body" sz="quarter" idx="10"/>
          </p:nvPr>
        </p:nvSpPr>
        <p:spPr>
          <a:xfrm>
            <a:off x="1625600" y="1371600"/>
            <a:ext cx="9245600" cy="2971800"/>
          </a:xfrm>
          <a:prstGeom prst="rect">
            <a:avLst/>
          </a:prstGeom>
        </p:spPr>
        <p:txBody>
          <a:bodyPr/>
          <a:lstStyle>
            <a:lvl1pPr>
              <a:defRPr b="1">
                <a:solidFill>
                  <a:schemeClr val="accent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Text</a:t>
            </a:r>
          </a:p>
        </p:txBody>
      </p:sp>
      <p:pic>
        <p:nvPicPr>
          <p:cNvPr id="7" name="Picture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Tree>
    <p:extLst>
      <p:ext uri="{BB962C8B-B14F-4D97-AF65-F5344CB8AC3E}">
        <p14:creationId xmlns:p14="http://schemas.microsoft.com/office/powerpoint/2010/main" val="59769669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92"/>
        <p:cNvGrpSpPr/>
        <p:nvPr/>
      </p:nvGrpSpPr>
      <p:grpSpPr>
        <a:xfrm>
          <a:off x="0" y="0"/>
          <a:ext cx="0" cy="0"/>
          <a:chOff x="0" y="0"/>
          <a:chExt cx="0" cy="0"/>
        </a:xfrm>
      </p:grpSpPr>
      <p:sp>
        <p:nvSpPr>
          <p:cNvPr id="93" name="Google Shape;93;p59"/>
          <p:cNvSpPr txBox="1">
            <a:spLocks noGrp="1"/>
          </p:cNvSpPr>
          <p:nvPr>
            <p:ph type="body" idx="1"/>
          </p:nvPr>
        </p:nvSpPr>
        <p:spPr>
          <a:xfrm>
            <a:off x="304800" y="1443037"/>
            <a:ext cx="11582400" cy="4830763"/>
          </a:xfrm>
          <a:prstGeom prst="rect">
            <a:avLst/>
          </a:prstGeom>
          <a:noFill/>
          <a:ln>
            <a:noFill/>
          </a:ln>
        </p:spPr>
        <p:txBody>
          <a:bodyPr spcFirstLastPara="1" wrap="square" lIns="91425" tIns="45700" rIns="91425" bIns="45700" anchor="t" anchorCtr="0">
            <a:norm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cxnSp>
        <p:nvCxnSpPr>
          <p:cNvPr id="94" name="Google Shape;94;p59"/>
          <p:cNvCxnSpPr/>
          <p:nvPr/>
        </p:nvCxnSpPr>
        <p:spPr>
          <a:xfrm>
            <a:off x="0" y="1035501"/>
            <a:ext cx="12192000" cy="0"/>
          </a:xfrm>
          <a:prstGeom prst="straightConnector1">
            <a:avLst/>
          </a:prstGeom>
          <a:noFill/>
          <a:ln w="25400" cap="flat" cmpd="sng">
            <a:solidFill>
              <a:srgbClr val="0C487E"/>
            </a:solidFill>
            <a:prstDash val="solid"/>
            <a:round/>
            <a:headEnd type="none" w="sm" len="sm"/>
            <a:tailEnd type="none" w="sm" len="sm"/>
          </a:ln>
          <a:effectLst>
            <a:outerShdw blurRad="40000" dist="20000" dir="5400000" rotWithShape="0">
              <a:srgbClr val="000000">
                <a:alpha val="37647"/>
              </a:srgbClr>
            </a:outerShdw>
          </a:effectLst>
        </p:spPr>
      </p:cxnSp>
      <p:sp>
        <p:nvSpPr>
          <p:cNvPr id="95" name="Google Shape;95;p59"/>
          <p:cNvSpPr txBox="1">
            <a:spLocks noGrp="1"/>
          </p:cNvSpPr>
          <p:nvPr>
            <p:ph type="ftr" idx="11"/>
          </p:nvPr>
        </p:nvSpPr>
        <p:spPr>
          <a:xfrm>
            <a:off x="243840" y="6356351"/>
            <a:ext cx="9997440" cy="365125"/>
          </a:xfrm>
          <a:prstGeom prst="rect">
            <a:avLst/>
          </a:prstGeom>
          <a:noFill/>
          <a:ln>
            <a:noFill/>
          </a:ln>
        </p:spPr>
        <p:txBody>
          <a:bodyPr spcFirstLastPara="1" wrap="square" lIns="45700"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1219170">
              <a:buClr>
                <a:srgbClr val="000000"/>
              </a:buClr>
              <a:defRPr/>
            </a:pPr>
            <a:endParaRPr lang="en-US" kern="0" dirty="0">
              <a:solidFill>
                <a:srgbClr val="000000"/>
              </a:solidFill>
              <a:latin typeface="Arial"/>
              <a:cs typeface="Arial"/>
              <a:sym typeface="Arial"/>
            </a:endParaRPr>
          </a:p>
        </p:txBody>
      </p:sp>
      <p:sp>
        <p:nvSpPr>
          <p:cNvPr id="96" name="Google Shape;96;p5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9623741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marL="688957" indent="-179384">
              <a:buFont typeface="Lucida Grande"/>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157550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6"/>
          <p:cNvSpPr txBox="1">
            <a:spLocks noGrp="1"/>
          </p:cNvSpPr>
          <p:nvPr>
            <p:ph type="title"/>
          </p:nvPr>
        </p:nvSpPr>
        <p:spPr>
          <a:xfrm>
            <a:off x="415600" y="593367"/>
            <a:ext cx="11360800" cy="677078"/>
          </a:xfrm>
          <a:prstGeom prst="rect">
            <a:avLst/>
          </a:prstGeom>
          <a:noFill/>
          <a:ln>
            <a:noFill/>
          </a:ln>
        </p:spPr>
        <p:txBody>
          <a:bodyPr spcFirstLastPara="1" wrap="square" lIns="91425" tIns="91425" rIns="91425" bIns="91425" anchor="t" anchorCtr="0">
            <a:sp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6"/>
          <p:cNvSpPr txBox="1">
            <a:spLocks noGrp="1"/>
          </p:cNvSpPr>
          <p:nvPr>
            <p:ph type="body" idx="1"/>
          </p:nvPr>
        </p:nvSpPr>
        <p:spPr>
          <a:xfrm>
            <a:off x="415600" y="1536633"/>
            <a:ext cx="11360800" cy="750945"/>
          </a:xfrm>
          <a:prstGeom prst="rect">
            <a:avLst/>
          </a:prstGeom>
          <a:noFill/>
          <a:ln>
            <a:noFill/>
          </a:ln>
        </p:spPr>
        <p:txBody>
          <a:bodyPr spcFirstLastPara="1" wrap="square" lIns="91425" tIns="91425" rIns="91425" bIns="91425" anchor="t" anchorCtr="0">
            <a:sp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6" name="Google Shape;16;p6"/>
          <p:cNvSpPr txBox="1">
            <a:spLocks noGrp="1"/>
          </p:cNvSpPr>
          <p:nvPr>
            <p:ph type="sldNum" idx="12"/>
          </p:nvPr>
        </p:nvSpPr>
        <p:spPr>
          <a:xfrm>
            <a:off x="11296611" y="6285145"/>
            <a:ext cx="731600" cy="389756"/>
          </a:xfrm>
          <a:prstGeom prst="rect">
            <a:avLst/>
          </a:prstGeom>
          <a:noFill/>
          <a:ln>
            <a:noFill/>
          </a:ln>
        </p:spPr>
        <p:txBody>
          <a:bodyPr spcFirstLastPara="1" wrap="square" lIns="91425" tIns="91425" rIns="91425" bIns="91425" anchor="ctr" anchorCtr="0">
            <a:sp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7134505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5"/>
          <p:cNvSpPr txBox="1">
            <a:spLocks noGrp="1"/>
          </p:cNvSpPr>
          <p:nvPr>
            <p:ph type="ctrTitle"/>
          </p:nvPr>
        </p:nvSpPr>
        <p:spPr>
          <a:xfrm>
            <a:off x="415611" y="2478036"/>
            <a:ext cx="11360800" cy="1251531"/>
          </a:xfrm>
          <a:prstGeom prst="rect">
            <a:avLst/>
          </a:prstGeom>
          <a:noFill/>
          <a:ln>
            <a:noFill/>
          </a:ln>
        </p:spPr>
        <p:txBody>
          <a:bodyPr spcFirstLastPara="1" wrap="square" lIns="91425" tIns="91425" rIns="91425" bIns="91425" anchor="b" anchorCtr="0">
            <a:sp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 name="Google Shape;11;p5"/>
          <p:cNvSpPr txBox="1">
            <a:spLocks noGrp="1"/>
          </p:cNvSpPr>
          <p:nvPr>
            <p:ph type="subTitle" idx="1"/>
          </p:nvPr>
        </p:nvSpPr>
        <p:spPr>
          <a:xfrm>
            <a:off x="415600" y="3778833"/>
            <a:ext cx="11360800" cy="759088"/>
          </a:xfrm>
          <a:prstGeom prst="rect">
            <a:avLst/>
          </a:prstGeom>
          <a:noFill/>
          <a:ln>
            <a:noFill/>
          </a:ln>
        </p:spPr>
        <p:txBody>
          <a:bodyPr spcFirstLastPara="1" wrap="square" lIns="91425" tIns="91425" rIns="91425" bIns="91425" anchor="t" anchorCtr="0">
            <a:sp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5"/>
          <p:cNvSpPr txBox="1">
            <a:spLocks noGrp="1"/>
          </p:cNvSpPr>
          <p:nvPr>
            <p:ph type="sldNum" idx="12"/>
          </p:nvPr>
        </p:nvSpPr>
        <p:spPr>
          <a:xfrm>
            <a:off x="11296611" y="6285145"/>
            <a:ext cx="731600" cy="389756"/>
          </a:xfrm>
          <a:prstGeom prst="rect">
            <a:avLst/>
          </a:prstGeom>
          <a:noFill/>
          <a:ln>
            <a:noFill/>
          </a:ln>
        </p:spPr>
        <p:txBody>
          <a:bodyPr spcFirstLastPara="1" wrap="square" lIns="91425" tIns="91425" rIns="91425" bIns="91425" anchor="ctr" anchorCtr="0">
            <a:sp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49630379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77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6/20/24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70156748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6/20/24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4029023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54437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6/20/24</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296798043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Title, Subtitle &amp; Content">
    <p:spTree>
      <p:nvGrpSpPr>
        <p:cNvPr id="1" name=""/>
        <p:cNvGrpSpPr/>
        <p:nvPr/>
      </p:nvGrpSpPr>
      <p:grpSpPr>
        <a:xfrm>
          <a:off x="0" y="0"/>
          <a:ext cx="0" cy="0"/>
          <a:chOff x="0" y="0"/>
          <a:chExt cx="0" cy="0"/>
        </a:xfrm>
      </p:grpSpPr>
      <p:sp>
        <p:nvSpPr>
          <p:cNvPr id="5" name="Rectangle 4"/>
          <p:cNvSpPr/>
          <p:nvPr userDrawn="1"/>
        </p:nvSpPr>
        <p:spPr>
          <a:xfrm>
            <a:off x="11184546" y="44454"/>
            <a:ext cx="960967" cy="93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00" dirty="0">
              <a:solidFill>
                <a:prstClr val="white"/>
              </a:solidFill>
              <a:latin typeface="Calibri"/>
            </a:endParaRPr>
          </a:p>
        </p:txBody>
      </p:sp>
      <p:sp>
        <p:nvSpPr>
          <p:cNvPr id="6" name="Title 1"/>
          <p:cNvSpPr>
            <a:spLocks noGrp="1"/>
          </p:cNvSpPr>
          <p:nvPr>
            <p:ph type="title"/>
          </p:nvPr>
        </p:nvSpPr>
        <p:spPr>
          <a:xfrm>
            <a:off x="609605" y="152400"/>
            <a:ext cx="10483851" cy="457200"/>
          </a:xfrm>
        </p:spPr>
        <p:txBody>
          <a:bodyPr anchor="t">
            <a:noAutofit/>
          </a:bodyPr>
          <a:lstStyle>
            <a:lvl1pPr algn="l">
              <a:defRPr sz="2800">
                <a:latin typeface="Arial" pitchFamily="34" charset="0"/>
                <a:cs typeface="Arial" pitchFamily="34" charset="0"/>
              </a:defRPr>
            </a:lvl1pPr>
          </a:lstStyle>
          <a:p>
            <a:r>
              <a:rPr lang="en-US" altLang="ja-JP"/>
              <a:t>Click to edit Master title style</a:t>
            </a:r>
            <a:endParaRPr lang="en-US" dirty="0"/>
          </a:p>
        </p:txBody>
      </p:sp>
      <p:sp>
        <p:nvSpPr>
          <p:cNvPr id="7" name="Text Placeholder 7"/>
          <p:cNvSpPr>
            <a:spLocks noGrp="1"/>
          </p:cNvSpPr>
          <p:nvPr>
            <p:ph type="body" sz="quarter" idx="12"/>
          </p:nvPr>
        </p:nvSpPr>
        <p:spPr>
          <a:xfrm>
            <a:off x="609600" y="1524000"/>
            <a:ext cx="10871200" cy="4724400"/>
          </a:xfrm>
        </p:spPr>
        <p:txBody>
          <a:bodyPr/>
          <a:lstStyle>
            <a:lvl1pPr marL="0" indent="0">
              <a:buFontTx/>
              <a:buNone/>
              <a:defRPr sz="2800">
                <a:latin typeface="Arial" pitchFamily="34" charset="0"/>
                <a:cs typeface="Arial" pitchFamily="34" charset="0"/>
              </a:defRPr>
            </a:lvl1pPr>
            <a:lvl2pPr marL="688957" indent="-231769">
              <a:buClr>
                <a:srgbClr val="00B0F0"/>
              </a:buClr>
              <a:buFont typeface="Arial" pitchFamily="34" charset="0"/>
              <a:buChar char="•"/>
              <a:defRPr sz="2400">
                <a:latin typeface="Arial" pitchFamily="34" charset="0"/>
                <a:cs typeface="Arial" pitchFamily="34" charset="0"/>
              </a:defRPr>
            </a:lvl2pPr>
            <a:lvl3pPr marL="1027088" indent="-225420">
              <a:buClr>
                <a:srgbClr val="00B0F0"/>
              </a:buClr>
              <a:buFont typeface="Arial" pitchFamily="34" charset="0"/>
              <a:buChar char="•"/>
              <a:defRPr sz="2200">
                <a:latin typeface="Arial" pitchFamily="34" charset="0"/>
                <a:cs typeface="Arial" pitchFamily="34" charset="0"/>
              </a:defRPr>
            </a:lvl3pPr>
            <a:lvl4pPr marL="1377916" indent="-238119">
              <a:buClr>
                <a:srgbClr val="00B0F0"/>
              </a:buClr>
              <a:buFont typeface="Arial" pitchFamily="34" charset="0"/>
              <a:buChar char="•"/>
              <a:defRPr>
                <a:latin typeface="Arial" pitchFamily="34" charset="0"/>
                <a:cs typeface="Arial" pitchFamily="34" charset="0"/>
              </a:defRPr>
            </a:lvl4pPr>
            <a:lvl5pPr marL="2057349" indent="-228594">
              <a:buClr>
                <a:srgbClr val="00B0F0"/>
              </a:buClr>
              <a:buFont typeface="Arial" pitchFamily="34" charset="0"/>
              <a:buChar char="•"/>
              <a:defRPr/>
            </a:lvl5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p:txBody>
      </p:sp>
      <p:sp>
        <p:nvSpPr>
          <p:cNvPr id="8" name="Text Placeholder 9"/>
          <p:cNvSpPr>
            <a:spLocks noGrp="1"/>
          </p:cNvSpPr>
          <p:nvPr>
            <p:ph type="body" sz="quarter" idx="13"/>
          </p:nvPr>
        </p:nvSpPr>
        <p:spPr>
          <a:xfrm>
            <a:off x="608536" y="561536"/>
            <a:ext cx="10465093" cy="276664"/>
          </a:xfrm>
        </p:spPr>
        <p:txBody>
          <a:bodyPr>
            <a:noAutofit/>
          </a:bodyPr>
          <a:lstStyle>
            <a:lvl1pPr marL="0" indent="0">
              <a:buFontTx/>
              <a:buNone/>
              <a:defRPr sz="2000" baseline="0">
                <a:latin typeface="Arial" pitchFamily="34" charset="0"/>
                <a:cs typeface="Arial" pitchFamily="34" charset="0"/>
              </a:defRPr>
            </a:lvl1pPr>
          </a:lstStyle>
          <a:p>
            <a:pPr lvl="0"/>
            <a:r>
              <a:rPr lang="en-US" altLang="ja-JP"/>
              <a:t>Click to edit Master text styles</a:t>
            </a:r>
          </a:p>
        </p:txBody>
      </p:sp>
    </p:spTree>
    <p:extLst>
      <p:ext uri="{BB962C8B-B14F-4D97-AF65-F5344CB8AC3E}">
        <p14:creationId xmlns:p14="http://schemas.microsoft.com/office/powerpoint/2010/main" val="346017593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B4CF2D-D979-1437-A2EB-B60F4C4AD0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43030" y="5318282"/>
            <a:ext cx="2315472" cy="1234918"/>
          </a:xfrm>
          <a:prstGeom prst="rect">
            <a:avLst/>
          </a:prstGeom>
        </p:spPr>
      </p:pic>
      <p:sp>
        <p:nvSpPr>
          <p:cNvPr id="17" name="Rectangle 16">
            <a:extLst>
              <a:ext uri="{FF2B5EF4-FFF2-40B4-BE49-F238E27FC236}">
                <a16:creationId xmlns:a16="http://schemas.microsoft.com/office/drawing/2014/main" id="{F05D0D76-197A-28C6-4CE1-8BC6D49D6130}"/>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55">
            <a:extLst>
              <a:ext uri="{FF2B5EF4-FFF2-40B4-BE49-F238E27FC236}">
                <a16:creationId xmlns:a16="http://schemas.microsoft.com/office/drawing/2014/main" id="{3999D7C8-A96D-F833-4A82-8C6424D337FB}"/>
              </a:ext>
            </a:extLst>
          </p:cNvPr>
          <p:cNvSpPr>
            <a:spLocks noGrp="1" noChangeArrowheads="1"/>
          </p:cNvSpPr>
          <p:nvPr>
            <p:ph type="ctrTitle"/>
          </p:nvPr>
        </p:nvSpPr>
        <p:spPr bwMode="invGray">
          <a:xfrm>
            <a:off x="725677" y="409576"/>
            <a:ext cx="11032823" cy="2882265"/>
          </a:xfrm>
        </p:spPr>
        <p:txBody>
          <a:bodyPr/>
          <a:lstStyle>
            <a:lvl1pPr>
              <a:defRPr sz="3900">
                <a:solidFill>
                  <a:schemeClr val="bg2"/>
                </a:solidFill>
              </a:defRPr>
            </a:lvl1pPr>
          </a:lstStyle>
          <a:p>
            <a:r>
              <a:rPr lang="en-US"/>
              <a:t>Click to edit Master title style</a:t>
            </a:r>
          </a:p>
        </p:txBody>
      </p:sp>
      <p:cxnSp>
        <p:nvCxnSpPr>
          <p:cNvPr id="20" name="Straight Connector 19">
            <a:extLst>
              <a:ext uri="{FF2B5EF4-FFF2-40B4-BE49-F238E27FC236}">
                <a16:creationId xmlns:a16="http://schemas.microsoft.com/office/drawing/2014/main" id="{5CB8A8DD-7358-E137-C572-52BDA935DE7F}"/>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656504800"/>
      </p:ext>
    </p:extLst>
  </p:cSld>
  <p:clrMapOvr>
    <a:masterClrMapping/>
  </p:clrMapOvr>
  <p:extLst>
    <p:ext uri="{DCECCB84-F9BA-43D5-87BE-67443E8EF086}">
      <p15:sldGuideLst xmlns:p15="http://schemas.microsoft.com/office/powerpoint/2012/main"/>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917179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33F44B30-1879-6F13-273E-22B934A627E6}"/>
              </a:ext>
            </a:extLst>
          </p:cNvPr>
          <p:cNvGrpSpPr/>
          <p:nvPr userDrawn="1"/>
        </p:nvGrpSpPr>
        <p:grpSpPr>
          <a:xfrm>
            <a:off x="8869472" y="6298815"/>
            <a:ext cx="2877113" cy="394353"/>
            <a:chOff x="8869472" y="6298815"/>
            <a:chExt cx="2877113" cy="394353"/>
          </a:xfrm>
        </p:grpSpPr>
        <p:pic>
          <p:nvPicPr>
            <p:cNvPr id="8" name="Picture 7">
              <a:extLst>
                <a:ext uri="{FF2B5EF4-FFF2-40B4-BE49-F238E27FC236}">
                  <a16:creationId xmlns:a16="http://schemas.microsoft.com/office/drawing/2014/main" id="{F4A1C891-79C3-863E-FBA9-188D17ED03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9" name="Rectangle 8">
              <a:extLst>
                <a:ext uri="{FF2B5EF4-FFF2-40B4-BE49-F238E27FC236}">
                  <a16:creationId xmlns:a16="http://schemas.microsoft.com/office/drawing/2014/main" id="{2DB2AFA4-BBF7-61A0-D954-E2BAF8A27211}"/>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87089774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178BF92-DC92-6DC3-6E2D-E56641796C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42724708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283722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93B8F865-6ADC-958B-BCBA-56A2A50D7AAE}"/>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05C4B9E-1FA3-952D-6393-30BFE5E183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6D3C7FEC-03C8-EE45-01CC-6BBE64B18F71}"/>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9167322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132573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E0C14CBC-B02C-E649-3090-78EEB821A66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81F49DEA-FA25-76E8-342E-9233B13A69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6F518083-D1F3-A58F-0D1E-5E853D43C08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843197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46723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8209809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D1286C5E-09F9-468C-28E0-433C61B53C29}"/>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679467CA-89F4-C188-2170-B4B94D784D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F4549132-9E6B-C041-DA66-E2829720F89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2563304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40273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B0E3B1-4A7C-7261-1C0D-368224CC2F2D}"/>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9783100C-E066-F74E-F8B7-8AD4160FFE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F5C49CD4-B8DF-4B97-E9D0-CA20225DE22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23275504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44B9F7-3245-A62E-5232-18B419E939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788766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hasCustomPrompt="1"/>
          </p:nvPr>
        </p:nvSpPr>
        <p:spPr>
          <a:xfrm>
            <a:off x="0" y="0"/>
            <a:ext cx="12204192" cy="3779520"/>
          </a:xfrm>
          <a:solidFill>
            <a:schemeClr val="bg1">
              <a:lumMod val="75000"/>
            </a:schemeClr>
          </a:solidFill>
          <a:effectLst/>
        </p:spPr>
        <p:txBody>
          <a:bodyPr anchor="ctr" anchorCtr="1">
            <a:noAutofit/>
          </a:bodyPr>
          <a:lstStyle>
            <a:lvl1pPr>
              <a:defRPr sz="2400"/>
            </a:lvl1pPr>
          </a:lstStyle>
          <a:p>
            <a:r>
              <a:rPr lang="en-US" dirty="0"/>
              <a:t>Click to add picture</a:t>
            </a:r>
          </a:p>
        </p:txBody>
      </p:sp>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dirty="0"/>
          </a:p>
        </p:txBody>
      </p:sp>
      <p:sp>
        <p:nvSpPr>
          <p:cNvPr id="18" name="Rectangle 17"/>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cxnSp>
        <p:nvCxnSpPr>
          <p:cNvPr id="19" name="Straight Connector 18"/>
          <p:cNvCxnSpPr/>
          <p:nvPr userDrawn="1"/>
        </p:nvCxnSpPr>
        <p:spPr bwMode="gray">
          <a:xfrm>
            <a:off x="0" y="6492240"/>
            <a:ext cx="12192000" cy="0"/>
          </a:xfrm>
          <a:prstGeom prst="line">
            <a:avLst/>
          </a:prstGeom>
          <a:ln w="38100" cmpd="sng">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4023360" y="4937760"/>
            <a:ext cx="7620000" cy="548640"/>
          </a:xfrm>
          <a:effectLst/>
        </p:spPr>
        <p:txBody>
          <a:bodyPr lIns="0" tIns="0" rIns="0" bIns="0">
            <a:noAutofit/>
          </a:bodyPr>
          <a:lstStyle>
            <a:lvl1pPr marL="0" indent="0" algn="l">
              <a:lnSpc>
                <a:spcPct val="100000"/>
              </a:lnSpc>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US" dirty="0"/>
          </a:p>
        </p:txBody>
      </p:sp>
      <p:sp>
        <p:nvSpPr>
          <p:cNvPr id="15" name="Text Placeholder 14"/>
          <p:cNvSpPr>
            <a:spLocks noGrp="1"/>
          </p:cNvSpPr>
          <p:nvPr>
            <p:ph type="body" sz="quarter" idx="10"/>
          </p:nvPr>
        </p:nvSpPr>
        <p:spPr>
          <a:xfrm>
            <a:off x="4023360" y="5547360"/>
            <a:ext cx="7620000" cy="853440"/>
          </a:xfrm>
          <a:effectLst/>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a:effectLst/>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endParaRPr lang="en-US" dirty="0"/>
          </a:p>
        </p:txBody>
      </p:sp>
      <p:pic>
        <p:nvPicPr>
          <p:cNvPr id="12"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6100" y="4072166"/>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9836221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933"/>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solidFill>
                  <a:srgbClr val="63666A"/>
                </a:solidFill>
              </a:rPr>
              <a:t>CoC Called Meeting: COVID-19 Update</a:t>
            </a:r>
            <a:endParaRPr lang="en-US" dirty="0">
              <a:solidFill>
                <a:srgbClr val="63666A"/>
              </a:solidFill>
            </a:endParaRPr>
          </a:p>
        </p:txBody>
      </p:sp>
      <p:sp>
        <p:nvSpPr>
          <p:cNvPr id="4" name="Slide Number Placeholder 3"/>
          <p:cNvSpPr>
            <a:spLocks noGrp="1"/>
          </p:cNvSpPr>
          <p:nvPr>
            <p:ph type="sldNum" sz="quarter" idx="11"/>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6" name="Text Placeholder 5"/>
          <p:cNvSpPr>
            <a:spLocks noGrp="1"/>
          </p:cNvSpPr>
          <p:nvPr>
            <p:ph type="body" sz="quarter" idx="12"/>
          </p:nvPr>
        </p:nvSpPr>
        <p:spPr bwMode="gray">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latin typeface="+mn-lt"/>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bwMode="gray">
          <a:xfrm>
            <a:off x="436764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latin typeface="+mn-lt"/>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bwMode="gray">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1672240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1" y="1950720"/>
            <a:ext cx="11094720" cy="451104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1"/>
          <p:cNvSpPr>
            <a:spLocks noGrp="1"/>
          </p:cNvSpPr>
          <p:nvPr>
            <p:ph type="title"/>
          </p:nvPr>
        </p:nvSpPr>
        <p:spPr>
          <a:xfrm>
            <a:off x="548641" y="685799"/>
            <a:ext cx="11094720" cy="853440"/>
          </a:xfrm>
        </p:spPr>
        <p:txBody>
          <a:bodyPr/>
          <a:lstStyle/>
          <a:p>
            <a:r>
              <a:rPr lang="en-US"/>
              <a:t>Click to edit Master title style</a:t>
            </a:r>
            <a:endParaRPr lang="en-US" dirty="0"/>
          </a:p>
        </p:txBody>
      </p:sp>
      <p:sp>
        <p:nvSpPr>
          <p:cNvPr id="13" name="Slide Number Placeholder 12"/>
          <p:cNvSpPr>
            <a:spLocks noGrp="1"/>
          </p:cNvSpPr>
          <p:nvPr>
            <p:ph type="sldNum" sz="quarter" idx="11"/>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14" name="Footer Placeholder 13"/>
          <p:cNvSpPr>
            <a:spLocks noGrp="1"/>
          </p:cNvSpPr>
          <p:nvPr>
            <p:ph type="ftr" sz="quarter" idx="12"/>
          </p:nvPr>
        </p:nvSpPr>
        <p:spPr/>
        <p:txBody>
          <a:bodyPr/>
          <a:lstStyle/>
          <a:p>
            <a:r>
              <a:rPr lang="en-US">
                <a:solidFill>
                  <a:srgbClr val="63666A"/>
                </a:solidFill>
              </a:rPr>
              <a:t>CoC Called Meeting: COVID-19 Update</a:t>
            </a:r>
            <a:endParaRPr lang="en-US" dirty="0">
              <a:solidFill>
                <a:srgbClr val="63666A"/>
              </a:solidFill>
            </a:endParaRPr>
          </a:p>
        </p:txBody>
      </p:sp>
    </p:spTree>
    <p:extLst>
      <p:ext uri="{BB962C8B-B14F-4D97-AF65-F5344CB8AC3E}">
        <p14:creationId xmlns:p14="http://schemas.microsoft.com/office/powerpoint/2010/main" val="64586318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3" y="685800"/>
            <a:ext cx="11094271" cy="853440"/>
          </a:xfrm>
        </p:spPr>
        <p:txBody>
          <a:bodyPr/>
          <a:lstStyle/>
          <a:p>
            <a:r>
              <a:rPr lang="en-US"/>
              <a:t>Click to edit Master title style</a:t>
            </a:r>
            <a:endParaRPr lang="en-US" dirty="0"/>
          </a:p>
        </p:txBody>
      </p:sp>
      <p:sp>
        <p:nvSpPr>
          <p:cNvPr id="9" name="Slide Number Placeholder 8"/>
          <p:cNvSpPr>
            <a:spLocks noGrp="1"/>
          </p:cNvSpPr>
          <p:nvPr>
            <p:ph type="sldNum" sz="quarter" idx="10"/>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10" name="Footer Placeholder 9"/>
          <p:cNvSpPr>
            <a:spLocks noGrp="1"/>
          </p:cNvSpPr>
          <p:nvPr>
            <p:ph type="ftr" sz="quarter" idx="11"/>
          </p:nvPr>
        </p:nvSpPr>
        <p:spPr/>
        <p:txBody>
          <a:bodyPr/>
          <a:lstStyle/>
          <a:p>
            <a:r>
              <a:rPr lang="en-US">
                <a:solidFill>
                  <a:srgbClr val="63666A"/>
                </a:solidFill>
              </a:rPr>
              <a:t>CoC Called Meeting: COVID-19 Update</a:t>
            </a:r>
            <a:endParaRPr lang="en-US" dirty="0">
              <a:solidFill>
                <a:srgbClr val="63666A"/>
              </a:solidFill>
            </a:endParaRPr>
          </a:p>
        </p:txBody>
      </p:sp>
      <p:sp>
        <p:nvSpPr>
          <p:cNvPr id="6" name="Content Placeholder 5"/>
          <p:cNvSpPr>
            <a:spLocks noGrp="1"/>
          </p:cNvSpPr>
          <p:nvPr>
            <p:ph sz="quarter" idx="12"/>
          </p:nvPr>
        </p:nvSpPr>
        <p:spPr>
          <a:xfrm>
            <a:off x="548639" y="1950720"/>
            <a:ext cx="5242560" cy="4511040"/>
          </a:xfrm>
        </p:spPr>
        <p:txBody>
          <a:bodyPr rIns="137160">
            <a:noAutofit/>
          </a:bodyPr>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351" y="1950720"/>
            <a:ext cx="5242560" cy="4511040"/>
          </a:xfrm>
        </p:spPr>
        <p:txBody>
          <a:bodyPr rIns="137160">
            <a:noAutofit/>
          </a:bodyPr>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0404060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7" name="Footer Placeholder 6"/>
          <p:cNvSpPr>
            <a:spLocks noGrp="1"/>
          </p:cNvSpPr>
          <p:nvPr>
            <p:ph type="ftr" sz="quarter" idx="11"/>
          </p:nvPr>
        </p:nvSpPr>
        <p:spPr/>
        <p:txBody>
          <a:bodyPr/>
          <a:lstStyle/>
          <a:p>
            <a:r>
              <a:rPr lang="en-US">
                <a:solidFill>
                  <a:srgbClr val="63666A"/>
                </a:solidFill>
              </a:rPr>
              <a:t>CoC Called Meeting: COVID-19 Update</a:t>
            </a:r>
            <a:endParaRPr lang="en-US" dirty="0">
              <a:solidFill>
                <a:srgbClr val="63666A"/>
              </a:solidFill>
            </a:endParaRPr>
          </a:p>
        </p:txBody>
      </p:sp>
    </p:spTree>
    <p:extLst>
      <p:ext uri="{BB962C8B-B14F-4D97-AF65-F5344CB8AC3E}">
        <p14:creationId xmlns:p14="http://schemas.microsoft.com/office/powerpoint/2010/main" val="18111234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8216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6" name="Footer Placeholder 5"/>
          <p:cNvSpPr>
            <a:spLocks noGrp="1"/>
          </p:cNvSpPr>
          <p:nvPr>
            <p:ph type="ftr" sz="quarter" idx="11"/>
          </p:nvPr>
        </p:nvSpPr>
        <p:spPr/>
        <p:txBody>
          <a:bodyPr/>
          <a:lstStyle/>
          <a:p>
            <a:r>
              <a:rPr lang="en-US">
                <a:solidFill>
                  <a:srgbClr val="63666A"/>
                </a:solidFill>
              </a:rPr>
              <a:t>CoC Called Meeting: COVID-19 Update</a:t>
            </a:r>
            <a:endParaRPr lang="en-US" dirty="0">
              <a:solidFill>
                <a:srgbClr val="63666A"/>
              </a:solidFill>
            </a:endParaRPr>
          </a:p>
        </p:txBody>
      </p:sp>
    </p:spTree>
    <p:extLst>
      <p:ext uri="{BB962C8B-B14F-4D97-AF65-F5344CB8AC3E}">
        <p14:creationId xmlns:p14="http://schemas.microsoft.com/office/powerpoint/2010/main" val="376406821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bwMode="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89301" cy="1097280"/>
          </a:xfrm>
        </p:spPr>
        <p:txBody>
          <a:bodyPr anchor="t"/>
          <a:lstStyle>
            <a:lvl1pPr algn="l">
              <a:defRPr sz="3467" b="1" cap="none">
                <a:solidFill>
                  <a:schemeClr val="bg1"/>
                </a:solidFill>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248254" y="291274"/>
            <a:ext cx="395111" cy="215444"/>
          </a:xfr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dirty="0">
              <a:solidFill>
                <a:srgbClr val="FFFFFF"/>
              </a:solidFill>
            </a:endParaRPr>
          </a:p>
        </p:txBody>
      </p:sp>
      <p:sp>
        <p:nvSpPr>
          <p:cNvPr id="12" name="Footer Placeholder 11"/>
          <p:cNvSpPr>
            <a:spLocks noGrp="1"/>
          </p:cNvSpPr>
          <p:nvPr>
            <p:ph type="ftr" sz="quarter" idx="11"/>
          </p:nvPr>
        </p:nvSpPr>
        <p:spPr bwMode="gray">
          <a:xfrm>
            <a:off x="1889760" y="291274"/>
            <a:ext cx="8534400" cy="215444"/>
          </a:xfrm>
        </p:spPr>
        <p:txBody>
          <a:bodyPr/>
          <a:lstStyle>
            <a:lvl1pPr>
              <a:defRPr>
                <a:solidFill>
                  <a:schemeClr val="bg1"/>
                </a:solidFill>
              </a:defRPr>
            </a:lvl1pPr>
          </a:lstStyle>
          <a:p>
            <a:r>
              <a:rPr lang="en-US">
                <a:solidFill>
                  <a:srgbClr val="FFFFFF"/>
                </a:solidFill>
              </a:rPr>
              <a:t>CoC Called Meeting: COVID-19 Update</a:t>
            </a:r>
            <a:endParaRPr lang="en-US" dirty="0">
              <a:solidFill>
                <a:srgbClr val="FFFFFF"/>
              </a:solidFill>
            </a:endParaRPr>
          </a:p>
        </p:txBody>
      </p:sp>
      <p:sp>
        <p:nvSpPr>
          <p:cNvPr id="15" name="Text Placeholder 14"/>
          <p:cNvSpPr>
            <a:spLocks noGrp="1"/>
          </p:cNvSpPr>
          <p:nvPr>
            <p:ph type="body" sz="quarter" idx="12"/>
          </p:nvPr>
        </p:nvSpPr>
        <p:spPr bwMode="gray">
          <a:xfrm>
            <a:off x="548639" y="3048000"/>
            <a:ext cx="6096000" cy="1645920"/>
          </a:xfrm>
        </p:spPr>
        <p:txBody>
          <a:bodyPr>
            <a:noAutofit/>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sp>
        <p:nvSpPr>
          <p:cNvPr id="14" name="TextBox 13"/>
          <p:cNvSpPr txBox="1"/>
          <p:nvPr userDrawn="1"/>
        </p:nvSpPr>
        <p:spPr bwMode="gray">
          <a:xfrm>
            <a:off x="553147" y="291274"/>
            <a:ext cx="1097280" cy="215444"/>
          </a:xfrm>
          <a:prstGeom prst="rect">
            <a:avLst/>
          </a:prstGeom>
          <a:noFill/>
        </p:spPr>
        <p:txBody>
          <a:bodyPr wrap="square" lIns="0" tIns="0" rIns="0" bIns="0" rtlCol="0" anchor="ctr" anchorCtr="0">
            <a:spAutoFit/>
          </a:bodyPr>
          <a:lstStyle/>
          <a:p>
            <a:pPr>
              <a:tabLst>
                <a:tab pos="684179" algn="l"/>
              </a:tabLst>
            </a:pPr>
            <a:r>
              <a:rPr lang="en-US" sz="1400" dirty="0">
                <a:solidFill>
                  <a:srgbClr val="FFFFFF"/>
                </a:solidFill>
                <a:latin typeface="+mj-lt"/>
                <a:cs typeface="Arial" pitchFamily="34" charset="0"/>
              </a:rPr>
              <a:t>MD Anderson </a:t>
            </a:r>
          </a:p>
        </p:txBody>
      </p:sp>
      <p:cxnSp>
        <p:nvCxnSpPr>
          <p:cNvPr id="9" name="Straight Connector 8"/>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a:off x="3" y="396984"/>
            <a:ext cx="361244"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69463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Bold Statement">
    <p:bg bwMode="gray">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bwMode="gray">
          <a:xfrm>
            <a:off x="548644" y="1618676"/>
            <a:ext cx="11090137"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rgbClr val="FFFFFF"/>
                </a:solidFill>
              </a:defRPr>
            </a:lvl2pPr>
          </a:lstStyle>
          <a:p>
            <a:pPr lvl="0"/>
            <a:r>
              <a:rPr lang="en-US"/>
              <a:t>Click to edit Master text styles</a:t>
            </a:r>
          </a:p>
          <a:p>
            <a:pPr lvl="1"/>
            <a:r>
              <a:rPr lang="en-US"/>
              <a:t>Second level</a:t>
            </a:r>
          </a:p>
        </p:txBody>
      </p:sp>
      <p:sp>
        <p:nvSpPr>
          <p:cNvPr id="13" name="Slide Number Placeholder 12"/>
          <p:cNvSpPr>
            <a:spLocks noGrp="1"/>
          </p:cNvSpPr>
          <p:nvPr>
            <p:ph type="sldNum" sz="quarter" idx="10"/>
          </p:nvPr>
        </p:nvSpPr>
        <p:spPr bwMode="gray">
          <a:xfrm>
            <a:off x="11248254" y="291274"/>
            <a:ext cx="395111" cy="215444"/>
          </a:xfr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1"/>
          </p:nvPr>
        </p:nvSpPr>
        <p:spPr bwMode="gray">
          <a:xfrm>
            <a:off x="1889760" y="291274"/>
            <a:ext cx="8534400" cy="215444"/>
          </a:xfrm>
        </p:spPr>
        <p:txBody>
          <a:bodyPr/>
          <a:lstStyle>
            <a:lvl1pPr>
              <a:defRPr>
                <a:solidFill>
                  <a:schemeClr val="bg1"/>
                </a:solidFill>
              </a:defRPr>
            </a:lvl1pPr>
          </a:lstStyle>
          <a:p>
            <a:r>
              <a:rPr lang="en-US">
                <a:solidFill>
                  <a:srgbClr val="FFFFFF"/>
                </a:solidFill>
              </a:rPr>
              <a:t>CoC Called Meeting: COVID-19 Update</a:t>
            </a:r>
            <a:endParaRPr lang="en-US" dirty="0">
              <a:solidFill>
                <a:srgbClr val="FFFFFF"/>
              </a:solidFill>
            </a:endParaRPr>
          </a:p>
        </p:txBody>
      </p:sp>
      <p:sp>
        <p:nvSpPr>
          <p:cNvPr id="12" name="TextBox 11"/>
          <p:cNvSpPr txBox="1"/>
          <p:nvPr userDrawn="1"/>
        </p:nvSpPr>
        <p:spPr bwMode="gray">
          <a:xfrm>
            <a:off x="553147" y="291274"/>
            <a:ext cx="1097280" cy="215444"/>
          </a:xfrm>
          <a:prstGeom prst="rect">
            <a:avLst/>
          </a:prstGeom>
          <a:noFill/>
        </p:spPr>
        <p:txBody>
          <a:bodyPr wrap="square" lIns="0" tIns="0" rIns="0" bIns="0" rtlCol="0" anchor="ctr" anchorCtr="0">
            <a:spAutoFit/>
          </a:bodyPr>
          <a:lstStyle/>
          <a:p>
            <a:pPr>
              <a:tabLst>
                <a:tab pos="684179" algn="l"/>
              </a:tabLst>
            </a:pPr>
            <a:r>
              <a:rPr lang="en-US" sz="1400" dirty="0">
                <a:solidFill>
                  <a:srgbClr val="FFFFFF"/>
                </a:solidFill>
                <a:latin typeface="+mj-lt"/>
                <a:cs typeface="Arial" pitchFamily="34" charset="0"/>
              </a:rPr>
              <a:t>MD Anderson </a:t>
            </a:r>
          </a:p>
        </p:txBody>
      </p:sp>
      <p:cxnSp>
        <p:nvCxnSpPr>
          <p:cNvPr id="8" name="Straight Connector 7"/>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gray">
          <a:xfrm>
            <a:off x="3" y="396984"/>
            <a:ext cx="361244"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03475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userDrawn="1">
  <p:cSld name="Title Slide Alt">
    <p:bg bwMode="auto">
      <p:bgPr>
        <a:solidFill>
          <a:schemeClr val="accent2"/>
        </a:solidFill>
        <a:effectLst/>
      </p:bgPr>
    </p:bg>
    <p:spTree>
      <p:nvGrpSpPr>
        <p:cNvPr id="1" name=""/>
        <p:cNvGrpSpPr/>
        <p:nvPr/>
      </p:nvGrpSpPr>
      <p:grpSpPr>
        <a:xfrm>
          <a:off x="0" y="0"/>
          <a:ext cx="0" cy="0"/>
          <a:chOff x="0" y="0"/>
          <a:chExt cx="0" cy="0"/>
        </a:xfrm>
      </p:grpSpPr>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dirty="0"/>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lnSpc>
                <a:spcPct val="100000"/>
              </a:lnSpc>
              <a:spcBef>
                <a:spcPts val="600"/>
              </a:spcBef>
              <a:spcAft>
                <a:spcPts val="0"/>
              </a:spcAft>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US" dirty="0"/>
          </a:p>
        </p:txBody>
      </p: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endParaRPr lang="en-US" dirty="0"/>
          </a:p>
        </p:txBody>
      </p:sp>
      <p:sp>
        <p:nvSpPr>
          <p:cNvPr id="10" name="Rectangle 9"/>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cxnSp>
        <p:nvCxnSpPr>
          <p:cNvPr id="14" name="Straight Connector 13"/>
          <p:cNvCxnSpPr/>
          <p:nvPr userDrawn="1"/>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6100" y="4072166"/>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9354257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Welcome">
    <p:spTree>
      <p:nvGrpSpPr>
        <p:cNvPr id="1" name=""/>
        <p:cNvGrpSpPr/>
        <p:nvPr/>
      </p:nvGrpSpPr>
      <p:grpSpPr>
        <a:xfrm>
          <a:off x="0" y="0"/>
          <a:ext cx="0" cy="0"/>
          <a:chOff x="0" y="0"/>
          <a:chExt cx="0" cy="0"/>
        </a:xfrm>
      </p:grpSpPr>
      <p:sp>
        <p:nvSpPr>
          <p:cNvPr id="9" name="Rectangle 8"/>
          <p:cNvSpPr/>
          <p:nvPr userDrawn="1"/>
        </p:nvSpPr>
        <p:spPr>
          <a:xfrm>
            <a:off x="6" y="0"/>
            <a:ext cx="338665"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14" name="Title 13"/>
          <p:cNvSpPr>
            <a:spLocks noGrp="1"/>
          </p:cNvSpPr>
          <p:nvPr>
            <p:ph type="title"/>
          </p:nvPr>
        </p:nvSpPr>
        <p:spPr>
          <a:xfrm>
            <a:off x="820226" y="364096"/>
            <a:ext cx="10823140" cy="681560"/>
          </a:xfrm>
        </p:spPr>
        <p:txBody>
          <a:bodyPr anchor="ctr"/>
          <a:lstStyle>
            <a:lvl1pPr>
              <a:defRPr sz="3400"/>
            </a:lvl1pPr>
          </a:lstStyle>
          <a:p>
            <a:r>
              <a:rPr lang="en-US" dirty="0"/>
              <a:t>Click to edit Master title style</a:t>
            </a:r>
          </a:p>
        </p:txBody>
      </p:sp>
      <p:sp>
        <p:nvSpPr>
          <p:cNvPr id="16" name="Content Placeholder 15"/>
          <p:cNvSpPr>
            <a:spLocks noGrp="1"/>
          </p:cNvSpPr>
          <p:nvPr>
            <p:ph sz="quarter" idx="10"/>
          </p:nvPr>
        </p:nvSpPr>
        <p:spPr>
          <a:xfrm>
            <a:off x="821268" y="1322874"/>
            <a:ext cx="10822517" cy="51054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fld id="{57B4FDDE-D3DB-4F83-AC46-969F13F4E529}" type="slidenum">
              <a:rPr lang="en-US" smtClean="0"/>
              <a:pPr/>
              <a:t>‹#›</a:t>
            </a:fld>
            <a:endParaRPr lang="en-US" dirty="0"/>
          </a:p>
        </p:txBody>
      </p:sp>
    </p:spTree>
    <p:extLst>
      <p:ext uri="{BB962C8B-B14F-4D97-AF65-F5344CB8AC3E}">
        <p14:creationId xmlns:p14="http://schemas.microsoft.com/office/powerpoint/2010/main" val="397838975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Cover Logo (Light)">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5569CE8B-04AF-468F-B800-7ECF09FD6C99}"/>
              </a:ext>
            </a:extLst>
          </p:cNvPr>
          <p:cNvGrpSpPr>
            <a:grpSpLocks noChangeAspect="1"/>
          </p:cNvGrpSpPr>
          <p:nvPr userDrawn="1"/>
        </p:nvGrpSpPr>
        <p:grpSpPr>
          <a:xfrm>
            <a:off x="4315443" y="2970600"/>
            <a:ext cx="3561116" cy="916800"/>
            <a:chOff x="4767702" y="-472136"/>
            <a:chExt cx="745525" cy="191931"/>
          </a:xfrm>
          <a:solidFill>
            <a:srgbClr val="FFFFFF"/>
          </a:solidFill>
        </p:grpSpPr>
        <p:sp>
          <p:nvSpPr>
            <p:cNvPr id="10" name="Forme libre : forme 9">
              <a:extLst>
                <a:ext uri="{FF2B5EF4-FFF2-40B4-BE49-F238E27FC236}">
                  <a16:creationId xmlns:a16="http://schemas.microsoft.com/office/drawing/2014/main" id="{A862ADC4-857D-4471-A871-BD1A38FB23C1}"/>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11" name="Forme libre : forme 10">
              <a:extLst>
                <a:ext uri="{FF2B5EF4-FFF2-40B4-BE49-F238E27FC236}">
                  <a16:creationId xmlns:a16="http://schemas.microsoft.com/office/drawing/2014/main" id="{3473CDDD-9034-4972-B890-4C267C13F06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12" name="Forme libre : forme 11">
              <a:extLst>
                <a:ext uri="{FF2B5EF4-FFF2-40B4-BE49-F238E27FC236}">
                  <a16:creationId xmlns:a16="http://schemas.microsoft.com/office/drawing/2014/main" id="{FA4CC508-0E53-4122-BCBD-4E37F1B71C30}"/>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
        <p:nvSpPr>
          <p:cNvPr id="2" name="TextBox 1">
            <a:extLst>
              <a:ext uri="{FF2B5EF4-FFF2-40B4-BE49-F238E27FC236}">
                <a16:creationId xmlns:a16="http://schemas.microsoft.com/office/drawing/2014/main" id="{C85BBFFF-0D58-B71D-7C9E-97808651AFDC}"/>
              </a:ext>
            </a:extLst>
          </p:cNvPr>
          <p:cNvSpPr txBox="1"/>
          <p:nvPr userDrawn="1"/>
        </p:nvSpPr>
        <p:spPr>
          <a:xfrm>
            <a:off x="1215637" y="6611779"/>
            <a:ext cx="9914467" cy="215444"/>
          </a:xfrm>
          <a:prstGeom prst="rect">
            <a:avLst/>
          </a:prstGeom>
          <a:noFill/>
        </p:spPr>
        <p:txBody>
          <a:bodyPr wrap="square" rtlCol="0">
            <a:spAutoFit/>
          </a:bodyPr>
          <a:lstStyle/>
          <a:p>
            <a:r>
              <a:rPr lang="en-IN" sz="800"/>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126682286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Cover Logo (Dark)">
    <p:bg>
      <p:bgPr>
        <a:solidFill>
          <a:schemeClr val="accent1"/>
        </a:solidFill>
        <a:effectLst/>
      </p:bgPr>
    </p:bg>
    <p:spTree>
      <p:nvGrpSpPr>
        <p:cNvPr id="1" name=""/>
        <p:cNvGrpSpPr/>
        <p:nvPr/>
      </p:nvGrpSpPr>
      <p:grpSpPr>
        <a:xfrm>
          <a:off x="0" y="0"/>
          <a:ext cx="0" cy="0"/>
          <a:chOff x="0" y="0"/>
          <a:chExt cx="0" cy="0"/>
        </a:xfrm>
      </p:grpSpPr>
      <p:grpSp>
        <p:nvGrpSpPr>
          <p:cNvPr id="7" name="Graphique 7">
            <a:extLst>
              <a:ext uri="{FF2B5EF4-FFF2-40B4-BE49-F238E27FC236}">
                <a16:creationId xmlns:a16="http://schemas.microsoft.com/office/drawing/2014/main" id="{AAE34BD0-96F3-484E-823D-846BCF7077CC}"/>
              </a:ext>
            </a:extLst>
          </p:cNvPr>
          <p:cNvGrpSpPr>
            <a:grpSpLocks noChangeAspect="1"/>
          </p:cNvGrpSpPr>
          <p:nvPr userDrawn="1"/>
        </p:nvGrpSpPr>
        <p:grpSpPr>
          <a:xfrm>
            <a:off x="4315443" y="2970600"/>
            <a:ext cx="3561116" cy="916800"/>
            <a:chOff x="4767702" y="-472136"/>
            <a:chExt cx="745525" cy="191931"/>
          </a:xfrm>
          <a:solidFill>
            <a:schemeClr val="bg1"/>
          </a:solidFill>
        </p:grpSpPr>
        <p:sp>
          <p:nvSpPr>
            <p:cNvPr id="8" name="Forme libre : forme 7">
              <a:extLst>
                <a:ext uri="{FF2B5EF4-FFF2-40B4-BE49-F238E27FC236}">
                  <a16:creationId xmlns:a16="http://schemas.microsoft.com/office/drawing/2014/main" id="{B5ACEFF7-2172-4E31-95A5-2822B762DCC8}"/>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9" name="Forme libre : forme 8">
              <a:extLst>
                <a:ext uri="{FF2B5EF4-FFF2-40B4-BE49-F238E27FC236}">
                  <a16:creationId xmlns:a16="http://schemas.microsoft.com/office/drawing/2014/main" id="{156C511D-58A1-442A-9FDB-13B83505C8E1}"/>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10" name="Forme libre : forme 9">
              <a:extLst>
                <a:ext uri="{FF2B5EF4-FFF2-40B4-BE49-F238E27FC236}">
                  <a16:creationId xmlns:a16="http://schemas.microsoft.com/office/drawing/2014/main" id="{33BB5D3E-7EA3-4217-8524-E90CF2B6AC62}"/>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
        <p:nvSpPr>
          <p:cNvPr id="2" name="TextBox 1">
            <a:extLst>
              <a:ext uri="{FF2B5EF4-FFF2-40B4-BE49-F238E27FC236}">
                <a16:creationId xmlns:a16="http://schemas.microsoft.com/office/drawing/2014/main" id="{CE07D769-B842-D139-7ED1-A5FCEB8FB220}"/>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232265571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Cover Title (Light)">
    <p:spTree>
      <p:nvGrpSpPr>
        <p:cNvPr id="1" name=""/>
        <p:cNvGrpSpPr/>
        <p:nvPr/>
      </p:nvGrpSpPr>
      <p:grpSpPr>
        <a:xfrm>
          <a:off x="0" y="0"/>
          <a:ext cx="0" cy="0"/>
          <a:chOff x="0" y="0"/>
          <a:chExt cx="0" cy="0"/>
        </a:xfrm>
      </p:grpSpPr>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6019131" y="4999905"/>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6019131" y="1548016"/>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5528661" y="444457"/>
            <a:ext cx="1134681" cy="292121"/>
            <a:chOff x="4767702" y="-472136"/>
            <a:chExt cx="745525" cy="191931"/>
          </a:xfrm>
          <a:solidFill>
            <a:srgbClr val="FFFFFF"/>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en-US" sz="2400"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en-US" sz="2400" noProof="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a:xfrm>
            <a:off x="4724400" y="6106773"/>
            <a:ext cx="2743200" cy="366183"/>
          </a:xfrm>
        </p:spPr>
        <p:txBody>
          <a:bodyPr/>
          <a:lstStyle/>
          <a:p>
            <a:endParaRPr lang="en-US" noProof="0"/>
          </a:p>
        </p:txBody>
      </p:sp>
      <p:sp>
        <p:nvSpPr>
          <p:cNvPr id="14" name="Espace réservé du texte 5">
            <a:extLst>
              <a:ext uri="{FF2B5EF4-FFF2-40B4-BE49-F238E27FC236}">
                <a16:creationId xmlns:a16="http://schemas.microsoft.com/office/drawing/2014/main" id="{01F2B667-7264-4505-9F19-2E4AB44996E2}"/>
              </a:ext>
            </a:extLst>
          </p:cNvPr>
          <p:cNvSpPr>
            <a:spLocks noGrp="1"/>
          </p:cNvSpPr>
          <p:nvPr>
            <p:ph type="body" sz="quarter" idx="21"/>
          </p:nvPr>
        </p:nvSpPr>
        <p:spPr>
          <a:xfrm>
            <a:off x="1480778" y="1926301"/>
            <a:ext cx="9230445" cy="1658148"/>
          </a:xfrm>
        </p:spPr>
        <p:txBody>
          <a:bodyPr anchor="b">
            <a:noAutofit/>
          </a:bodyPr>
          <a:lstStyle>
            <a:lvl1pPr algn="ctr">
              <a:lnSpc>
                <a:spcPct val="96000"/>
              </a:lnSpc>
              <a:spcAft>
                <a:spcPts val="1333"/>
              </a:spcAft>
              <a:defRPr lang="fr-FR" sz="24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16" name="Espace réservé du texte 5">
            <a:extLst>
              <a:ext uri="{FF2B5EF4-FFF2-40B4-BE49-F238E27FC236}">
                <a16:creationId xmlns:a16="http://schemas.microsoft.com/office/drawing/2014/main" id="{57CD9AAA-CCAE-44AF-A224-A38A0B786F65}"/>
              </a:ext>
            </a:extLst>
          </p:cNvPr>
          <p:cNvSpPr>
            <a:spLocks noGrp="1"/>
          </p:cNvSpPr>
          <p:nvPr>
            <p:ph type="body" sz="quarter" idx="22"/>
          </p:nvPr>
        </p:nvSpPr>
        <p:spPr>
          <a:xfrm>
            <a:off x="1480778" y="3758157"/>
            <a:ext cx="9230445" cy="537959"/>
          </a:xfrm>
        </p:spPr>
        <p:txBody>
          <a:bodyPr anchor="ctr">
            <a:noAutofit/>
          </a:bodyPr>
          <a:lstStyle>
            <a:lvl1pPr algn="ctr">
              <a:lnSpc>
                <a:spcPct val="96000"/>
              </a:lnSpc>
              <a:spcAft>
                <a:spcPts val="1333"/>
              </a:spcAft>
              <a:defRPr lang="en-US" sz="1467"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56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17" name="Espace réservé du texte 5">
            <a:extLst>
              <a:ext uri="{FF2B5EF4-FFF2-40B4-BE49-F238E27FC236}">
                <a16:creationId xmlns:a16="http://schemas.microsoft.com/office/drawing/2014/main" id="{F176A07A-C4FF-49D0-80C5-1B4F36FB3A32}"/>
              </a:ext>
            </a:extLst>
          </p:cNvPr>
          <p:cNvSpPr>
            <a:spLocks noGrp="1"/>
          </p:cNvSpPr>
          <p:nvPr>
            <p:ph type="body" sz="quarter" idx="23"/>
          </p:nvPr>
        </p:nvSpPr>
        <p:spPr>
          <a:xfrm>
            <a:off x="1480778" y="4513248"/>
            <a:ext cx="9230445" cy="308387"/>
          </a:xfrm>
        </p:spPr>
        <p:txBody>
          <a:bodyPr anchor="t">
            <a:noAutofit/>
          </a:bodyPr>
          <a:lstStyle>
            <a:lvl1pPr algn="ctr">
              <a:lnSpc>
                <a:spcPct val="96000"/>
              </a:lnSpc>
              <a:spcAft>
                <a:spcPts val="1333"/>
              </a:spcAft>
              <a:defRPr lang="en-US" sz="1067"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Tree>
    <p:extLst>
      <p:ext uri="{BB962C8B-B14F-4D97-AF65-F5344CB8AC3E}">
        <p14:creationId xmlns:p14="http://schemas.microsoft.com/office/powerpoint/2010/main" val="388546864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Cover Title (Dark)">
    <p:bg>
      <p:bgPr>
        <a:solidFill>
          <a:schemeClr val="accent1"/>
        </a:solidFill>
        <a:effectLst/>
      </p:bgPr>
    </p:bg>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5528661" y="444457"/>
            <a:ext cx="1134681" cy="292121"/>
            <a:chOff x="4767702" y="-472136"/>
            <a:chExt cx="745525" cy="191931"/>
          </a:xfrm>
          <a:solidFill>
            <a:schemeClr val="bg1"/>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sz="2400"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sz="2400"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sz="2400" noProof="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p:txBody>
          <a:bodyPr/>
          <a:lstStyle>
            <a:lvl1pPr>
              <a:defRPr>
                <a:solidFill>
                  <a:schemeClr val="bg2"/>
                </a:solidFill>
              </a:defRPr>
            </a:lvl1pPr>
          </a:lstStyle>
          <a:p>
            <a:endParaRPr lang="en-US"/>
          </a:p>
        </p:txBody>
      </p:sp>
      <p:sp>
        <p:nvSpPr>
          <p:cNvPr id="17" name="Espace réservé du graphique SmartArt 18">
            <a:extLst>
              <a:ext uri="{FF2B5EF4-FFF2-40B4-BE49-F238E27FC236}">
                <a16:creationId xmlns:a16="http://schemas.microsoft.com/office/drawing/2014/main" id="{50E609C3-EA6F-468A-8B7C-CD27949FB33C}"/>
              </a:ext>
            </a:extLst>
          </p:cNvPr>
          <p:cNvSpPr>
            <a:spLocks noGrp="1" noChangeAspect="1"/>
          </p:cNvSpPr>
          <p:nvPr>
            <p:ph type="dgm" sz="quarter" idx="13"/>
          </p:nvPr>
        </p:nvSpPr>
        <p:spPr>
          <a:xfrm>
            <a:off x="6019130" y="4999905"/>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18" name="Espace réservé du graphique SmartArt 19">
            <a:extLst>
              <a:ext uri="{FF2B5EF4-FFF2-40B4-BE49-F238E27FC236}">
                <a16:creationId xmlns:a16="http://schemas.microsoft.com/office/drawing/2014/main" id="{F155B637-1E1E-462B-9FBB-56FD4231172C}"/>
              </a:ext>
            </a:extLst>
          </p:cNvPr>
          <p:cNvSpPr>
            <a:spLocks noGrp="1" noChangeAspect="1"/>
          </p:cNvSpPr>
          <p:nvPr>
            <p:ph type="dgm" sz="quarter" idx="14"/>
          </p:nvPr>
        </p:nvSpPr>
        <p:spPr>
          <a:xfrm>
            <a:off x="6019130" y="1548016"/>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16" name="Espace réservé du texte 5">
            <a:extLst>
              <a:ext uri="{FF2B5EF4-FFF2-40B4-BE49-F238E27FC236}">
                <a16:creationId xmlns:a16="http://schemas.microsoft.com/office/drawing/2014/main" id="{287A90CB-3485-4D3D-9E87-2D7382BBBC10}"/>
              </a:ext>
            </a:extLst>
          </p:cNvPr>
          <p:cNvSpPr>
            <a:spLocks noGrp="1"/>
          </p:cNvSpPr>
          <p:nvPr>
            <p:ph type="body" sz="quarter" idx="21"/>
          </p:nvPr>
        </p:nvSpPr>
        <p:spPr>
          <a:xfrm>
            <a:off x="1480778" y="1926301"/>
            <a:ext cx="9230445" cy="1658148"/>
          </a:xfrm>
        </p:spPr>
        <p:txBody>
          <a:bodyPr anchor="b">
            <a:noAutofit/>
          </a:bodyPr>
          <a:lstStyle>
            <a:lvl1pPr algn="ctr">
              <a:lnSpc>
                <a:spcPct val="96000"/>
              </a:lnSpc>
              <a:spcAft>
                <a:spcPts val="1333"/>
              </a:spcAft>
              <a:defRPr lang="fr-FR" sz="32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19" name="Espace réservé du texte 5">
            <a:extLst>
              <a:ext uri="{FF2B5EF4-FFF2-40B4-BE49-F238E27FC236}">
                <a16:creationId xmlns:a16="http://schemas.microsoft.com/office/drawing/2014/main" id="{54CCF570-9115-4289-839C-7FACBC619C13}"/>
              </a:ext>
            </a:extLst>
          </p:cNvPr>
          <p:cNvSpPr>
            <a:spLocks noGrp="1"/>
          </p:cNvSpPr>
          <p:nvPr>
            <p:ph type="body" sz="quarter" idx="22"/>
          </p:nvPr>
        </p:nvSpPr>
        <p:spPr>
          <a:xfrm>
            <a:off x="1480778" y="3758157"/>
            <a:ext cx="9230445" cy="537959"/>
          </a:xfrm>
        </p:spPr>
        <p:txBody>
          <a:bodyPr anchor="ctr">
            <a:noAutofit/>
          </a:bodyPr>
          <a:lstStyle>
            <a:lvl1pPr algn="ctr">
              <a:lnSpc>
                <a:spcPct val="96000"/>
              </a:lnSpc>
              <a:spcAft>
                <a:spcPts val="1333"/>
              </a:spcAft>
              <a:defRPr lang="en-US" sz="2667"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5600"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0" name="Espace réservé du texte 5">
            <a:extLst>
              <a:ext uri="{FF2B5EF4-FFF2-40B4-BE49-F238E27FC236}">
                <a16:creationId xmlns:a16="http://schemas.microsoft.com/office/drawing/2014/main" id="{889FD9C7-FB39-4714-81F8-6EA37E5B621B}"/>
              </a:ext>
            </a:extLst>
          </p:cNvPr>
          <p:cNvSpPr>
            <a:spLocks noGrp="1"/>
          </p:cNvSpPr>
          <p:nvPr>
            <p:ph type="body" sz="quarter" idx="23"/>
          </p:nvPr>
        </p:nvSpPr>
        <p:spPr>
          <a:xfrm>
            <a:off x="1480778" y="4513248"/>
            <a:ext cx="9230445" cy="308387"/>
          </a:xfrm>
        </p:spPr>
        <p:txBody>
          <a:bodyPr anchor="t">
            <a:noAutofit/>
          </a:bodyPr>
          <a:lstStyle>
            <a:lvl1pPr algn="ctr">
              <a:lnSpc>
                <a:spcPct val="96000"/>
              </a:lnSpc>
              <a:spcAft>
                <a:spcPts val="1333"/>
              </a:spcAft>
              <a:defRPr lang="en-US" sz="1867"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 name="TextBox 1">
            <a:extLst>
              <a:ext uri="{FF2B5EF4-FFF2-40B4-BE49-F238E27FC236}">
                <a16:creationId xmlns:a16="http://schemas.microsoft.com/office/drawing/2014/main" id="{B65250FB-2639-C725-04FB-444919BF29EF}"/>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pic>
        <p:nvPicPr>
          <p:cNvPr id="4" name="Picture 3">
            <a:extLst>
              <a:ext uri="{FF2B5EF4-FFF2-40B4-BE49-F238E27FC236}">
                <a16:creationId xmlns:a16="http://schemas.microsoft.com/office/drawing/2014/main" id="{2C4DB2BC-1DB0-F0C7-0E8F-52A791CCC852}"/>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t="-37022" b="-37022"/>
          <a:stretch/>
        </p:blipFill>
        <p:spPr>
          <a:xfrm>
            <a:off x="5101157" y="783533"/>
            <a:ext cx="1989600" cy="419256"/>
          </a:xfrm>
          <a:prstGeom prst="rect">
            <a:avLst/>
          </a:prstGeom>
          <a:solidFill>
            <a:schemeClr val="accent1"/>
          </a:solidFill>
        </p:spPr>
      </p:pic>
    </p:spTree>
    <p:extLst>
      <p:ext uri="{BB962C8B-B14F-4D97-AF65-F5344CB8AC3E}">
        <p14:creationId xmlns:p14="http://schemas.microsoft.com/office/powerpoint/2010/main" val="80074047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Light)">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7886700" y="6046106"/>
            <a:ext cx="2743200" cy="366183"/>
          </a:xfrm>
        </p:spPr>
        <p:txBody>
          <a:bodyPr/>
          <a:lstStyle/>
          <a:p>
            <a:endParaRPr lang="en-US" noProof="0"/>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8690961" y="516248"/>
            <a:ext cx="1134681" cy="292121"/>
            <a:chOff x="4767702" y="-472136"/>
            <a:chExt cx="745525" cy="191931"/>
          </a:xfrm>
          <a:solidFill>
            <a:srgbClr val="FFFFFF"/>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
        <p:nvSpPr>
          <p:cNvPr id="17" name="Espace réservé du graphique SmartArt 11">
            <a:extLst>
              <a:ext uri="{FF2B5EF4-FFF2-40B4-BE49-F238E27FC236}">
                <a16:creationId xmlns:a16="http://schemas.microsoft.com/office/drawing/2014/main" id="{4F60E46E-0715-41F6-BEAC-C9C998D41D44}"/>
              </a:ext>
            </a:extLst>
          </p:cNvPr>
          <p:cNvSpPr>
            <a:spLocks noGrp="1" noChangeAspect="1"/>
          </p:cNvSpPr>
          <p:nvPr>
            <p:ph type="dgm" sz="quarter" idx="14"/>
          </p:nvPr>
        </p:nvSpPr>
        <p:spPr>
          <a:xfrm>
            <a:off x="9190079" y="1763753"/>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22" name="Espace réservé du graphique SmartArt 11">
            <a:extLst>
              <a:ext uri="{FF2B5EF4-FFF2-40B4-BE49-F238E27FC236}">
                <a16:creationId xmlns:a16="http://schemas.microsoft.com/office/drawing/2014/main" id="{2835F6F0-E601-40E8-8F65-7949A8AA2AF1}"/>
              </a:ext>
            </a:extLst>
          </p:cNvPr>
          <p:cNvSpPr>
            <a:spLocks noGrp="1" noChangeAspect="1"/>
          </p:cNvSpPr>
          <p:nvPr>
            <p:ph type="dgm" sz="quarter" idx="19"/>
          </p:nvPr>
        </p:nvSpPr>
        <p:spPr>
          <a:xfrm>
            <a:off x="9190079" y="5169752"/>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2" y="0"/>
            <a:ext cx="6374847" cy="68580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a:t>Click icon to add picture</a:t>
            </a:r>
            <a:endParaRPr lang="fr-FR"/>
          </a:p>
        </p:txBody>
      </p:sp>
      <p:sp>
        <p:nvSpPr>
          <p:cNvPr id="25" name="Espace réservé du texte 5">
            <a:extLst>
              <a:ext uri="{FF2B5EF4-FFF2-40B4-BE49-F238E27FC236}">
                <a16:creationId xmlns:a16="http://schemas.microsoft.com/office/drawing/2014/main" id="{CA236998-34E3-4BB4-B42A-72EE346C3C40}"/>
              </a:ext>
            </a:extLst>
          </p:cNvPr>
          <p:cNvSpPr>
            <a:spLocks noGrp="1"/>
          </p:cNvSpPr>
          <p:nvPr>
            <p:ph type="body" sz="quarter" idx="21"/>
          </p:nvPr>
        </p:nvSpPr>
        <p:spPr>
          <a:xfrm>
            <a:off x="6783430" y="1926301"/>
            <a:ext cx="4949741" cy="1658148"/>
          </a:xfrm>
        </p:spPr>
        <p:txBody>
          <a:bodyPr anchor="b">
            <a:noAutofit/>
          </a:bodyPr>
          <a:lstStyle>
            <a:lvl1pPr algn="ctr">
              <a:lnSpc>
                <a:spcPct val="96000"/>
              </a:lnSpc>
              <a:spcAft>
                <a:spcPts val="1333"/>
              </a:spcAft>
              <a:defRPr lang="fr-FR" sz="24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6" name="Espace réservé du texte 5">
            <a:extLst>
              <a:ext uri="{FF2B5EF4-FFF2-40B4-BE49-F238E27FC236}">
                <a16:creationId xmlns:a16="http://schemas.microsoft.com/office/drawing/2014/main" id="{14179443-CD99-4560-A70A-CF3E60CA5C3E}"/>
              </a:ext>
            </a:extLst>
          </p:cNvPr>
          <p:cNvSpPr>
            <a:spLocks noGrp="1"/>
          </p:cNvSpPr>
          <p:nvPr>
            <p:ph type="body" sz="quarter" idx="22"/>
          </p:nvPr>
        </p:nvSpPr>
        <p:spPr>
          <a:xfrm>
            <a:off x="6783430" y="3758157"/>
            <a:ext cx="4949741" cy="537959"/>
          </a:xfrm>
        </p:spPr>
        <p:txBody>
          <a:bodyPr anchor="t">
            <a:noAutofit/>
          </a:bodyPr>
          <a:lstStyle>
            <a:lvl1pPr algn="ctr">
              <a:lnSpc>
                <a:spcPct val="96000"/>
              </a:lnSpc>
              <a:spcAft>
                <a:spcPts val="1333"/>
              </a:spcAft>
              <a:defRPr lang="en-US" sz="1467"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7" name="Espace réservé du texte 5">
            <a:extLst>
              <a:ext uri="{FF2B5EF4-FFF2-40B4-BE49-F238E27FC236}">
                <a16:creationId xmlns:a16="http://schemas.microsoft.com/office/drawing/2014/main" id="{633150E7-212E-42D8-857F-00B727BB0E60}"/>
              </a:ext>
            </a:extLst>
          </p:cNvPr>
          <p:cNvSpPr>
            <a:spLocks noGrp="1"/>
          </p:cNvSpPr>
          <p:nvPr>
            <p:ph type="body" sz="quarter" idx="23"/>
          </p:nvPr>
        </p:nvSpPr>
        <p:spPr>
          <a:xfrm>
            <a:off x="6783430" y="4320498"/>
            <a:ext cx="4949741" cy="770660"/>
          </a:xfrm>
        </p:spPr>
        <p:txBody>
          <a:bodyPr anchor="t">
            <a:noAutofit/>
          </a:bodyPr>
          <a:lstStyle>
            <a:lvl1pPr algn="ctr">
              <a:lnSpc>
                <a:spcPct val="96000"/>
              </a:lnSpc>
              <a:spcAft>
                <a:spcPts val="1333"/>
              </a:spcAft>
              <a:defRPr lang="en-US" sz="1067"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 name="TextBox 1">
            <a:extLst>
              <a:ext uri="{FF2B5EF4-FFF2-40B4-BE49-F238E27FC236}">
                <a16:creationId xmlns:a16="http://schemas.microsoft.com/office/drawing/2014/main" id="{6655AE85-70D7-744B-DC97-4DDFC602C615}"/>
              </a:ext>
            </a:extLst>
          </p:cNvPr>
          <p:cNvSpPr txBox="1"/>
          <p:nvPr userDrawn="1"/>
        </p:nvSpPr>
        <p:spPr>
          <a:xfrm>
            <a:off x="1215637" y="6611779"/>
            <a:ext cx="9914467" cy="215444"/>
          </a:xfrm>
          <a:prstGeom prst="rect">
            <a:avLst/>
          </a:prstGeom>
          <a:noFill/>
        </p:spPr>
        <p:txBody>
          <a:bodyPr wrap="square" rtlCol="0">
            <a:spAutoFit/>
          </a:bodyPr>
          <a:lstStyle/>
          <a:p>
            <a:r>
              <a:rPr lang="en-IN" sz="800"/>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2113936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68626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Dark)">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7886700" y="6046106"/>
            <a:ext cx="2743200" cy="366183"/>
          </a:xfrm>
        </p:spPr>
        <p:txBody>
          <a:bodyPr/>
          <a:lstStyle>
            <a:lvl1pPr>
              <a:defRPr>
                <a:solidFill>
                  <a:schemeClr val="bg2"/>
                </a:solidFill>
              </a:defRPr>
            </a:lvl1pPr>
          </a:lstStyle>
          <a:p>
            <a:endParaRPr lang="en-US"/>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8690961" y="516248"/>
            <a:ext cx="1134681" cy="292121"/>
            <a:chOff x="4767702" y="-472136"/>
            <a:chExt cx="745525" cy="191931"/>
          </a:xfrm>
          <a:solidFill>
            <a:schemeClr val="bg1"/>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sz="2400" noProof="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sz="2400" noProof="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sz="2400" noProof="0"/>
            </a:p>
          </p:txBody>
        </p:sp>
      </p:gr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2" y="0"/>
            <a:ext cx="6374847" cy="68580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a:t>Click icon to add picture</a:t>
            </a:r>
          </a:p>
        </p:txBody>
      </p:sp>
      <p:sp>
        <p:nvSpPr>
          <p:cNvPr id="11" name="Espace réservé du graphique SmartArt 11">
            <a:extLst>
              <a:ext uri="{FF2B5EF4-FFF2-40B4-BE49-F238E27FC236}">
                <a16:creationId xmlns:a16="http://schemas.microsoft.com/office/drawing/2014/main" id="{540F3744-EAB0-48D1-B7AE-720C8628C071}"/>
              </a:ext>
            </a:extLst>
          </p:cNvPr>
          <p:cNvSpPr>
            <a:spLocks noGrp="1" noChangeAspect="1"/>
          </p:cNvSpPr>
          <p:nvPr>
            <p:ph type="dgm" sz="quarter" idx="14"/>
          </p:nvPr>
        </p:nvSpPr>
        <p:spPr>
          <a:xfrm>
            <a:off x="9190079" y="1763753"/>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a:t>Click icon to add SmartArt graphic</a:t>
            </a:r>
          </a:p>
        </p:txBody>
      </p:sp>
      <p:sp>
        <p:nvSpPr>
          <p:cNvPr id="16" name="Espace réservé du graphique SmartArt 11">
            <a:extLst>
              <a:ext uri="{FF2B5EF4-FFF2-40B4-BE49-F238E27FC236}">
                <a16:creationId xmlns:a16="http://schemas.microsoft.com/office/drawing/2014/main" id="{E04644FF-725F-4770-81BC-F016774228AE}"/>
              </a:ext>
            </a:extLst>
          </p:cNvPr>
          <p:cNvSpPr>
            <a:spLocks noGrp="1" noChangeAspect="1"/>
          </p:cNvSpPr>
          <p:nvPr>
            <p:ph type="dgm" sz="quarter" idx="19"/>
          </p:nvPr>
        </p:nvSpPr>
        <p:spPr>
          <a:xfrm>
            <a:off x="9190079" y="5169752"/>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a:t>Click icon to add SmartArt graphic</a:t>
            </a:r>
          </a:p>
        </p:txBody>
      </p:sp>
      <p:sp>
        <p:nvSpPr>
          <p:cNvPr id="21" name="Espace réservé du texte 5">
            <a:extLst>
              <a:ext uri="{FF2B5EF4-FFF2-40B4-BE49-F238E27FC236}">
                <a16:creationId xmlns:a16="http://schemas.microsoft.com/office/drawing/2014/main" id="{008D4AEF-2960-4B86-98AA-A0ABA6675BC8}"/>
              </a:ext>
            </a:extLst>
          </p:cNvPr>
          <p:cNvSpPr>
            <a:spLocks noGrp="1"/>
          </p:cNvSpPr>
          <p:nvPr>
            <p:ph type="body" sz="quarter" idx="21"/>
          </p:nvPr>
        </p:nvSpPr>
        <p:spPr>
          <a:xfrm>
            <a:off x="6783430" y="1926301"/>
            <a:ext cx="4949741" cy="1658148"/>
          </a:xfrm>
        </p:spPr>
        <p:txBody>
          <a:bodyPr anchor="b">
            <a:noAutofit/>
          </a:bodyPr>
          <a:lstStyle>
            <a:lvl1pPr algn="ctr">
              <a:lnSpc>
                <a:spcPct val="96000"/>
              </a:lnSpc>
              <a:spcAft>
                <a:spcPts val="1333"/>
              </a:spcAft>
              <a:defRPr lang="fr-FR" sz="24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2" name="Espace réservé du texte 5">
            <a:extLst>
              <a:ext uri="{FF2B5EF4-FFF2-40B4-BE49-F238E27FC236}">
                <a16:creationId xmlns:a16="http://schemas.microsoft.com/office/drawing/2014/main" id="{C4763866-3F61-4A13-9CE8-9A542B41F4FC}"/>
              </a:ext>
            </a:extLst>
          </p:cNvPr>
          <p:cNvSpPr>
            <a:spLocks noGrp="1"/>
          </p:cNvSpPr>
          <p:nvPr>
            <p:ph type="body" sz="quarter" idx="22"/>
          </p:nvPr>
        </p:nvSpPr>
        <p:spPr>
          <a:xfrm>
            <a:off x="6783430" y="3758157"/>
            <a:ext cx="4949741" cy="537959"/>
          </a:xfrm>
        </p:spPr>
        <p:txBody>
          <a:bodyPr anchor="t">
            <a:noAutofit/>
          </a:bodyPr>
          <a:lstStyle>
            <a:lvl1pPr algn="ctr">
              <a:lnSpc>
                <a:spcPct val="96000"/>
              </a:lnSpc>
              <a:spcAft>
                <a:spcPts val="1333"/>
              </a:spcAft>
              <a:defRPr lang="en-US" sz="1467"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2667"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3" name="Espace réservé du texte 5">
            <a:extLst>
              <a:ext uri="{FF2B5EF4-FFF2-40B4-BE49-F238E27FC236}">
                <a16:creationId xmlns:a16="http://schemas.microsoft.com/office/drawing/2014/main" id="{7A2D6EFB-94B5-487C-A9CF-03E9B187D679}"/>
              </a:ext>
            </a:extLst>
          </p:cNvPr>
          <p:cNvSpPr>
            <a:spLocks noGrp="1"/>
          </p:cNvSpPr>
          <p:nvPr>
            <p:ph type="body" sz="quarter" idx="23"/>
          </p:nvPr>
        </p:nvSpPr>
        <p:spPr>
          <a:xfrm>
            <a:off x="6783430" y="4320498"/>
            <a:ext cx="4949741" cy="770660"/>
          </a:xfrm>
        </p:spPr>
        <p:txBody>
          <a:bodyPr anchor="t">
            <a:noAutofit/>
          </a:bodyPr>
          <a:lstStyle>
            <a:lvl1pPr algn="ctr">
              <a:lnSpc>
                <a:spcPct val="96000"/>
              </a:lnSpc>
              <a:spcAft>
                <a:spcPts val="1333"/>
              </a:spcAft>
              <a:defRPr lang="en-US" sz="1067"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 name="TextBox 1">
            <a:extLst>
              <a:ext uri="{FF2B5EF4-FFF2-40B4-BE49-F238E27FC236}">
                <a16:creationId xmlns:a16="http://schemas.microsoft.com/office/drawing/2014/main" id="{9466FE6F-AAC3-7F59-E84D-FB6931EE9604}"/>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117295080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Table of Contents with Visual">
    <p:bg>
      <p:bgPr>
        <a:solidFill>
          <a:srgbClr val="F5F3F8"/>
        </a:solidFill>
        <a:effectLst/>
      </p:bgPr>
    </p:bg>
    <p:spTree>
      <p:nvGrpSpPr>
        <p:cNvPr id="1" name=""/>
        <p:cNvGrpSpPr/>
        <p:nvPr/>
      </p:nvGrpSpPr>
      <p:grpSpPr>
        <a:xfrm>
          <a:off x="0" y="0"/>
          <a:ext cx="0" cy="0"/>
          <a:chOff x="0" y="0"/>
          <a:chExt cx="0" cy="0"/>
        </a:xfrm>
      </p:grpSpPr>
      <p:sp>
        <p:nvSpPr>
          <p:cNvPr id="16" name="Espace réservé pour une image  15">
            <a:extLst>
              <a:ext uri="{FF2B5EF4-FFF2-40B4-BE49-F238E27FC236}">
                <a16:creationId xmlns:a16="http://schemas.microsoft.com/office/drawing/2014/main" id="{AE9FBA9E-4B66-4D19-A4F1-FA106CF94360}"/>
              </a:ext>
            </a:extLst>
          </p:cNvPr>
          <p:cNvSpPr>
            <a:spLocks noGrp="1"/>
          </p:cNvSpPr>
          <p:nvPr>
            <p:ph type="pic" sz="quarter" idx="17"/>
          </p:nvPr>
        </p:nvSpPr>
        <p:spPr>
          <a:xfrm>
            <a:off x="5403703" y="710399"/>
            <a:ext cx="6342328" cy="5510591"/>
          </a:xfrm>
        </p:spPr>
        <p:txBody>
          <a:bodyPr>
            <a:noAutofit/>
          </a:bodyPr>
          <a:lstStyle>
            <a:lvl1pPr>
              <a:defRPr>
                <a:noFill/>
              </a:defRPr>
            </a:lvl1pPr>
          </a:lstStyle>
          <a:p>
            <a:r>
              <a:rPr lang="en-US"/>
              <a:t>Click icon to add picture</a:t>
            </a:r>
            <a:endParaRPr lang="fr-FR"/>
          </a:p>
        </p:txBody>
      </p:sp>
      <p:sp>
        <p:nvSpPr>
          <p:cNvPr id="13" name="Espace réservé du texte 17">
            <a:extLst>
              <a:ext uri="{FF2B5EF4-FFF2-40B4-BE49-F238E27FC236}">
                <a16:creationId xmlns:a16="http://schemas.microsoft.com/office/drawing/2014/main" id="{33DFCED8-0EB4-4E57-BDC7-7349EFC7B907}"/>
              </a:ext>
            </a:extLst>
          </p:cNvPr>
          <p:cNvSpPr>
            <a:spLocks noGrp="1"/>
          </p:cNvSpPr>
          <p:nvPr>
            <p:ph type="body" sz="quarter" idx="26" hasCustomPrompt="1"/>
          </p:nvPr>
        </p:nvSpPr>
        <p:spPr>
          <a:xfrm>
            <a:off x="442031" y="1960151"/>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41" name="Espace réservé du texte 17">
            <a:extLst>
              <a:ext uri="{FF2B5EF4-FFF2-40B4-BE49-F238E27FC236}">
                <a16:creationId xmlns:a16="http://schemas.microsoft.com/office/drawing/2014/main" id="{8AFC591C-8E4C-4797-84E6-9ACB86CA6964}"/>
              </a:ext>
            </a:extLst>
          </p:cNvPr>
          <p:cNvSpPr>
            <a:spLocks noGrp="1"/>
          </p:cNvSpPr>
          <p:nvPr>
            <p:ph type="body" sz="quarter" idx="64"/>
          </p:nvPr>
        </p:nvSpPr>
        <p:spPr>
          <a:xfrm>
            <a:off x="1191546" y="2311400"/>
            <a:ext cx="3982961" cy="205912"/>
          </a:xfrm>
        </p:spPr>
        <p:txBody>
          <a:bodyPr/>
          <a:lstStyle>
            <a:lvl1pPr>
              <a:lnSpc>
                <a:spcPct val="90000"/>
              </a:lnSpc>
              <a:spcBef>
                <a:spcPts val="800"/>
              </a:spcBef>
              <a:defRPr sz="1867"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0" name="Espace réservé du texte 17">
            <a:extLst>
              <a:ext uri="{FF2B5EF4-FFF2-40B4-BE49-F238E27FC236}">
                <a16:creationId xmlns:a16="http://schemas.microsoft.com/office/drawing/2014/main" id="{591A3E6F-3476-47ED-8C55-9EBB33F42A52}"/>
              </a:ext>
            </a:extLst>
          </p:cNvPr>
          <p:cNvSpPr>
            <a:spLocks noGrp="1"/>
          </p:cNvSpPr>
          <p:nvPr>
            <p:ph type="body" sz="quarter" idx="73"/>
          </p:nvPr>
        </p:nvSpPr>
        <p:spPr>
          <a:xfrm>
            <a:off x="1190362" y="1957990"/>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4" name="Espace réservé du texte 17">
            <a:extLst>
              <a:ext uri="{FF2B5EF4-FFF2-40B4-BE49-F238E27FC236}">
                <a16:creationId xmlns:a16="http://schemas.microsoft.com/office/drawing/2014/main" id="{97091393-5B32-4687-B23A-7838A2A25A2C}"/>
              </a:ext>
            </a:extLst>
          </p:cNvPr>
          <p:cNvSpPr>
            <a:spLocks noGrp="1"/>
          </p:cNvSpPr>
          <p:nvPr>
            <p:ph type="body" sz="quarter" idx="82" hasCustomPrompt="1"/>
          </p:nvPr>
        </p:nvSpPr>
        <p:spPr>
          <a:xfrm>
            <a:off x="442031" y="2752765"/>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6" name="Espace réservé du texte 17">
            <a:extLst>
              <a:ext uri="{FF2B5EF4-FFF2-40B4-BE49-F238E27FC236}">
                <a16:creationId xmlns:a16="http://schemas.microsoft.com/office/drawing/2014/main" id="{78A45169-55E0-4EE5-8CBA-8768DBF2F544}"/>
              </a:ext>
            </a:extLst>
          </p:cNvPr>
          <p:cNvSpPr>
            <a:spLocks noGrp="1"/>
          </p:cNvSpPr>
          <p:nvPr>
            <p:ph type="body" sz="quarter" idx="83"/>
          </p:nvPr>
        </p:nvSpPr>
        <p:spPr>
          <a:xfrm>
            <a:off x="1191546" y="3104015"/>
            <a:ext cx="3982961" cy="205912"/>
          </a:xfrm>
        </p:spPr>
        <p:txBody>
          <a:bodyPr/>
          <a:lstStyle>
            <a:lvl1pPr>
              <a:lnSpc>
                <a:spcPct val="90000"/>
              </a:lnSpc>
              <a:spcBef>
                <a:spcPts val="800"/>
              </a:spcBef>
              <a:defRPr sz="1867"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7" name="Espace réservé du texte 17">
            <a:extLst>
              <a:ext uri="{FF2B5EF4-FFF2-40B4-BE49-F238E27FC236}">
                <a16:creationId xmlns:a16="http://schemas.microsoft.com/office/drawing/2014/main" id="{4EFDD7E2-57EF-47B5-AF8A-BF6D20E10C47}"/>
              </a:ext>
            </a:extLst>
          </p:cNvPr>
          <p:cNvSpPr>
            <a:spLocks noGrp="1"/>
          </p:cNvSpPr>
          <p:nvPr>
            <p:ph type="body" sz="quarter" idx="84"/>
          </p:nvPr>
        </p:nvSpPr>
        <p:spPr>
          <a:xfrm>
            <a:off x="1190362" y="2750604"/>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8" name="Espace réservé du texte 17">
            <a:extLst>
              <a:ext uri="{FF2B5EF4-FFF2-40B4-BE49-F238E27FC236}">
                <a16:creationId xmlns:a16="http://schemas.microsoft.com/office/drawing/2014/main" id="{075F6C6B-6992-47B7-BC49-F4AC1EE38A88}"/>
              </a:ext>
            </a:extLst>
          </p:cNvPr>
          <p:cNvSpPr>
            <a:spLocks noGrp="1"/>
          </p:cNvSpPr>
          <p:nvPr>
            <p:ph type="body" sz="quarter" idx="85" hasCustomPrompt="1"/>
          </p:nvPr>
        </p:nvSpPr>
        <p:spPr>
          <a:xfrm>
            <a:off x="442031" y="3545380"/>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9" name="Espace réservé du texte 17">
            <a:extLst>
              <a:ext uri="{FF2B5EF4-FFF2-40B4-BE49-F238E27FC236}">
                <a16:creationId xmlns:a16="http://schemas.microsoft.com/office/drawing/2014/main" id="{41B2844B-42C8-4FB2-BA00-4038766A4A1D}"/>
              </a:ext>
            </a:extLst>
          </p:cNvPr>
          <p:cNvSpPr>
            <a:spLocks noGrp="1"/>
          </p:cNvSpPr>
          <p:nvPr>
            <p:ph type="body" sz="quarter" idx="86"/>
          </p:nvPr>
        </p:nvSpPr>
        <p:spPr>
          <a:xfrm>
            <a:off x="1191546" y="3896629"/>
            <a:ext cx="3982961" cy="205912"/>
          </a:xfrm>
        </p:spPr>
        <p:txBody>
          <a:bodyPr/>
          <a:lstStyle>
            <a:lvl1pPr>
              <a:lnSpc>
                <a:spcPct val="90000"/>
              </a:lnSpc>
              <a:spcBef>
                <a:spcPts val="800"/>
              </a:spcBef>
              <a:defRPr sz="1867"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0" name="Espace réservé du texte 17">
            <a:extLst>
              <a:ext uri="{FF2B5EF4-FFF2-40B4-BE49-F238E27FC236}">
                <a16:creationId xmlns:a16="http://schemas.microsoft.com/office/drawing/2014/main" id="{599CCF3B-6B06-4CAD-8825-545E17FF2ACF}"/>
              </a:ext>
            </a:extLst>
          </p:cNvPr>
          <p:cNvSpPr>
            <a:spLocks noGrp="1"/>
          </p:cNvSpPr>
          <p:nvPr>
            <p:ph type="body" sz="quarter" idx="87"/>
          </p:nvPr>
        </p:nvSpPr>
        <p:spPr>
          <a:xfrm>
            <a:off x="1190362" y="3543219"/>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1" name="Espace réservé du texte 17">
            <a:extLst>
              <a:ext uri="{FF2B5EF4-FFF2-40B4-BE49-F238E27FC236}">
                <a16:creationId xmlns:a16="http://schemas.microsoft.com/office/drawing/2014/main" id="{4A758C59-C8FF-42D2-9532-27C881E50320}"/>
              </a:ext>
            </a:extLst>
          </p:cNvPr>
          <p:cNvSpPr>
            <a:spLocks noGrp="1"/>
          </p:cNvSpPr>
          <p:nvPr>
            <p:ph type="body" sz="quarter" idx="88" hasCustomPrompt="1"/>
          </p:nvPr>
        </p:nvSpPr>
        <p:spPr>
          <a:xfrm>
            <a:off x="442031" y="4339769"/>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32" name="Espace réservé du texte 17">
            <a:extLst>
              <a:ext uri="{FF2B5EF4-FFF2-40B4-BE49-F238E27FC236}">
                <a16:creationId xmlns:a16="http://schemas.microsoft.com/office/drawing/2014/main" id="{218CAD9D-594C-4262-9BE4-D19C1B8241C1}"/>
              </a:ext>
            </a:extLst>
          </p:cNvPr>
          <p:cNvSpPr>
            <a:spLocks noGrp="1"/>
          </p:cNvSpPr>
          <p:nvPr>
            <p:ph type="body" sz="quarter" idx="89"/>
          </p:nvPr>
        </p:nvSpPr>
        <p:spPr>
          <a:xfrm>
            <a:off x="1191546" y="4691019"/>
            <a:ext cx="3982961" cy="205912"/>
          </a:xfrm>
        </p:spPr>
        <p:txBody>
          <a:bodyPr/>
          <a:lstStyle>
            <a:lvl1pPr>
              <a:lnSpc>
                <a:spcPct val="90000"/>
              </a:lnSpc>
              <a:spcBef>
                <a:spcPts val="800"/>
              </a:spcBef>
              <a:defRPr sz="1867"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3" name="Espace réservé du texte 17">
            <a:extLst>
              <a:ext uri="{FF2B5EF4-FFF2-40B4-BE49-F238E27FC236}">
                <a16:creationId xmlns:a16="http://schemas.microsoft.com/office/drawing/2014/main" id="{930D6C4D-8511-437A-B3D5-0F9CBC93B993}"/>
              </a:ext>
            </a:extLst>
          </p:cNvPr>
          <p:cNvSpPr>
            <a:spLocks noGrp="1"/>
          </p:cNvSpPr>
          <p:nvPr>
            <p:ph type="body" sz="quarter" idx="90"/>
          </p:nvPr>
        </p:nvSpPr>
        <p:spPr>
          <a:xfrm>
            <a:off x="1190362" y="4337608"/>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4" name="Espace réservé du texte 17">
            <a:extLst>
              <a:ext uri="{FF2B5EF4-FFF2-40B4-BE49-F238E27FC236}">
                <a16:creationId xmlns:a16="http://schemas.microsoft.com/office/drawing/2014/main" id="{98D97654-EEEA-4D58-A2DB-CCD6CCA548FE}"/>
              </a:ext>
            </a:extLst>
          </p:cNvPr>
          <p:cNvSpPr>
            <a:spLocks noGrp="1"/>
          </p:cNvSpPr>
          <p:nvPr>
            <p:ph type="body" sz="quarter" idx="91" hasCustomPrompt="1"/>
          </p:nvPr>
        </p:nvSpPr>
        <p:spPr>
          <a:xfrm>
            <a:off x="442031" y="5131437"/>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35" name="Espace réservé du texte 17">
            <a:extLst>
              <a:ext uri="{FF2B5EF4-FFF2-40B4-BE49-F238E27FC236}">
                <a16:creationId xmlns:a16="http://schemas.microsoft.com/office/drawing/2014/main" id="{89230667-50D9-47D9-A8C7-FAE52F19D569}"/>
              </a:ext>
            </a:extLst>
          </p:cNvPr>
          <p:cNvSpPr>
            <a:spLocks noGrp="1"/>
          </p:cNvSpPr>
          <p:nvPr>
            <p:ph type="body" sz="quarter" idx="92"/>
          </p:nvPr>
        </p:nvSpPr>
        <p:spPr>
          <a:xfrm>
            <a:off x="1191546" y="5482687"/>
            <a:ext cx="3982961" cy="205912"/>
          </a:xfrm>
        </p:spPr>
        <p:txBody>
          <a:bodyPr/>
          <a:lstStyle>
            <a:lvl1pPr>
              <a:lnSpc>
                <a:spcPct val="90000"/>
              </a:lnSpc>
              <a:spcBef>
                <a:spcPts val="800"/>
              </a:spcBef>
              <a:defRPr sz="1867"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6" name="Espace réservé du texte 17">
            <a:extLst>
              <a:ext uri="{FF2B5EF4-FFF2-40B4-BE49-F238E27FC236}">
                <a16:creationId xmlns:a16="http://schemas.microsoft.com/office/drawing/2014/main" id="{09F33D73-E99B-4746-8C7A-EBD6161BCDB4}"/>
              </a:ext>
            </a:extLst>
          </p:cNvPr>
          <p:cNvSpPr>
            <a:spLocks noGrp="1"/>
          </p:cNvSpPr>
          <p:nvPr>
            <p:ph type="body" sz="quarter" idx="93"/>
          </p:nvPr>
        </p:nvSpPr>
        <p:spPr>
          <a:xfrm>
            <a:off x="1190362" y="5129276"/>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 name="Footer Placeholder 4">
            <a:extLst>
              <a:ext uri="{FF2B5EF4-FFF2-40B4-BE49-F238E27FC236}">
                <a16:creationId xmlns:a16="http://schemas.microsoft.com/office/drawing/2014/main" id="{1466F8E9-CF88-4DAA-A494-7A6379BA9F70}"/>
              </a:ext>
            </a:extLst>
          </p:cNvPr>
          <p:cNvSpPr>
            <a:spLocks noGrp="1"/>
          </p:cNvSpPr>
          <p:nvPr>
            <p:ph type="ftr" sz="quarter" idx="95"/>
          </p:nvPr>
        </p:nvSpPr>
        <p:spPr/>
        <p:txBody>
          <a:bodyPr/>
          <a:lstStyle/>
          <a:p>
            <a:endParaRPr lang="en-US"/>
          </a:p>
        </p:txBody>
      </p:sp>
      <p:sp>
        <p:nvSpPr>
          <p:cNvPr id="6" name="Slide Number Placeholder 5">
            <a:extLst>
              <a:ext uri="{FF2B5EF4-FFF2-40B4-BE49-F238E27FC236}">
                <a16:creationId xmlns:a16="http://schemas.microsoft.com/office/drawing/2014/main" id="{3CD83D85-A675-42AA-B47E-D10360C71103}"/>
              </a:ext>
            </a:extLst>
          </p:cNvPr>
          <p:cNvSpPr>
            <a:spLocks noGrp="1"/>
          </p:cNvSpPr>
          <p:nvPr>
            <p:ph type="sldNum" sz="quarter" idx="96"/>
          </p:nvPr>
        </p:nvSpPr>
        <p:spPr/>
        <p:txBody>
          <a:bodyPr/>
          <a:lstStyle/>
          <a:p>
            <a:fld id="{6B54B0F7-55DD-40D6-B7F4-70B586885C0B}" type="slidenum">
              <a:rPr lang="en-US" smtClean="0"/>
              <a:pPr/>
              <a:t>‹#›</a:t>
            </a:fld>
            <a:endParaRPr lang="en-US"/>
          </a:p>
        </p:txBody>
      </p:sp>
      <p:sp>
        <p:nvSpPr>
          <p:cNvPr id="3" name="Title 2">
            <a:extLst>
              <a:ext uri="{FF2B5EF4-FFF2-40B4-BE49-F238E27FC236}">
                <a16:creationId xmlns:a16="http://schemas.microsoft.com/office/drawing/2014/main" id="{D06AD566-8583-4475-A096-A17760443149}"/>
              </a:ext>
            </a:extLst>
          </p:cNvPr>
          <p:cNvSpPr>
            <a:spLocks noGrp="1"/>
          </p:cNvSpPr>
          <p:nvPr>
            <p:ph type="title"/>
          </p:nvPr>
        </p:nvSpPr>
        <p:spPr>
          <a:xfrm>
            <a:off x="441600" y="385507"/>
            <a:ext cx="4731723" cy="960000"/>
          </a:xfrm>
        </p:spPr>
        <p:txBody>
          <a:bodyPr/>
          <a:lstStyle/>
          <a:p>
            <a:r>
              <a:rPr lang="en-US"/>
              <a:t>Click to edit Master title style</a:t>
            </a:r>
          </a:p>
        </p:txBody>
      </p:sp>
      <p:pic>
        <p:nvPicPr>
          <p:cNvPr id="2" name="Picture 1">
            <a:extLst>
              <a:ext uri="{FF2B5EF4-FFF2-40B4-BE49-F238E27FC236}">
                <a16:creationId xmlns:a16="http://schemas.microsoft.com/office/drawing/2014/main" id="{872F9A9B-C88D-149B-06A9-0ED82E61132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31191" y="6353632"/>
            <a:ext cx="2072640" cy="250947"/>
          </a:xfrm>
          <a:prstGeom prst="rect">
            <a:avLst/>
          </a:prstGeom>
        </p:spPr>
      </p:pic>
    </p:spTree>
    <p:extLst>
      <p:ext uri="{BB962C8B-B14F-4D97-AF65-F5344CB8AC3E}">
        <p14:creationId xmlns:p14="http://schemas.microsoft.com/office/powerpoint/2010/main" val="4043410001"/>
      </p:ext>
    </p:extLst>
  </p:cSld>
  <p:clrMapOvr>
    <a:masterClrMapping/>
  </p:clrMapOvr>
  <p:extLst>
    <p:ext uri="{DCECCB84-F9BA-43D5-87BE-67443E8EF086}">
      <p15:sldGuideLst xmlns:p15="http://schemas.microsoft.com/office/powerpoint/2012/main"/>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able of Contents Large">
    <p:bg>
      <p:bgPr>
        <a:solidFill>
          <a:srgbClr val="F5F3F8"/>
        </a:solidFill>
        <a:effectLst/>
      </p:bgPr>
    </p:bg>
    <p:spTree>
      <p:nvGrpSpPr>
        <p:cNvPr id="1" name=""/>
        <p:cNvGrpSpPr/>
        <p:nvPr/>
      </p:nvGrpSpPr>
      <p:grpSpPr>
        <a:xfrm>
          <a:off x="0" y="0"/>
          <a:ext cx="0" cy="0"/>
          <a:chOff x="0" y="0"/>
          <a:chExt cx="0" cy="0"/>
        </a:xfrm>
      </p:grpSpPr>
      <p:sp>
        <p:nvSpPr>
          <p:cNvPr id="38" name="Espace réservé du texte 17">
            <a:extLst>
              <a:ext uri="{FF2B5EF4-FFF2-40B4-BE49-F238E27FC236}">
                <a16:creationId xmlns:a16="http://schemas.microsoft.com/office/drawing/2014/main" id="{82732C9F-2E43-4038-BC05-DED439C12F10}"/>
              </a:ext>
            </a:extLst>
          </p:cNvPr>
          <p:cNvSpPr>
            <a:spLocks noGrp="1"/>
          </p:cNvSpPr>
          <p:nvPr>
            <p:ph type="body" sz="quarter" idx="103" hasCustomPrompt="1"/>
          </p:nvPr>
        </p:nvSpPr>
        <p:spPr>
          <a:xfrm>
            <a:off x="1143071" y="1960151"/>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39" name="Espace réservé du texte 17">
            <a:extLst>
              <a:ext uri="{FF2B5EF4-FFF2-40B4-BE49-F238E27FC236}">
                <a16:creationId xmlns:a16="http://schemas.microsoft.com/office/drawing/2014/main" id="{4729A94F-D32F-4FA2-B41A-A87626D5F538}"/>
              </a:ext>
            </a:extLst>
          </p:cNvPr>
          <p:cNvSpPr>
            <a:spLocks noGrp="1"/>
          </p:cNvSpPr>
          <p:nvPr>
            <p:ph type="body" sz="quarter" idx="64"/>
          </p:nvPr>
        </p:nvSpPr>
        <p:spPr>
          <a:xfrm>
            <a:off x="1892586" y="2311400"/>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40" name="Espace réservé du texte 17">
            <a:extLst>
              <a:ext uri="{FF2B5EF4-FFF2-40B4-BE49-F238E27FC236}">
                <a16:creationId xmlns:a16="http://schemas.microsoft.com/office/drawing/2014/main" id="{30B81CE8-C869-4163-AF4B-EB730E30E2AD}"/>
              </a:ext>
            </a:extLst>
          </p:cNvPr>
          <p:cNvSpPr>
            <a:spLocks noGrp="1"/>
          </p:cNvSpPr>
          <p:nvPr>
            <p:ph type="body" sz="quarter" idx="73"/>
          </p:nvPr>
        </p:nvSpPr>
        <p:spPr>
          <a:xfrm>
            <a:off x="1891402" y="1957990"/>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44" name="Espace réservé du texte 17">
            <a:extLst>
              <a:ext uri="{FF2B5EF4-FFF2-40B4-BE49-F238E27FC236}">
                <a16:creationId xmlns:a16="http://schemas.microsoft.com/office/drawing/2014/main" id="{96E7A572-131B-4F3D-A86D-379293B4A63D}"/>
              </a:ext>
            </a:extLst>
          </p:cNvPr>
          <p:cNvSpPr>
            <a:spLocks noGrp="1"/>
          </p:cNvSpPr>
          <p:nvPr>
            <p:ph type="body" sz="quarter" idx="104" hasCustomPrompt="1"/>
          </p:nvPr>
        </p:nvSpPr>
        <p:spPr>
          <a:xfrm>
            <a:off x="1143071" y="5131072"/>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45" name="Espace réservé du texte 17">
            <a:extLst>
              <a:ext uri="{FF2B5EF4-FFF2-40B4-BE49-F238E27FC236}">
                <a16:creationId xmlns:a16="http://schemas.microsoft.com/office/drawing/2014/main" id="{3E9BB610-24D0-4B64-9D87-DACAD06C691D}"/>
              </a:ext>
            </a:extLst>
          </p:cNvPr>
          <p:cNvSpPr>
            <a:spLocks noGrp="1"/>
          </p:cNvSpPr>
          <p:nvPr>
            <p:ph type="body" sz="quarter" idx="105"/>
          </p:nvPr>
        </p:nvSpPr>
        <p:spPr>
          <a:xfrm>
            <a:off x="1892586" y="548232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46" name="Espace réservé du texte 17">
            <a:extLst>
              <a:ext uri="{FF2B5EF4-FFF2-40B4-BE49-F238E27FC236}">
                <a16:creationId xmlns:a16="http://schemas.microsoft.com/office/drawing/2014/main" id="{35A3BF33-AC14-49D2-B8C3-8B4150CD6356}"/>
              </a:ext>
            </a:extLst>
          </p:cNvPr>
          <p:cNvSpPr>
            <a:spLocks noGrp="1"/>
          </p:cNvSpPr>
          <p:nvPr>
            <p:ph type="body" sz="quarter" idx="106"/>
          </p:nvPr>
        </p:nvSpPr>
        <p:spPr>
          <a:xfrm>
            <a:off x="1891402" y="5128911"/>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3" name="Espace réservé du texte 17">
            <a:extLst>
              <a:ext uri="{FF2B5EF4-FFF2-40B4-BE49-F238E27FC236}">
                <a16:creationId xmlns:a16="http://schemas.microsoft.com/office/drawing/2014/main" id="{85BA105D-CC21-4D86-8EAC-3B1D35E166FF}"/>
              </a:ext>
            </a:extLst>
          </p:cNvPr>
          <p:cNvSpPr>
            <a:spLocks noGrp="1"/>
          </p:cNvSpPr>
          <p:nvPr>
            <p:ph type="body" sz="quarter" idx="107" hasCustomPrompt="1"/>
          </p:nvPr>
        </p:nvSpPr>
        <p:spPr>
          <a:xfrm>
            <a:off x="6626816" y="1960151"/>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54" name="Espace réservé du texte 17">
            <a:extLst>
              <a:ext uri="{FF2B5EF4-FFF2-40B4-BE49-F238E27FC236}">
                <a16:creationId xmlns:a16="http://schemas.microsoft.com/office/drawing/2014/main" id="{A0349449-2CBF-4197-BE5C-32B70C8C1163}"/>
              </a:ext>
            </a:extLst>
          </p:cNvPr>
          <p:cNvSpPr>
            <a:spLocks noGrp="1"/>
          </p:cNvSpPr>
          <p:nvPr>
            <p:ph type="body" sz="quarter" idx="108"/>
          </p:nvPr>
        </p:nvSpPr>
        <p:spPr>
          <a:xfrm>
            <a:off x="7376332" y="2311400"/>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5" name="Espace réservé du texte 17">
            <a:extLst>
              <a:ext uri="{FF2B5EF4-FFF2-40B4-BE49-F238E27FC236}">
                <a16:creationId xmlns:a16="http://schemas.microsoft.com/office/drawing/2014/main" id="{A9EFB71E-BF7B-41F6-91A2-E3FC413ED2BA}"/>
              </a:ext>
            </a:extLst>
          </p:cNvPr>
          <p:cNvSpPr>
            <a:spLocks noGrp="1"/>
          </p:cNvSpPr>
          <p:nvPr>
            <p:ph type="body" sz="quarter" idx="109"/>
          </p:nvPr>
        </p:nvSpPr>
        <p:spPr>
          <a:xfrm>
            <a:off x="7375148" y="1957990"/>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6" name="Espace réservé du texte 17">
            <a:extLst>
              <a:ext uri="{FF2B5EF4-FFF2-40B4-BE49-F238E27FC236}">
                <a16:creationId xmlns:a16="http://schemas.microsoft.com/office/drawing/2014/main" id="{B44E60B6-D8D8-4311-9307-2FD74D1A6FEA}"/>
              </a:ext>
            </a:extLst>
          </p:cNvPr>
          <p:cNvSpPr>
            <a:spLocks noGrp="1"/>
          </p:cNvSpPr>
          <p:nvPr>
            <p:ph type="body" sz="quarter" idx="110" hasCustomPrompt="1"/>
          </p:nvPr>
        </p:nvSpPr>
        <p:spPr>
          <a:xfrm>
            <a:off x="6626816" y="5131072"/>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57" name="Espace réservé du texte 17">
            <a:extLst>
              <a:ext uri="{FF2B5EF4-FFF2-40B4-BE49-F238E27FC236}">
                <a16:creationId xmlns:a16="http://schemas.microsoft.com/office/drawing/2014/main" id="{4D96F28E-D77B-4A1C-A4F6-C97FB13AEB6B}"/>
              </a:ext>
            </a:extLst>
          </p:cNvPr>
          <p:cNvSpPr>
            <a:spLocks noGrp="1"/>
          </p:cNvSpPr>
          <p:nvPr>
            <p:ph type="body" sz="quarter" idx="111"/>
          </p:nvPr>
        </p:nvSpPr>
        <p:spPr>
          <a:xfrm>
            <a:off x="7376332" y="548232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8" name="Espace réservé du texte 17">
            <a:extLst>
              <a:ext uri="{FF2B5EF4-FFF2-40B4-BE49-F238E27FC236}">
                <a16:creationId xmlns:a16="http://schemas.microsoft.com/office/drawing/2014/main" id="{C6DD0FBB-4A20-4D5B-A099-3630E5406628}"/>
              </a:ext>
            </a:extLst>
          </p:cNvPr>
          <p:cNvSpPr>
            <a:spLocks noGrp="1"/>
          </p:cNvSpPr>
          <p:nvPr>
            <p:ph type="body" sz="quarter" idx="112"/>
          </p:nvPr>
        </p:nvSpPr>
        <p:spPr>
          <a:xfrm>
            <a:off x="7375148" y="5128911"/>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9" name="Espace réservé du texte 17">
            <a:extLst>
              <a:ext uri="{FF2B5EF4-FFF2-40B4-BE49-F238E27FC236}">
                <a16:creationId xmlns:a16="http://schemas.microsoft.com/office/drawing/2014/main" id="{E8F35747-B4E8-4514-BE8C-F5A1401CF48F}"/>
              </a:ext>
            </a:extLst>
          </p:cNvPr>
          <p:cNvSpPr>
            <a:spLocks noGrp="1"/>
          </p:cNvSpPr>
          <p:nvPr>
            <p:ph type="body" sz="quarter" idx="113" hasCustomPrompt="1"/>
          </p:nvPr>
        </p:nvSpPr>
        <p:spPr>
          <a:xfrm>
            <a:off x="1143071" y="2752881"/>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0" name="Espace réservé du texte 17">
            <a:extLst>
              <a:ext uri="{FF2B5EF4-FFF2-40B4-BE49-F238E27FC236}">
                <a16:creationId xmlns:a16="http://schemas.microsoft.com/office/drawing/2014/main" id="{DBAE0210-39D8-4F04-8FF6-6CD0D5F97AEC}"/>
              </a:ext>
            </a:extLst>
          </p:cNvPr>
          <p:cNvSpPr>
            <a:spLocks noGrp="1"/>
          </p:cNvSpPr>
          <p:nvPr>
            <p:ph type="body" sz="quarter" idx="114"/>
          </p:nvPr>
        </p:nvSpPr>
        <p:spPr>
          <a:xfrm>
            <a:off x="1892586" y="310413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1" name="Espace réservé du texte 17">
            <a:extLst>
              <a:ext uri="{FF2B5EF4-FFF2-40B4-BE49-F238E27FC236}">
                <a16:creationId xmlns:a16="http://schemas.microsoft.com/office/drawing/2014/main" id="{FCCA7931-F0F5-41EC-B328-F91A4F359E2C}"/>
              </a:ext>
            </a:extLst>
          </p:cNvPr>
          <p:cNvSpPr>
            <a:spLocks noGrp="1"/>
          </p:cNvSpPr>
          <p:nvPr>
            <p:ph type="body" sz="quarter" idx="115"/>
          </p:nvPr>
        </p:nvSpPr>
        <p:spPr>
          <a:xfrm>
            <a:off x="1891402" y="2750720"/>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2" name="Espace réservé du texte 17">
            <a:extLst>
              <a:ext uri="{FF2B5EF4-FFF2-40B4-BE49-F238E27FC236}">
                <a16:creationId xmlns:a16="http://schemas.microsoft.com/office/drawing/2014/main" id="{7BA108F3-0481-4A14-9D65-B9A309C38668}"/>
              </a:ext>
            </a:extLst>
          </p:cNvPr>
          <p:cNvSpPr>
            <a:spLocks noGrp="1"/>
          </p:cNvSpPr>
          <p:nvPr>
            <p:ph type="body" sz="quarter" idx="116" hasCustomPrompt="1"/>
          </p:nvPr>
        </p:nvSpPr>
        <p:spPr>
          <a:xfrm>
            <a:off x="1143071" y="3545612"/>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3" name="Espace réservé du texte 17">
            <a:extLst>
              <a:ext uri="{FF2B5EF4-FFF2-40B4-BE49-F238E27FC236}">
                <a16:creationId xmlns:a16="http://schemas.microsoft.com/office/drawing/2014/main" id="{41FE92FA-898C-4F5A-A71E-9D8B964E10FC}"/>
              </a:ext>
            </a:extLst>
          </p:cNvPr>
          <p:cNvSpPr>
            <a:spLocks noGrp="1"/>
          </p:cNvSpPr>
          <p:nvPr>
            <p:ph type="body" sz="quarter" idx="117"/>
          </p:nvPr>
        </p:nvSpPr>
        <p:spPr>
          <a:xfrm>
            <a:off x="1892586" y="389686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4" name="Espace réservé du texte 17">
            <a:extLst>
              <a:ext uri="{FF2B5EF4-FFF2-40B4-BE49-F238E27FC236}">
                <a16:creationId xmlns:a16="http://schemas.microsoft.com/office/drawing/2014/main" id="{66506539-BBA1-4A3E-B7AD-0307CA753479}"/>
              </a:ext>
            </a:extLst>
          </p:cNvPr>
          <p:cNvSpPr>
            <a:spLocks noGrp="1"/>
          </p:cNvSpPr>
          <p:nvPr>
            <p:ph type="body" sz="quarter" idx="118"/>
          </p:nvPr>
        </p:nvSpPr>
        <p:spPr>
          <a:xfrm>
            <a:off x="1891402" y="3543451"/>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5" name="Espace réservé du texte 17">
            <a:extLst>
              <a:ext uri="{FF2B5EF4-FFF2-40B4-BE49-F238E27FC236}">
                <a16:creationId xmlns:a16="http://schemas.microsoft.com/office/drawing/2014/main" id="{C5654311-D660-4B29-AF0A-1981CC54CEE9}"/>
              </a:ext>
            </a:extLst>
          </p:cNvPr>
          <p:cNvSpPr>
            <a:spLocks noGrp="1"/>
          </p:cNvSpPr>
          <p:nvPr>
            <p:ph type="body" sz="quarter" idx="119" hasCustomPrompt="1"/>
          </p:nvPr>
        </p:nvSpPr>
        <p:spPr>
          <a:xfrm>
            <a:off x="1143071" y="4338343"/>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6" name="Espace réservé du texte 17">
            <a:extLst>
              <a:ext uri="{FF2B5EF4-FFF2-40B4-BE49-F238E27FC236}">
                <a16:creationId xmlns:a16="http://schemas.microsoft.com/office/drawing/2014/main" id="{95CD4CDA-5C2C-4195-9A07-953DBAD0D18A}"/>
              </a:ext>
            </a:extLst>
          </p:cNvPr>
          <p:cNvSpPr>
            <a:spLocks noGrp="1"/>
          </p:cNvSpPr>
          <p:nvPr>
            <p:ph type="body" sz="quarter" idx="120"/>
          </p:nvPr>
        </p:nvSpPr>
        <p:spPr>
          <a:xfrm>
            <a:off x="1892586" y="4689592"/>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7" name="Espace réservé du texte 17">
            <a:extLst>
              <a:ext uri="{FF2B5EF4-FFF2-40B4-BE49-F238E27FC236}">
                <a16:creationId xmlns:a16="http://schemas.microsoft.com/office/drawing/2014/main" id="{FC83D189-AC94-464E-8A58-96EDD69C0700}"/>
              </a:ext>
            </a:extLst>
          </p:cNvPr>
          <p:cNvSpPr>
            <a:spLocks noGrp="1"/>
          </p:cNvSpPr>
          <p:nvPr>
            <p:ph type="body" sz="quarter" idx="121"/>
          </p:nvPr>
        </p:nvSpPr>
        <p:spPr>
          <a:xfrm>
            <a:off x="1891402" y="4336182"/>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8" name="Espace réservé du texte 17">
            <a:extLst>
              <a:ext uri="{FF2B5EF4-FFF2-40B4-BE49-F238E27FC236}">
                <a16:creationId xmlns:a16="http://schemas.microsoft.com/office/drawing/2014/main" id="{F8D9666C-06C2-4568-AFE1-5E33A958EFFF}"/>
              </a:ext>
            </a:extLst>
          </p:cNvPr>
          <p:cNvSpPr>
            <a:spLocks noGrp="1"/>
          </p:cNvSpPr>
          <p:nvPr>
            <p:ph type="body" sz="quarter" idx="122" hasCustomPrompt="1"/>
          </p:nvPr>
        </p:nvSpPr>
        <p:spPr>
          <a:xfrm>
            <a:off x="6626816" y="2752881"/>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9" name="Espace réservé du texte 17">
            <a:extLst>
              <a:ext uri="{FF2B5EF4-FFF2-40B4-BE49-F238E27FC236}">
                <a16:creationId xmlns:a16="http://schemas.microsoft.com/office/drawing/2014/main" id="{C7758A07-7BC4-4B24-A823-43842146EE4D}"/>
              </a:ext>
            </a:extLst>
          </p:cNvPr>
          <p:cNvSpPr>
            <a:spLocks noGrp="1"/>
          </p:cNvSpPr>
          <p:nvPr>
            <p:ph type="body" sz="quarter" idx="123"/>
          </p:nvPr>
        </p:nvSpPr>
        <p:spPr>
          <a:xfrm>
            <a:off x="7376332" y="310413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0" name="Espace réservé du texte 17">
            <a:extLst>
              <a:ext uri="{FF2B5EF4-FFF2-40B4-BE49-F238E27FC236}">
                <a16:creationId xmlns:a16="http://schemas.microsoft.com/office/drawing/2014/main" id="{4477220E-DB34-4D3C-B9FA-F6214050E4BC}"/>
              </a:ext>
            </a:extLst>
          </p:cNvPr>
          <p:cNvSpPr>
            <a:spLocks noGrp="1"/>
          </p:cNvSpPr>
          <p:nvPr>
            <p:ph type="body" sz="quarter" idx="124"/>
          </p:nvPr>
        </p:nvSpPr>
        <p:spPr>
          <a:xfrm>
            <a:off x="7375148" y="2750720"/>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1" name="Espace réservé du texte 17">
            <a:extLst>
              <a:ext uri="{FF2B5EF4-FFF2-40B4-BE49-F238E27FC236}">
                <a16:creationId xmlns:a16="http://schemas.microsoft.com/office/drawing/2014/main" id="{93AE66DF-B0A6-45B7-A2F2-B59B5C8C03BC}"/>
              </a:ext>
            </a:extLst>
          </p:cNvPr>
          <p:cNvSpPr>
            <a:spLocks noGrp="1"/>
          </p:cNvSpPr>
          <p:nvPr>
            <p:ph type="body" sz="quarter" idx="125" hasCustomPrompt="1"/>
          </p:nvPr>
        </p:nvSpPr>
        <p:spPr>
          <a:xfrm>
            <a:off x="6626816" y="3545612"/>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72" name="Espace réservé du texte 17">
            <a:extLst>
              <a:ext uri="{FF2B5EF4-FFF2-40B4-BE49-F238E27FC236}">
                <a16:creationId xmlns:a16="http://schemas.microsoft.com/office/drawing/2014/main" id="{208B6011-925D-4D02-9029-EBCE19B6B50C}"/>
              </a:ext>
            </a:extLst>
          </p:cNvPr>
          <p:cNvSpPr>
            <a:spLocks noGrp="1"/>
          </p:cNvSpPr>
          <p:nvPr>
            <p:ph type="body" sz="quarter" idx="126"/>
          </p:nvPr>
        </p:nvSpPr>
        <p:spPr>
          <a:xfrm>
            <a:off x="7376332" y="389686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3" name="Espace réservé du texte 17">
            <a:extLst>
              <a:ext uri="{FF2B5EF4-FFF2-40B4-BE49-F238E27FC236}">
                <a16:creationId xmlns:a16="http://schemas.microsoft.com/office/drawing/2014/main" id="{B514F45E-F347-4E46-A745-25253540B0A3}"/>
              </a:ext>
            </a:extLst>
          </p:cNvPr>
          <p:cNvSpPr>
            <a:spLocks noGrp="1"/>
          </p:cNvSpPr>
          <p:nvPr>
            <p:ph type="body" sz="quarter" idx="127"/>
          </p:nvPr>
        </p:nvSpPr>
        <p:spPr>
          <a:xfrm>
            <a:off x="7375148" y="3543451"/>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4" name="Espace réservé du texte 17">
            <a:extLst>
              <a:ext uri="{FF2B5EF4-FFF2-40B4-BE49-F238E27FC236}">
                <a16:creationId xmlns:a16="http://schemas.microsoft.com/office/drawing/2014/main" id="{05BA45E7-DB40-4745-812E-41659735FD2D}"/>
              </a:ext>
            </a:extLst>
          </p:cNvPr>
          <p:cNvSpPr>
            <a:spLocks noGrp="1"/>
          </p:cNvSpPr>
          <p:nvPr>
            <p:ph type="body" sz="quarter" idx="128" hasCustomPrompt="1"/>
          </p:nvPr>
        </p:nvSpPr>
        <p:spPr>
          <a:xfrm>
            <a:off x="6626816" y="4338343"/>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75" name="Espace réservé du texte 17">
            <a:extLst>
              <a:ext uri="{FF2B5EF4-FFF2-40B4-BE49-F238E27FC236}">
                <a16:creationId xmlns:a16="http://schemas.microsoft.com/office/drawing/2014/main" id="{CD18703E-351D-46EB-B93D-13073424AF76}"/>
              </a:ext>
            </a:extLst>
          </p:cNvPr>
          <p:cNvSpPr>
            <a:spLocks noGrp="1"/>
          </p:cNvSpPr>
          <p:nvPr>
            <p:ph type="body" sz="quarter" idx="129"/>
          </p:nvPr>
        </p:nvSpPr>
        <p:spPr>
          <a:xfrm>
            <a:off x="7376332" y="4689592"/>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6" name="Espace réservé du texte 17">
            <a:extLst>
              <a:ext uri="{FF2B5EF4-FFF2-40B4-BE49-F238E27FC236}">
                <a16:creationId xmlns:a16="http://schemas.microsoft.com/office/drawing/2014/main" id="{0A954F23-B687-4929-BDF6-382811870CB6}"/>
              </a:ext>
            </a:extLst>
          </p:cNvPr>
          <p:cNvSpPr>
            <a:spLocks noGrp="1"/>
          </p:cNvSpPr>
          <p:nvPr>
            <p:ph type="body" sz="quarter" idx="130"/>
          </p:nvPr>
        </p:nvSpPr>
        <p:spPr>
          <a:xfrm>
            <a:off x="7375148" y="4336182"/>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 name="Footer Placeholder 4">
            <a:extLst>
              <a:ext uri="{FF2B5EF4-FFF2-40B4-BE49-F238E27FC236}">
                <a16:creationId xmlns:a16="http://schemas.microsoft.com/office/drawing/2014/main" id="{5260848A-5240-46A7-80F9-F264F80E48F7}"/>
              </a:ext>
            </a:extLst>
          </p:cNvPr>
          <p:cNvSpPr>
            <a:spLocks noGrp="1"/>
          </p:cNvSpPr>
          <p:nvPr>
            <p:ph type="ftr" sz="quarter" idx="132"/>
          </p:nvPr>
        </p:nvSpPr>
        <p:spPr/>
        <p:txBody>
          <a:bodyPr/>
          <a:lstStyle/>
          <a:p>
            <a:endParaRPr lang="en-US"/>
          </a:p>
        </p:txBody>
      </p:sp>
      <p:sp>
        <p:nvSpPr>
          <p:cNvPr id="6" name="Slide Number Placeholder 5">
            <a:extLst>
              <a:ext uri="{FF2B5EF4-FFF2-40B4-BE49-F238E27FC236}">
                <a16:creationId xmlns:a16="http://schemas.microsoft.com/office/drawing/2014/main" id="{9B269CDA-1C73-4FE4-993F-6E6CA9CDC932}"/>
              </a:ext>
            </a:extLst>
          </p:cNvPr>
          <p:cNvSpPr>
            <a:spLocks noGrp="1"/>
          </p:cNvSpPr>
          <p:nvPr>
            <p:ph type="sldNum" sz="quarter" idx="133"/>
          </p:nvPr>
        </p:nvSpPr>
        <p:spPr/>
        <p:txBody>
          <a:bodyPr/>
          <a:lstStyle/>
          <a:p>
            <a:fld id="{6B54B0F7-55DD-40D6-B7F4-70B586885C0B}" type="slidenum">
              <a:rPr lang="en-US" smtClean="0"/>
              <a:pPr/>
              <a:t>‹#›</a:t>
            </a:fld>
            <a:endParaRPr lang="en-US"/>
          </a:p>
        </p:txBody>
      </p:sp>
      <p:sp>
        <p:nvSpPr>
          <p:cNvPr id="2" name="Title 1">
            <a:extLst>
              <a:ext uri="{FF2B5EF4-FFF2-40B4-BE49-F238E27FC236}">
                <a16:creationId xmlns:a16="http://schemas.microsoft.com/office/drawing/2014/main" id="{CAD5464B-D2EF-4132-BFF3-24607B5DEC3E}"/>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F17639A9-CACF-E2F9-8E63-F1E0C2174F4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31191" y="6345224"/>
            <a:ext cx="2072640" cy="250947"/>
          </a:xfrm>
          <a:prstGeom prst="rect">
            <a:avLst/>
          </a:prstGeom>
        </p:spPr>
      </p:pic>
    </p:spTree>
    <p:extLst>
      <p:ext uri="{BB962C8B-B14F-4D97-AF65-F5344CB8AC3E}">
        <p14:creationId xmlns:p14="http://schemas.microsoft.com/office/powerpoint/2010/main" val="7075269"/>
      </p:ext>
    </p:extLst>
  </p:cSld>
  <p:clrMapOvr>
    <a:masterClrMapping/>
  </p:clrMapOvr>
  <p:extLst>
    <p:ext uri="{DCECCB84-F9BA-43D5-87BE-67443E8EF086}">
      <p15:sldGuideLst xmlns:p15="http://schemas.microsoft.com/office/powerpoint/2012/main"/>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userDrawn="1">
  <p:cSld name="Chapter (Light)">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98963" y="4159250"/>
            <a:ext cx="1271271" cy="1257300"/>
          </a:xfrm>
          <a:prstGeom prst="rect">
            <a:avLst/>
          </a:prstGeom>
        </p:spPr>
      </p:pic>
      <p:sp>
        <p:nvSpPr>
          <p:cNvPr id="7" name="Espace réservé du texte 17">
            <a:extLst>
              <a:ext uri="{FF2B5EF4-FFF2-40B4-BE49-F238E27FC236}">
                <a16:creationId xmlns:a16="http://schemas.microsoft.com/office/drawing/2014/main" id="{1CE40FF4-616D-467E-AEDB-B9934FB2C80A}"/>
              </a:ext>
            </a:extLst>
          </p:cNvPr>
          <p:cNvSpPr>
            <a:spLocks noGrp="1"/>
          </p:cNvSpPr>
          <p:nvPr>
            <p:ph type="body" sz="quarter" idx="22" hasCustomPrompt="1"/>
          </p:nvPr>
        </p:nvSpPr>
        <p:spPr>
          <a:xfrm>
            <a:off x="1158241" y="3020997"/>
            <a:ext cx="1118105" cy="443199"/>
          </a:xfrm>
        </p:spPr>
        <p:txBody>
          <a:bodyPr vert="horz" lIns="0" tIns="0" rIns="0" bIns="0" rtlCol="0" anchor="b">
            <a:noAutofit/>
          </a:bodyPr>
          <a:lstStyle>
            <a:lvl1pPr>
              <a:defRPr lang="en-US" sz="3200" b="1" noProof="0" dirty="0">
                <a:solidFill>
                  <a:schemeClr val="tx1"/>
                </a:solidFill>
              </a:defRPr>
            </a:lvl1pPr>
          </a:lstStyle>
          <a:p>
            <a:pPr lvl="0" algn="r">
              <a:lnSpc>
                <a:spcPct val="90000"/>
              </a:lnSpc>
            </a:pPr>
            <a:r>
              <a:rPr lang="en-US" noProof="0"/>
              <a:t>00</a:t>
            </a:r>
          </a:p>
        </p:txBody>
      </p:sp>
      <p:sp>
        <p:nvSpPr>
          <p:cNvPr id="8" name="Espace réservé du texte 17">
            <a:extLst>
              <a:ext uri="{FF2B5EF4-FFF2-40B4-BE49-F238E27FC236}">
                <a16:creationId xmlns:a16="http://schemas.microsoft.com/office/drawing/2014/main" id="{2C7B456D-17FA-4CA6-A94C-1F15CC23B221}"/>
              </a:ext>
            </a:extLst>
          </p:cNvPr>
          <p:cNvSpPr>
            <a:spLocks noGrp="1"/>
          </p:cNvSpPr>
          <p:nvPr>
            <p:ph type="body" sz="quarter" idx="23"/>
          </p:nvPr>
        </p:nvSpPr>
        <p:spPr>
          <a:xfrm>
            <a:off x="2679091" y="3020997"/>
            <a:ext cx="6517348" cy="443199"/>
          </a:xfrm>
        </p:spPr>
        <p:txBody>
          <a:bodyPr/>
          <a:lstStyle>
            <a:lvl1pPr>
              <a:lnSpc>
                <a:spcPct val="90000"/>
              </a:lnSpc>
              <a:defRPr lang="fr-FR" sz="2400" b="1" i="0" kern="1200" dirty="0" err="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9" name="Espace réservé du texte 17">
            <a:extLst>
              <a:ext uri="{FF2B5EF4-FFF2-40B4-BE49-F238E27FC236}">
                <a16:creationId xmlns:a16="http://schemas.microsoft.com/office/drawing/2014/main" id="{A4BDC3FC-500C-4A36-AFD2-52224706F782}"/>
              </a:ext>
            </a:extLst>
          </p:cNvPr>
          <p:cNvSpPr>
            <a:spLocks noGrp="1"/>
          </p:cNvSpPr>
          <p:nvPr>
            <p:ph type="body" sz="quarter" idx="24"/>
          </p:nvPr>
        </p:nvSpPr>
        <p:spPr>
          <a:xfrm>
            <a:off x="2679091" y="3980878"/>
            <a:ext cx="6517348" cy="315415"/>
          </a:xfrm>
        </p:spPr>
        <p:txBody>
          <a:bodyPr/>
          <a:lstStyle>
            <a:lvl1pPr>
              <a:lnSpc>
                <a:spcPct val="90000"/>
              </a:lnSpc>
              <a:defRPr lang="fr-FR" sz="1067" b="0" i="1" kern="120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10" name="Espace réservé du texte 17">
            <a:extLst>
              <a:ext uri="{FF2B5EF4-FFF2-40B4-BE49-F238E27FC236}">
                <a16:creationId xmlns:a16="http://schemas.microsoft.com/office/drawing/2014/main" id="{A97CE5D1-697D-4C34-8623-6B2871AE2E2D}"/>
              </a:ext>
            </a:extLst>
          </p:cNvPr>
          <p:cNvSpPr>
            <a:spLocks noGrp="1"/>
          </p:cNvSpPr>
          <p:nvPr>
            <p:ph type="body" sz="quarter" idx="25"/>
          </p:nvPr>
        </p:nvSpPr>
        <p:spPr>
          <a:xfrm>
            <a:off x="2679091" y="3554158"/>
            <a:ext cx="6517348" cy="315415"/>
          </a:xfrm>
        </p:spPr>
        <p:txBody>
          <a:bodyPr/>
          <a:lstStyle>
            <a:lvl1pPr>
              <a:lnSpc>
                <a:spcPct val="90000"/>
              </a:lnSpc>
              <a:defRPr lang="fr-FR" sz="1467" b="0" i="0" kern="1200" cap="all" baseline="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800"/>
              </a:spcBef>
              <a:buFont typeface="Arial" panose="020B0604020202020204" pitchFamily="34" charset="0"/>
              <a:buNone/>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2" name="TextBox 1">
            <a:extLst>
              <a:ext uri="{FF2B5EF4-FFF2-40B4-BE49-F238E27FC236}">
                <a16:creationId xmlns:a16="http://schemas.microsoft.com/office/drawing/2014/main" id="{BF88FEA8-203A-4390-9909-B08B108A414F}"/>
              </a:ext>
            </a:extLst>
          </p:cNvPr>
          <p:cNvSpPr txBox="1"/>
          <p:nvPr userDrawn="1"/>
        </p:nvSpPr>
        <p:spPr>
          <a:xfrm>
            <a:off x="1215637" y="6611779"/>
            <a:ext cx="9914467" cy="215444"/>
          </a:xfrm>
          <a:prstGeom prst="rect">
            <a:avLst/>
          </a:prstGeom>
          <a:noFill/>
        </p:spPr>
        <p:txBody>
          <a:bodyPr wrap="square" rtlCol="0">
            <a:spAutoFit/>
          </a:bodyPr>
          <a:lstStyle/>
          <a:p>
            <a:r>
              <a:rPr lang="en-IN" sz="800"/>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112000785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preserve="1" userDrawn="1">
  <p:cSld name="Chapter (Dark)">
    <p:bg>
      <p:bgPr>
        <a:solidFill>
          <a:srgbClr val="1E034A"/>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98963" y="4159250"/>
            <a:ext cx="1271271" cy="1257300"/>
          </a:xfrm>
          <a:prstGeom prst="rect">
            <a:avLst/>
          </a:prstGeom>
        </p:spPr>
      </p:pic>
      <p:sp>
        <p:nvSpPr>
          <p:cNvPr id="14" name="Espace réservé du texte 17">
            <a:extLst>
              <a:ext uri="{FF2B5EF4-FFF2-40B4-BE49-F238E27FC236}">
                <a16:creationId xmlns:a16="http://schemas.microsoft.com/office/drawing/2014/main" id="{B077D764-009F-4B11-889B-7C1F77AE7EF8}"/>
              </a:ext>
            </a:extLst>
          </p:cNvPr>
          <p:cNvSpPr>
            <a:spLocks noGrp="1"/>
          </p:cNvSpPr>
          <p:nvPr>
            <p:ph type="body" sz="quarter" idx="22" hasCustomPrompt="1"/>
          </p:nvPr>
        </p:nvSpPr>
        <p:spPr>
          <a:xfrm>
            <a:off x="1158241" y="3020997"/>
            <a:ext cx="1118105" cy="443199"/>
          </a:xfrm>
        </p:spPr>
        <p:txBody>
          <a:bodyPr vert="horz" lIns="0" tIns="0" rIns="0" bIns="0" rtlCol="0">
            <a:noAutofit/>
          </a:bodyPr>
          <a:lstStyle>
            <a:lvl1pPr algn="r">
              <a:defRPr lang="en-US" sz="3200" b="1" noProof="0" dirty="0">
                <a:solidFill>
                  <a:schemeClr val="bg2"/>
                </a:solidFill>
              </a:defRPr>
            </a:lvl1pPr>
          </a:lstStyle>
          <a:p>
            <a:pPr lvl="0">
              <a:lnSpc>
                <a:spcPct val="90000"/>
              </a:lnSpc>
            </a:pPr>
            <a:r>
              <a:rPr lang="en-US" noProof="0"/>
              <a:t>00</a:t>
            </a:r>
          </a:p>
        </p:txBody>
      </p:sp>
      <p:sp>
        <p:nvSpPr>
          <p:cNvPr id="15" name="Espace réservé du texte 17">
            <a:extLst>
              <a:ext uri="{FF2B5EF4-FFF2-40B4-BE49-F238E27FC236}">
                <a16:creationId xmlns:a16="http://schemas.microsoft.com/office/drawing/2014/main" id="{26F07BC6-BD1D-4953-9F45-D190CB67B241}"/>
              </a:ext>
            </a:extLst>
          </p:cNvPr>
          <p:cNvSpPr>
            <a:spLocks noGrp="1"/>
          </p:cNvSpPr>
          <p:nvPr>
            <p:ph type="body" sz="quarter" idx="23"/>
          </p:nvPr>
        </p:nvSpPr>
        <p:spPr>
          <a:xfrm>
            <a:off x="2679091" y="3020997"/>
            <a:ext cx="6517348" cy="443199"/>
          </a:xfrm>
        </p:spPr>
        <p:txBody>
          <a:bodyPr/>
          <a:lstStyle>
            <a:lvl1pPr>
              <a:lnSpc>
                <a:spcPct val="90000"/>
              </a:lnSpc>
              <a:defRPr lang="fr-FR" sz="2400" b="1" i="0"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6" name="Espace réservé du texte 17">
            <a:extLst>
              <a:ext uri="{FF2B5EF4-FFF2-40B4-BE49-F238E27FC236}">
                <a16:creationId xmlns:a16="http://schemas.microsoft.com/office/drawing/2014/main" id="{FB6BFF7B-8B97-443F-8D19-A75C20F978D1}"/>
              </a:ext>
            </a:extLst>
          </p:cNvPr>
          <p:cNvSpPr>
            <a:spLocks noGrp="1"/>
          </p:cNvSpPr>
          <p:nvPr>
            <p:ph type="body" sz="quarter" idx="24"/>
          </p:nvPr>
        </p:nvSpPr>
        <p:spPr>
          <a:xfrm>
            <a:off x="2679091" y="3980878"/>
            <a:ext cx="6517348" cy="315415"/>
          </a:xfrm>
        </p:spPr>
        <p:txBody>
          <a:bodyPr/>
          <a:lstStyle>
            <a:lvl1pPr>
              <a:lnSpc>
                <a:spcPct val="90000"/>
              </a:lnSpc>
              <a:defRPr lang="fr-FR" sz="1067" b="0" i="1"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7" name="Espace réservé du texte 17">
            <a:extLst>
              <a:ext uri="{FF2B5EF4-FFF2-40B4-BE49-F238E27FC236}">
                <a16:creationId xmlns:a16="http://schemas.microsoft.com/office/drawing/2014/main" id="{DA36FF3D-AF0A-45ED-BF39-F628AE9DBF56}"/>
              </a:ext>
            </a:extLst>
          </p:cNvPr>
          <p:cNvSpPr>
            <a:spLocks noGrp="1"/>
          </p:cNvSpPr>
          <p:nvPr>
            <p:ph type="body" sz="quarter" idx="25"/>
          </p:nvPr>
        </p:nvSpPr>
        <p:spPr>
          <a:xfrm>
            <a:off x="2679091" y="3554158"/>
            <a:ext cx="6517348" cy="315415"/>
          </a:xfrm>
        </p:spPr>
        <p:txBody>
          <a:bodyPr/>
          <a:lstStyle>
            <a:lvl1pPr>
              <a:lnSpc>
                <a:spcPct val="90000"/>
              </a:lnSpc>
              <a:defRPr lang="fr-FR" sz="1467" b="0" i="0" kern="1200" cap="all" baseline="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2" name="TextBox 1">
            <a:extLst>
              <a:ext uri="{FF2B5EF4-FFF2-40B4-BE49-F238E27FC236}">
                <a16:creationId xmlns:a16="http://schemas.microsoft.com/office/drawing/2014/main" id="{0458B0C6-CEF3-5F43-CE6C-E79C3F1EAA7B}"/>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251503497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Text over Image">
    <p:bg>
      <p:bgPr>
        <a:solidFill>
          <a:schemeClr val="accent1"/>
        </a:solidFill>
        <a:effectLst/>
      </p:bgPr>
    </p:bg>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lvl1pPr>
              <a:defRPr>
                <a:solidFill>
                  <a:schemeClr val="bg2"/>
                </a:solidFill>
              </a:defRPr>
            </a:lvl1pPr>
          </a:lstStyle>
          <a:p>
            <a:fld id="{6B54B0F7-55DD-40D6-B7F4-70B586885C0B}" type="slidenum">
              <a:rPr lang="en-US" smtClean="0"/>
              <a:pPr/>
              <a:t>‹#›</a:t>
            </a:fld>
            <a:endParaRPr lang="en-US"/>
          </a:p>
        </p:txBody>
      </p:sp>
      <p:sp>
        <p:nvSpPr>
          <p:cNvPr id="9" name="Espace réservé du texte 5">
            <a:extLst>
              <a:ext uri="{FF2B5EF4-FFF2-40B4-BE49-F238E27FC236}">
                <a16:creationId xmlns:a16="http://schemas.microsoft.com/office/drawing/2014/main" id="{0B90B88F-38E1-44C8-9D6F-1A9BFFE001D7}"/>
              </a:ext>
            </a:extLst>
          </p:cNvPr>
          <p:cNvSpPr>
            <a:spLocks noGrp="1"/>
          </p:cNvSpPr>
          <p:nvPr>
            <p:ph type="body" sz="quarter" idx="24"/>
          </p:nvPr>
        </p:nvSpPr>
        <p:spPr>
          <a:xfrm>
            <a:off x="6778558" y="2915364"/>
            <a:ext cx="4949741" cy="1399251"/>
          </a:xfrm>
        </p:spPr>
        <p:txBody>
          <a:bodyPr anchor="t">
            <a:noAutofit/>
          </a:bodyPr>
          <a:lstStyle>
            <a:lvl1pPr algn="l">
              <a:lnSpc>
                <a:spcPct val="96000"/>
              </a:lnSpc>
              <a:spcAft>
                <a:spcPts val="1333"/>
              </a:spcAft>
              <a:defRPr lang="fr-FR" sz="4800" b="0" i="1" kern="1200" dirty="0" err="1" smtClean="0">
                <a:solidFill>
                  <a:schemeClr val="bg2"/>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Georgia" panose="02040502050405020303" pitchFamily="18" charset="0"/>
              </a:defRPr>
            </a:lvl1pPr>
            <a:lvl2pPr marL="0" indent="0" algn="l">
              <a:lnSpc>
                <a:spcPct val="90000"/>
              </a:lnSpc>
              <a:buFont typeface="Arial" panose="020B0604020202020204" pitchFamily="34" charset="0"/>
              <a:buNone/>
              <a:defRPr lang="en-US" sz="4800" b="0" i="1" kern="1200" noProof="0" dirty="0">
                <a:solidFill>
                  <a:schemeClr val="bg1"/>
                </a:solidFill>
                <a:effectLst>
                  <a:outerShdw blurRad="127000" sx="105000" sy="105000" algn="ctr" rotWithShape="0">
                    <a:prstClr val="black">
                      <a:alpha val="9957"/>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333"/>
              </a:spcBef>
              <a:defRPr sz="1867">
                <a:solidFill>
                  <a:schemeClr val="bg1"/>
                </a:solidFill>
                <a:effectLst>
                  <a:outerShdw blurRad="127000" sx="102000" sy="102000" algn="ctr" rotWithShape="0">
                    <a:prstClr val="black">
                      <a:alpha val="25000"/>
                    </a:prstClr>
                  </a:outerShdw>
                </a:effectLst>
              </a:defRPr>
            </a:lvl3pPr>
          </a:lstStyle>
          <a:p>
            <a:pPr marL="761981" lvl="0" indent="-761981" algn="l" defTabSz="914377" rtl="0" eaLnBrk="1" latinLnBrk="0" hangingPunct="1">
              <a:lnSpc>
                <a:spcPct val="90000"/>
              </a:lnSpc>
              <a:spcBef>
                <a:spcPts val="0"/>
              </a:spcBef>
            </a:pPr>
            <a:r>
              <a:rPr lang="en-US" noProof="0"/>
              <a:t>Click to edit Master text styles</a:t>
            </a:r>
          </a:p>
        </p:txBody>
      </p:sp>
      <p:sp>
        <p:nvSpPr>
          <p:cNvPr id="12" name="Espace réservé du texte 5">
            <a:extLst>
              <a:ext uri="{FF2B5EF4-FFF2-40B4-BE49-F238E27FC236}">
                <a16:creationId xmlns:a16="http://schemas.microsoft.com/office/drawing/2014/main" id="{9F6585BF-F3F3-4500-9CFA-EF0D9041ED53}"/>
              </a:ext>
            </a:extLst>
          </p:cNvPr>
          <p:cNvSpPr>
            <a:spLocks noGrp="1"/>
          </p:cNvSpPr>
          <p:nvPr>
            <p:ph type="body" sz="quarter" idx="25"/>
          </p:nvPr>
        </p:nvSpPr>
        <p:spPr>
          <a:xfrm>
            <a:off x="6778558" y="4395893"/>
            <a:ext cx="4949741" cy="710532"/>
          </a:xfrm>
        </p:spPr>
        <p:txBody>
          <a:bodyPr anchor="t">
            <a:noAutofit/>
          </a:bodyPr>
          <a:lstStyle>
            <a:lvl1pPr algn="l">
              <a:lnSpc>
                <a:spcPct val="96000"/>
              </a:lnSpc>
              <a:spcAft>
                <a:spcPts val="1333"/>
              </a:spcAft>
              <a:defRPr lang="fr-FR" sz="1867" b="0" i="0" kern="1200" dirty="0" err="1" smtClean="0">
                <a:solidFill>
                  <a:schemeClr val="bg2"/>
                </a:solidFill>
                <a:effectLst>
                  <a:outerShdw blurRad="127000" sx="102000" sy="102000" algn="ctr" rotWithShape="0">
                    <a:prstClr val="black">
                      <a:alpha val="25000"/>
                    </a:prstClr>
                  </a:outerShdw>
                </a:effectLst>
                <a:latin typeface="+mj-lt"/>
                <a:ea typeface="Verdana" panose="020B0604030504040204" pitchFamily="34" charset="0"/>
                <a:cs typeface="Georgia" panose="02040502050405020303" pitchFamily="18" charset="0"/>
              </a:defRPr>
            </a:lvl1pPr>
            <a:lvl2pPr algn="l">
              <a:lnSpc>
                <a:spcPct val="90000"/>
              </a:lnSpc>
              <a:defRPr lang="en-US" sz="1867" b="0" i="0" kern="1200" noProof="0" dirty="0">
                <a:solidFill>
                  <a:schemeClr val="bg1"/>
                </a:solidFill>
                <a:effectLst>
                  <a:outerShdw blurRad="127000" sx="105000" sy="105000" algn="ctr" rotWithShape="0">
                    <a:prstClr val="black">
                      <a:alpha val="9957"/>
                    </a:prstClr>
                  </a:outerShdw>
                </a:effectLst>
                <a:latin typeface="+mj-lt"/>
                <a:ea typeface="Verdana" panose="020B0604030504040204" pitchFamily="34" charset="0"/>
                <a:cs typeface="Verdana" panose="020B0604030504040204" pitchFamily="34" charset="0"/>
              </a:defRPr>
            </a:lvl2pPr>
            <a:lvl3pPr algn="l">
              <a:lnSpc>
                <a:spcPct val="100000"/>
              </a:lnSpc>
              <a:spcBef>
                <a:spcPts val="1333"/>
              </a:spcBef>
              <a:defRPr lang="en-US" sz="1867" b="0" i="0" kern="1200" noProof="0" dirty="0">
                <a:solidFill>
                  <a:schemeClr val="bg1"/>
                </a:solidFill>
                <a:effectLst>
                  <a:outerShdw blurRad="127000" sx="105000" sy="105000" algn="ctr" rotWithShape="0">
                    <a:prstClr val="black">
                      <a:alpha val="9957"/>
                    </a:prstClr>
                  </a:outerShdw>
                </a:effectLst>
                <a:latin typeface="Verdana" panose="020B0604030504040204" pitchFamily="34" charset="0"/>
                <a:ea typeface="Verdana" panose="020B0604030504040204" pitchFamily="34" charset="0"/>
                <a:cs typeface="Verdana" panose="020B0604030504040204" pitchFamily="34" charset="0"/>
              </a:defRPr>
            </a:lvl3pPr>
          </a:lstStyle>
          <a:p>
            <a:pPr marL="0" lvl="0" indent="0" algn="l" defTabSz="914377" rtl="0" eaLnBrk="1" latinLnBrk="0" hangingPunct="1">
              <a:lnSpc>
                <a:spcPct val="100000"/>
              </a:lnSpc>
              <a:spcBef>
                <a:spcPts val="1333"/>
              </a:spcBef>
              <a:buFont typeface="Arial" panose="020B0604020202020204" pitchFamily="34" charset="0"/>
              <a:buNone/>
            </a:pPr>
            <a:r>
              <a:rPr lang="en-US" noProof="0"/>
              <a:t>Click to edit Master text styles</a:t>
            </a:r>
          </a:p>
        </p:txBody>
      </p:sp>
      <p:sp>
        <p:nvSpPr>
          <p:cNvPr id="13" name="Espace réservé du texte 5">
            <a:extLst>
              <a:ext uri="{FF2B5EF4-FFF2-40B4-BE49-F238E27FC236}">
                <a16:creationId xmlns:a16="http://schemas.microsoft.com/office/drawing/2014/main" id="{FB220A98-FE22-4FE9-AB26-E269403DC28C}"/>
              </a:ext>
            </a:extLst>
          </p:cNvPr>
          <p:cNvSpPr>
            <a:spLocks noGrp="1"/>
          </p:cNvSpPr>
          <p:nvPr>
            <p:ph type="body" sz="quarter" idx="26"/>
          </p:nvPr>
        </p:nvSpPr>
        <p:spPr>
          <a:xfrm>
            <a:off x="6778558" y="1792928"/>
            <a:ext cx="4949741" cy="939945"/>
          </a:xfrm>
        </p:spPr>
        <p:txBody>
          <a:bodyPr anchor="b">
            <a:noAutofit/>
          </a:bodyPr>
          <a:lstStyle>
            <a:lvl1pPr algn="l">
              <a:lnSpc>
                <a:spcPct val="96000"/>
              </a:lnSpc>
              <a:spcAft>
                <a:spcPts val="1333"/>
              </a:spcAft>
              <a:defRPr lang="fr-FR" sz="2933" b="0" i="0" kern="1200" dirty="0" err="1" smtClean="0">
                <a:solidFill>
                  <a:schemeClr val="bg2"/>
                </a:solidFill>
                <a:effectLst>
                  <a:outerShdw blurRad="127000" sx="102000" sy="102000" algn="ctr" rotWithShape="0">
                    <a:prstClr val="black">
                      <a:alpha val="25000"/>
                    </a:prstClr>
                  </a:outerShdw>
                </a:effectLst>
                <a:latin typeface="Verdana" panose="020B0604030504040204" pitchFamily="34" charset="0"/>
                <a:ea typeface="Verdana" panose="020B0604030504040204" pitchFamily="34" charset="0"/>
                <a:cs typeface="Verdana" panose="020B0604030504040204" pitchFamily="34" charset="0"/>
              </a:defRPr>
            </a:lvl1pPr>
            <a:lvl2pPr algn="l">
              <a:lnSpc>
                <a:spcPct val="90000"/>
              </a:lnSpc>
              <a:defRPr sz="4800" b="0" i="1">
                <a:solidFill>
                  <a:schemeClr val="bg1"/>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333"/>
              </a:spcBef>
              <a:defRPr sz="1867">
                <a:solidFill>
                  <a:schemeClr val="bg1"/>
                </a:solidFill>
                <a:effectLst>
                  <a:outerShdw blurRad="127000" sx="102000" sy="102000" algn="ctr" rotWithShape="0">
                    <a:prstClr val="black">
                      <a:alpha val="25000"/>
                    </a:prstClr>
                  </a:outerShdw>
                </a:effectLst>
              </a:defRPr>
            </a:lvl3pPr>
          </a:lstStyle>
          <a:p>
            <a:pPr lvl="0"/>
            <a:r>
              <a:rPr lang="en-US" noProof="0"/>
              <a:t>Click to edit Master text styles</a:t>
            </a:r>
          </a:p>
        </p:txBody>
      </p:sp>
      <p:sp>
        <p:nvSpPr>
          <p:cNvPr id="19" name="Picture Placeholder 18">
            <a:extLst>
              <a:ext uri="{FF2B5EF4-FFF2-40B4-BE49-F238E27FC236}">
                <a16:creationId xmlns:a16="http://schemas.microsoft.com/office/drawing/2014/main" id="{6C677BCD-ED1F-4B13-88E6-B887B5050526}"/>
              </a:ext>
            </a:extLst>
          </p:cNvPr>
          <p:cNvSpPr>
            <a:spLocks noGrp="1"/>
          </p:cNvSpPr>
          <p:nvPr>
            <p:ph type="pic" sz="quarter" idx="17"/>
          </p:nvPr>
        </p:nvSpPr>
        <p:spPr>
          <a:xfrm>
            <a:off x="2" y="0"/>
            <a:ext cx="6374847" cy="6858000"/>
          </a:xfrm>
          <a:custGeom>
            <a:avLst/>
            <a:gdLst>
              <a:gd name="connsiteX0" fmla="*/ 351363 w 4781135"/>
              <a:gd name="connsiteY0" fmla="*/ 4913481 h 5143500"/>
              <a:gd name="connsiteX1" fmla="*/ 331613 w 4781135"/>
              <a:gd name="connsiteY1" fmla="*/ 4933530 h 5143500"/>
              <a:gd name="connsiteX2" fmla="*/ 352237 w 4781135"/>
              <a:gd name="connsiteY2" fmla="*/ 4953582 h 5143500"/>
              <a:gd name="connsiteX3" fmla="*/ 371987 w 4781135"/>
              <a:gd name="connsiteY3" fmla="*/ 4933533 h 5143500"/>
              <a:gd name="connsiteX4" fmla="*/ 351363 w 4781135"/>
              <a:gd name="connsiteY4" fmla="*/ 4913481 h 5143500"/>
              <a:gd name="connsiteX5" fmla="*/ 891920 w 4781135"/>
              <a:gd name="connsiteY5" fmla="*/ 4837319 h 5143500"/>
              <a:gd name="connsiteX6" fmla="*/ 927648 w 4781135"/>
              <a:gd name="connsiteY6" fmla="*/ 4877990 h 5143500"/>
              <a:gd name="connsiteX7" fmla="*/ 893949 w 4781135"/>
              <a:gd name="connsiteY7" fmla="*/ 4918669 h 5143500"/>
              <a:gd name="connsiteX8" fmla="*/ 858212 w 4781135"/>
              <a:gd name="connsiteY8" fmla="*/ 4877990 h 5143500"/>
              <a:gd name="connsiteX9" fmla="*/ 891920 w 4781135"/>
              <a:gd name="connsiteY9" fmla="*/ 4837319 h 5143500"/>
              <a:gd name="connsiteX10" fmla="*/ 559545 w 4781135"/>
              <a:gd name="connsiteY10" fmla="*/ 4837319 h 5143500"/>
              <a:gd name="connsiteX11" fmla="*/ 579303 w 4781135"/>
              <a:gd name="connsiteY11" fmla="*/ 4839934 h 5143500"/>
              <a:gd name="connsiteX12" fmla="*/ 586562 w 4781135"/>
              <a:gd name="connsiteY12" fmla="*/ 4847771 h 5143500"/>
              <a:gd name="connsiteX13" fmla="*/ 586562 w 4781135"/>
              <a:gd name="connsiteY13" fmla="*/ 4908209 h 5143500"/>
              <a:gd name="connsiteX14" fmla="*/ 579303 w 4781135"/>
              <a:gd name="connsiteY14" fmla="*/ 4916053 h 5143500"/>
              <a:gd name="connsiteX15" fmla="*/ 559545 w 4781135"/>
              <a:gd name="connsiteY15" fmla="*/ 4918669 h 5143500"/>
              <a:gd name="connsiteX16" fmla="*/ 523519 w 4781135"/>
              <a:gd name="connsiteY16" fmla="*/ 4877990 h 5143500"/>
              <a:gd name="connsiteX17" fmla="*/ 559545 w 4781135"/>
              <a:gd name="connsiteY17" fmla="*/ 4837319 h 5143500"/>
              <a:gd name="connsiteX18" fmla="*/ 1101680 w 4781135"/>
              <a:gd name="connsiteY18" fmla="*/ 4805359 h 5143500"/>
              <a:gd name="connsiteX19" fmla="*/ 1095864 w 4781135"/>
              <a:gd name="connsiteY19" fmla="*/ 4811167 h 5143500"/>
              <a:gd name="connsiteX20" fmla="*/ 1095864 w 4781135"/>
              <a:gd name="connsiteY20" fmla="*/ 4944812 h 5143500"/>
              <a:gd name="connsiteX21" fmla="*/ 1101680 w 4781135"/>
              <a:gd name="connsiteY21" fmla="*/ 4950628 h 5143500"/>
              <a:gd name="connsiteX22" fmla="*/ 1127823 w 4781135"/>
              <a:gd name="connsiteY22" fmla="*/ 4950628 h 5143500"/>
              <a:gd name="connsiteX23" fmla="*/ 1133640 w 4781135"/>
              <a:gd name="connsiteY23" fmla="*/ 4944812 h 5143500"/>
              <a:gd name="connsiteX24" fmla="*/ 1133640 w 4781135"/>
              <a:gd name="connsiteY24" fmla="*/ 4811167 h 5143500"/>
              <a:gd name="connsiteX25" fmla="*/ 1127823 w 4781135"/>
              <a:gd name="connsiteY25" fmla="*/ 4805359 h 5143500"/>
              <a:gd name="connsiteX26" fmla="*/ 891920 w 4781135"/>
              <a:gd name="connsiteY26" fmla="*/ 4802455 h 5143500"/>
              <a:gd name="connsiteX27" fmla="*/ 819859 w 4781135"/>
              <a:gd name="connsiteY27" fmla="*/ 4877990 h 5143500"/>
              <a:gd name="connsiteX28" fmla="*/ 893949 w 4781135"/>
              <a:gd name="connsiteY28" fmla="*/ 4953533 h 5143500"/>
              <a:gd name="connsiteX29" fmla="*/ 966000 w 4781135"/>
              <a:gd name="connsiteY29" fmla="*/ 4877990 h 5143500"/>
              <a:gd name="connsiteX30" fmla="*/ 891920 w 4781135"/>
              <a:gd name="connsiteY30" fmla="*/ 4802455 h 5143500"/>
              <a:gd name="connsiteX31" fmla="*/ 725443 w 4781135"/>
              <a:gd name="connsiteY31" fmla="*/ 4802455 h 5143500"/>
              <a:gd name="connsiteX32" fmla="*/ 667045 w 4781135"/>
              <a:gd name="connsiteY32" fmla="*/ 4812907 h 5143500"/>
              <a:gd name="connsiteX33" fmla="*/ 659777 w 4781135"/>
              <a:gd name="connsiteY33" fmla="*/ 4824531 h 5143500"/>
              <a:gd name="connsiteX34" fmla="*/ 659777 w 4781135"/>
              <a:gd name="connsiteY34" fmla="*/ 4944812 h 5143500"/>
              <a:gd name="connsiteX35" fmla="*/ 665593 w 4781135"/>
              <a:gd name="connsiteY35" fmla="*/ 4950628 h 5143500"/>
              <a:gd name="connsiteX36" fmla="*/ 691736 w 4781135"/>
              <a:gd name="connsiteY36" fmla="*/ 4950628 h 5143500"/>
              <a:gd name="connsiteX37" fmla="*/ 697552 w 4781135"/>
              <a:gd name="connsiteY37" fmla="*/ 4944812 h 5143500"/>
              <a:gd name="connsiteX38" fmla="*/ 697552 w 4781135"/>
              <a:gd name="connsiteY38" fmla="*/ 4847194 h 5143500"/>
              <a:gd name="connsiteX39" fmla="*/ 704522 w 4781135"/>
              <a:gd name="connsiteY39" fmla="*/ 4839636 h 5143500"/>
              <a:gd name="connsiteX40" fmla="*/ 726020 w 4781135"/>
              <a:gd name="connsiteY40" fmla="*/ 4837319 h 5143500"/>
              <a:gd name="connsiteX41" fmla="*/ 754202 w 4781135"/>
              <a:gd name="connsiteY41" fmla="*/ 4862009 h 5143500"/>
              <a:gd name="connsiteX42" fmla="*/ 754202 w 4781135"/>
              <a:gd name="connsiteY42" fmla="*/ 4944812 h 5143500"/>
              <a:gd name="connsiteX43" fmla="*/ 760018 w 4781135"/>
              <a:gd name="connsiteY43" fmla="*/ 4950628 h 5143500"/>
              <a:gd name="connsiteX44" fmla="*/ 786160 w 4781135"/>
              <a:gd name="connsiteY44" fmla="*/ 4950628 h 5143500"/>
              <a:gd name="connsiteX45" fmla="*/ 791976 w 4781135"/>
              <a:gd name="connsiteY45" fmla="*/ 4944812 h 5143500"/>
              <a:gd name="connsiteX46" fmla="*/ 791976 w 4781135"/>
              <a:gd name="connsiteY46" fmla="*/ 4857068 h 5143500"/>
              <a:gd name="connsiteX47" fmla="*/ 725443 w 4781135"/>
              <a:gd name="connsiteY47" fmla="*/ 4802455 h 5143500"/>
              <a:gd name="connsiteX48" fmla="*/ 559834 w 4781135"/>
              <a:gd name="connsiteY48" fmla="*/ 4802455 h 5143500"/>
              <a:gd name="connsiteX49" fmla="*/ 485166 w 4781135"/>
              <a:gd name="connsiteY49" fmla="*/ 4877990 h 5143500"/>
              <a:gd name="connsiteX50" fmla="*/ 559256 w 4781135"/>
              <a:gd name="connsiteY50" fmla="*/ 4953533 h 5143500"/>
              <a:gd name="connsiteX51" fmla="*/ 617068 w 4781135"/>
              <a:gd name="connsiteY51" fmla="*/ 4941908 h 5143500"/>
              <a:gd name="connsiteX52" fmla="*/ 624336 w 4781135"/>
              <a:gd name="connsiteY52" fmla="*/ 4930284 h 5143500"/>
              <a:gd name="connsiteX53" fmla="*/ 624336 w 4781135"/>
              <a:gd name="connsiteY53" fmla="*/ 4824821 h 5143500"/>
              <a:gd name="connsiteX54" fmla="*/ 617068 w 4781135"/>
              <a:gd name="connsiteY54" fmla="*/ 4813204 h 5143500"/>
              <a:gd name="connsiteX55" fmla="*/ 559834 w 4781135"/>
              <a:gd name="connsiteY55" fmla="*/ 4802455 h 5143500"/>
              <a:gd name="connsiteX56" fmla="*/ 398011 w 4781135"/>
              <a:gd name="connsiteY56" fmla="*/ 4801292 h 5143500"/>
              <a:gd name="connsiteX57" fmla="*/ 334092 w 4781135"/>
              <a:gd name="connsiteY57" fmla="*/ 4853587 h 5143500"/>
              <a:gd name="connsiteX58" fmla="*/ 427643 w 4781135"/>
              <a:gd name="connsiteY58" fmla="*/ 4934063 h 5143500"/>
              <a:gd name="connsiteX59" fmla="*/ 425903 w 4781135"/>
              <a:gd name="connsiteY59" fmla="*/ 4944812 h 5143500"/>
              <a:gd name="connsiteX60" fmla="*/ 425613 w 4781135"/>
              <a:gd name="connsiteY60" fmla="*/ 4946561 h 5143500"/>
              <a:gd name="connsiteX61" fmla="*/ 429969 w 4781135"/>
              <a:gd name="connsiteY61" fmla="*/ 4950628 h 5143500"/>
              <a:gd name="connsiteX62" fmla="*/ 456121 w 4781135"/>
              <a:gd name="connsiteY62" fmla="*/ 4950628 h 5143500"/>
              <a:gd name="connsiteX63" fmla="*/ 463668 w 4781135"/>
              <a:gd name="connsiteY63" fmla="*/ 4944812 h 5143500"/>
              <a:gd name="connsiteX64" fmla="*/ 465994 w 4781135"/>
              <a:gd name="connsiteY64" fmla="*/ 4928255 h 5143500"/>
              <a:gd name="connsiteX65" fmla="*/ 372445 w 4781135"/>
              <a:gd name="connsiteY65" fmla="*/ 4850972 h 5143500"/>
              <a:gd name="connsiteX66" fmla="*/ 396847 w 4781135"/>
              <a:gd name="connsiteY66" fmla="*/ 4836444 h 5143500"/>
              <a:gd name="connsiteX67" fmla="*/ 440718 w 4781135"/>
              <a:gd name="connsiteY67" fmla="*/ 4849520 h 5143500"/>
              <a:gd name="connsiteX68" fmla="*/ 445074 w 4781135"/>
              <a:gd name="connsiteY68" fmla="*/ 4850684 h 5143500"/>
              <a:gd name="connsiteX69" fmla="*/ 451467 w 4781135"/>
              <a:gd name="connsiteY69" fmla="*/ 4846616 h 5143500"/>
              <a:gd name="connsiteX70" fmla="*/ 460476 w 4781135"/>
              <a:gd name="connsiteY70" fmla="*/ 4827435 h 5143500"/>
              <a:gd name="connsiteX71" fmla="*/ 461639 w 4781135"/>
              <a:gd name="connsiteY71" fmla="*/ 4822502 h 5143500"/>
              <a:gd name="connsiteX72" fmla="*/ 458150 w 4781135"/>
              <a:gd name="connsiteY72" fmla="*/ 4816686 h 5143500"/>
              <a:gd name="connsiteX73" fmla="*/ 398011 w 4781135"/>
              <a:gd name="connsiteY73" fmla="*/ 4801292 h 5143500"/>
              <a:gd name="connsiteX74" fmla="*/ 1053743 w 4781135"/>
              <a:gd name="connsiteY74" fmla="*/ 4747249 h 5143500"/>
              <a:gd name="connsiteX75" fmla="*/ 994181 w 4781135"/>
              <a:gd name="connsiteY75" fmla="*/ 4808264 h 5143500"/>
              <a:gd name="connsiteX76" fmla="*/ 994181 w 4781135"/>
              <a:gd name="connsiteY76" fmla="*/ 4944812 h 5143500"/>
              <a:gd name="connsiteX77" fmla="*/ 999997 w 4781135"/>
              <a:gd name="connsiteY77" fmla="*/ 4950628 h 5143500"/>
              <a:gd name="connsiteX78" fmla="*/ 1025851 w 4781135"/>
              <a:gd name="connsiteY78" fmla="*/ 4950628 h 5143500"/>
              <a:gd name="connsiteX79" fmla="*/ 1031659 w 4781135"/>
              <a:gd name="connsiteY79" fmla="*/ 4944812 h 5143500"/>
              <a:gd name="connsiteX80" fmla="*/ 1031659 w 4781135"/>
              <a:gd name="connsiteY80" fmla="*/ 4837319 h 5143500"/>
              <a:gd name="connsiteX81" fmla="*/ 1068558 w 4781135"/>
              <a:gd name="connsiteY81" fmla="*/ 4837319 h 5143500"/>
              <a:gd name="connsiteX82" fmla="*/ 1074366 w 4781135"/>
              <a:gd name="connsiteY82" fmla="*/ 4831502 h 5143500"/>
              <a:gd name="connsiteX83" fmla="*/ 1074366 w 4781135"/>
              <a:gd name="connsiteY83" fmla="*/ 4811456 h 5143500"/>
              <a:gd name="connsiteX84" fmla="*/ 1068558 w 4781135"/>
              <a:gd name="connsiteY84" fmla="*/ 4805359 h 5143500"/>
              <a:gd name="connsiteX85" fmla="*/ 1031659 w 4781135"/>
              <a:gd name="connsiteY85" fmla="*/ 4805359 h 5143500"/>
              <a:gd name="connsiteX86" fmla="*/ 1031659 w 4781135"/>
              <a:gd name="connsiteY86" fmla="*/ 4802158 h 5143500"/>
              <a:gd name="connsiteX87" fmla="*/ 1054617 w 4781135"/>
              <a:gd name="connsiteY87" fmla="*/ 4778045 h 5143500"/>
              <a:gd name="connsiteX88" fmla="*/ 1068848 w 4781135"/>
              <a:gd name="connsiteY88" fmla="*/ 4779497 h 5143500"/>
              <a:gd name="connsiteX89" fmla="*/ 1074366 w 4781135"/>
              <a:gd name="connsiteY89" fmla="*/ 4773977 h 5143500"/>
              <a:gd name="connsiteX90" fmla="*/ 1077278 w 4781135"/>
              <a:gd name="connsiteY90" fmla="*/ 4758872 h 5143500"/>
              <a:gd name="connsiteX91" fmla="*/ 1077856 w 4781135"/>
              <a:gd name="connsiteY91" fmla="*/ 4755094 h 5143500"/>
              <a:gd name="connsiteX92" fmla="*/ 1072048 w 4781135"/>
              <a:gd name="connsiteY92" fmla="*/ 4749285 h 5143500"/>
              <a:gd name="connsiteX93" fmla="*/ 1053743 w 4781135"/>
              <a:gd name="connsiteY93" fmla="*/ 4747249 h 5143500"/>
              <a:gd name="connsiteX94" fmla="*/ 1115151 w 4781135"/>
              <a:gd name="connsiteY94" fmla="*/ 4747131 h 5143500"/>
              <a:gd name="connsiteX95" fmla="*/ 1095104 w 4781135"/>
              <a:gd name="connsiteY95" fmla="*/ 4767478 h 5143500"/>
              <a:gd name="connsiteX96" fmla="*/ 1116017 w 4781135"/>
              <a:gd name="connsiteY96" fmla="*/ 4787818 h 5143500"/>
              <a:gd name="connsiteX97" fmla="*/ 1136065 w 4781135"/>
              <a:gd name="connsiteY97" fmla="*/ 4767481 h 5143500"/>
              <a:gd name="connsiteX98" fmla="*/ 1115151 w 4781135"/>
              <a:gd name="connsiteY98" fmla="*/ 4747131 h 5143500"/>
              <a:gd name="connsiteX99" fmla="*/ 0 w 4781135"/>
              <a:gd name="connsiteY99" fmla="*/ 0 h 5143500"/>
              <a:gd name="connsiteX100" fmla="*/ 3673235 w 4781135"/>
              <a:gd name="connsiteY100" fmla="*/ 0 h 5143500"/>
              <a:gd name="connsiteX101" fmla="*/ 3843349 w 4781135"/>
              <a:gd name="connsiteY101" fmla="*/ 145970 h 5143500"/>
              <a:gd name="connsiteX102" fmla="*/ 4781135 w 4781135"/>
              <a:gd name="connsiteY102" fmla="*/ 2622891 h 5143500"/>
              <a:gd name="connsiteX103" fmla="*/ 3861453 w 4781135"/>
              <a:gd name="connsiteY103" fmla="*/ 5081299 h 5143500"/>
              <a:gd name="connsiteX104" fmla="*/ 3792118 w 4781135"/>
              <a:gd name="connsiteY104" fmla="*/ 5143500 h 5143500"/>
              <a:gd name="connsiteX105" fmla="*/ 0 w 4781135"/>
              <a:gd name="connsiteY10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781135" h="5143500">
                <a:moveTo>
                  <a:pt x="351363" y="4913481"/>
                </a:moveTo>
                <a:cubicBezTo>
                  <a:pt x="339456" y="4913486"/>
                  <a:pt x="331612" y="4921037"/>
                  <a:pt x="331613" y="4933530"/>
                </a:cubicBezTo>
                <a:cubicBezTo>
                  <a:pt x="331608" y="4945734"/>
                  <a:pt x="339456" y="4953580"/>
                  <a:pt x="352237" y="4953582"/>
                </a:cubicBezTo>
                <a:cubicBezTo>
                  <a:pt x="364153" y="4953577"/>
                  <a:pt x="371990" y="4945737"/>
                  <a:pt x="371987" y="4933533"/>
                </a:cubicBezTo>
                <a:cubicBezTo>
                  <a:pt x="371995" y="4921039"/>
                  <a:pt x="364153" y="4913482"/>
                  <a:pt x="351363" y="4913481"/>
                </a:cubicBezTo>
                <a:close/>
                <a:moveTo>
                  <a:pt x="891920" y="4837319"/>
                </a:moveTo>
                <a:cubicBezTo>
                  <a:pt x="913418" y="4837319"/>
                  <a:pt x="927648" y="4851260"/>
                  <a:pt x="927648" y="4877990"/>
                </a:cubicBezTo>
                <a:cubicBezTo>
                  <a:pt x="927648" y="4904719"/>
                  <a:pt x="913418" y="4918669"/>
                  <a:pt x="893949" y="4918669"/>
                </a:cubicBezTo>
                <a:cubicBezTo>
                  <a:pt x="872451" y="4918669"/>
                  <a:pt x="858212" y="4904719"/>
                  <a:pt x="858212" y="4877990"/>
                </a:cubicBezTo>
                <a:cubicBezTo>
                  <a:pt x="858212" y="4851260"/>
                  <a:pt x="872451" y="4837319"/>
                  <a:pt x="891920" y="4837319"/>
                </a:cubicBezTo>
                <a:close/>
                <a:moveTo>
                  <a:pt x="559545" y="4837319"/>
                </a:moveTo>
                <a:cubicBezTo>
                  <a:pt x="567390" y="4837319"/>
                  <a:pt x="572909" y="4838184"/>
                  <a:pt x="579303" y="4839934"/>
                </a:cubicBezTo>
                <a:cubicBezTo>
                  <a:pt x="584244" y="4841386"/>
                  <a:pt x="586562" y="4843414"/>
                  <a:pt x="586562" y="4847771"/>
                </a:cubicBezTo>
                <a:lnTo>
                  <a:pt x="586562" y="4908209"/>
                </a:lnTo>
                <a:cubicBezTo>
                  <a:pt x="586562" y="4912564"/>
                  <a:pt x="584244" y="4914601"/>
                  <a:pt x="579303" y="4916053"/>
                </a:cubicBezTo>
                <a:cubicBezTo>
                  <a:pt x="572909" y="4917794"/>
                  <a:pt x="567390" y="4918669"/>
                  <a:pt x="559545" y="4918669"/>
                </a:cubicBezTo>
                <a:cubicBezTo>
                  <a:pt x="540950" y="4918669"/>
                  <a:pt x="523519" y="4907623"/>
                  <a:pt x="523519" y="4877990"/>
                </a:cubicBezTo>
                <a:cubicBezTo>
                  <a:pt x="523519" y="4848356"/>
                  <a:pt x="540950" y="4837319"/>
                  <a:pt x="559545" y="4837319"/>
                </a:cubicBezTo>
                <a:close/>
                <a:moveTo>
                  <a:pt x="1101680" y="4805359"/>
                </a:moveTo>
                <a:cubicBezTo>
                  <a:pt x="1098191" y="4805359"/>
                  <a:pt x="1095864" y="4807677"/>
                  <a:pt x="1095864" y="4811167"/>
                </a:cubicBezTo>
                <a:lnTo>
                  <a:pt x="1095864" y="4944812"/>
                </a:lnTo>
                <a:cubicBezTo>
                  <a:pt x="1095864" y="4948301"/>
                  <a:pt x="1098191" y="4950628"/>
                  <a:pt x="1101680" y="4950628"/>
                </a:cubicBezTo>
                <a:lnTo>
                  <a:pt x="1127823" y="4950628"/>
                </a:lnTo>
                <a:cubicBezTo>
                  <a:pt x="1131313" y="4950628"/>
                  <a:pt x="1133640" y="4948301"/>
                  <a:pt x="1133640" y="4944812"/>
                </a:cubicBezTo>
                <a:lnTo>
                  <a:pt x="1133640" y="4811167"/>
                </a:lnTo>
                <a:cubicBezTo>
                  <a:pt x="1133640" y="4807677"/>
                  <a:pt x="1131313" y="4805359"/>
                  <a:pt x="1127823" y="4805359"/>
                </a:cubicBezTo>
                <a:close/>
                <a:moveTo>
                  <a:pt x="891920" y="4802455"/>
                </a:moveTo>
                <a:cubicBezTo>
                  <a:pt x="848337" y="4802455"/>
                  <a:pt x="819859" y="4834118"/>
                  <a:pt x="819859" y="4877990"/>
                </a:cubicBezTo>
                <a:cubicBezTo>
                  <a:pt x="819859" y="4921862"/>
                  <a:pt x="848337" y="4953533"/>
                  <a:pt x="893949" y="4953533"/>
                </a:cubicBezTo>
                <a:cubicBezTo>
                  <a:pt x="937531" y="4953533"/>
                  <a:pt x="966000" y="4921862"/>
                  <a:pt x="966000" y="4877990"/>
                </a:cubicBezTo>
                <a:cubicBezTo>
                  <a:pt x="966000" y="4834118"/>
                  <a:pt x="937531" y="4802455"/>
                  <a:pt x="891920" y="4802455"/>
                </a:cubicBezTo>
                <a:close/>
                <a:moveTo>
                  <a:pt x="725443" y="4802455"/>
                </a:moveTo>
                <a:cubicBezTo>
                  <a:pt x="708301" y="4802455"/>
                  <a:pt x="688255" y="4805359"/>
                  <a:pt x="667045" y="4812907"/>
                </a:cubicBezTo>
                <a:cubicBezTo>
                  <a:pt x="662977" y="4814359"/>
                  <a:pt x="659777" y="4817849"/>
                  <a:pt x="659777" y="4824531"/>
                </a:cubicBezTo>
                <a:lnTo>
                  <a:pt x="659777" y="4944812"/>
                </a:lnTo>
                <a:cubicBezTo>
                  <a:pt x="659777" y="4948301"/>
                  <a:pt x="662103" y="4950628"/>
                  <a:pt x="665593" y="4950628"/>
                </a:cubicBezTo>
                <a:lnTo>
                  <a:pt x="691736" y="4950628"/>
                </a:lnTo>
                <a:cubicBezTo>
                  <a:pt x="695225" y="4950628"/>
                  <a:pt x="697552" y="4948301"/>
                  <a:pt x="697552" y="4944812"/>
                </a:cubicBezTo>
                <a:lnTo>
                  <a:pt x="697552" y="4847194"/>
                </a:lnTo>
                <a:cubicBezTo>
                  <a:pt x="697552" y="4842838"/>
                  <a:pt x="699870" y="4840800"/>
                  <a:pt x="704522" y="4839636"/>
                </a:cubicBezTo>
                <a:cubicBezTo>
                  <a:pt x="712079" y="4837896"/>
                  <a:pt x="717012" y="4837319"/>
                  <a:pt x="726020" y="4837319"/>
                </a:cubicBezTo>
                <a:cubicBezTo>
                  <a:pt x="741711" y="4837319"/>
                  <a:pt x="754202" y="4844578"/>
                  <a:pt x="754202" y="4862009"/>
                </a:cubicBezTo>
                <a:lnTo>
                  <a:pt x="754202" y="4944812"/>
                </a:lnTo>
                <a:cubicBezTo>
                  <a:pt x="754202" y="4948301"/>
                  <a:pt x="756528" y="4950628"/>
                  <a:pt x="760018" y="4950628"/>
                </a:cubicBezTo>
                <a:lnTo>
                  <a:pt x="786160" y="4950628"/>
                </a:lnTo>
                <a:cubicBezTo>
                  <a:pt x="789650" y="4950628"/>
                  <a:pt x="791976" y="4948301"/>
                  <a:pt x="791976" y="4944812"/>
                </a:cubicBezTo>
                <a:lnTo>
                  <a:pt x="791976" y="4857068"/>
                </a:lnTo>
                <a:cubicBezTo>
                  <a:pt x="791976" y="4821627"/>
                  <a:pt x="770181" y="4802455"/>
                  <a:pt x="725443" y="4802455"/>
                </a:cubicBezTo>
                <a:close/>
                <a:moveTo>
                  <a:pt x="559834" y="4802455"/>
                </a:moveTo>
                <a:cubicBezTo>
                  <a:pt x="515971" y="4802455"/>
                  <a:pt x="485166" y="4831799"/>
                  <a:pt x="485166" y="4877990"/>
                </a:cubicBezTo>
                <a:cubicBezTo>
                  <a:pt x="485166" y="4924766"/>
                  <a:pt x="511896" y="4953533"/>
                  <a:pt x="559256" y="4953533"/>
                </a:cubicBezTo>
                <a:cubicBezTo>
                  <a:pt x="578427" y="4953533"/>
                  <a:pt x="597022" y="4950331"/>
                  <a:pt x="617068" y="4941908"/>
                </a:cubicBezTo>
                <a:cubicBezTo>
                  <a:pt x="621722" y="4939879"/>
                  <a:pt x="624336" y="4936678"/>
                  <a:pt x="624336" y="4930284"/>
                </a:cubicBezTo>
                <a:lnTo>
                  <a:pt x="624336" y="4824821"/>
                </a:lnTo>
                <a:cubicBezTo>
                  <a:pt x="624336" y="4818138"/>
                  <a:pt x="621722" y="4814946"/>
                  <a:pt x="617068" y="4813204"/>
                </a:cubicBezTo>
                <a:cubicBezTo>
                  <a:pt x="597897" y="4805936"/>
                  <a:pt x="579879" y="4802455"/>
                  <a:pt x="559834" y="4802455"/>
                </a:cubicBezTo>
                <a:close/>
                <a:moveTo>
                  <a:pt x="398011" y="4801292"/>
                </a:moveTo>
                <a:cubicBezTo>
                  <a:pt x="359080" y="4801292"/>
                  <a:pt x="334092" y="4822205"/>
                  <a:pt x="334092" y="4853587"/>
                </a:cubicBezTo>
                <a:cubicBezTo>
                  <a:pt x="334092" y="4915179"/>
                  <a:pt x="427643" y="4891337"/>
                  <a:pt x="427643" y="4934063"/>
                </a:cubicBezTo>
                <a:cubicBezTo>
                  <a:pt x="427643" y="4938419"/>
                  <a:pt x="427065" y="4941033"/>
                  <a:pt x="425903" y="4944812"/>
                </a:cubicBezTo>
                <a:cubicBezTo>
                  <a:pt x="425613" y="4945398"/>
                  <a:pt x="425613" y="4945975"/>
                  <a:pt x="425613" y="4946561"/>
                </a:cubicBezTo>
                <a:cubicBezTo>
                  <a:pt x="425613" y="4948879"/>
                  <a:pt x="427065" y="4950628"/>
                  <a:pt x="429969" y="4950628"/>
                </a:cubicBezTo>
                <a:lnTo>
                  <a:pt x="456121" y="4950628"/>
                </a:lnTo>
                <a:cubicBezTo>
                  <a:pt x="460476" y="4950628"/>
                  <a:pt x="462216" y="4949176"/>
                  <a:pt x="463668" y="4944812"/>
                </a:cubicBezTo>
                <a:cubicBezTo>
                  <a:pt x="465418" y="4939879"/>
                  <a:pt x="465994" y="4933196"/>
                  <a:pt x="465994" y="4928255"/>
                </a:cubicBezTo>
                <a:cubicBezTo>
                  <a:pt x="465994" y="4862299"/>
                  <a:pt x="372445" y="4878177"/>
                  <a:pt x="372445" y="4850972"/>
                </a:cubicBezTo>
                <a:cubicBezTo>
                  <a:pt x="372445" y="4842074"/>
                  <a:pt x="381454" y="4836444"/>
                  <a:pt x="396847" y="4836444"/>
                </a:cubicBezTo>
                <a:cubicBezTo>
                  <a:pt x="411664" y="4836444"/>
                  <a:pt x="425903" y="4841386"/>
                  <a:pt x="440718" y="4849520"/>
                </a:cubicBezTo>
                <a:cubicBezTo>
                  <a:pt x="442170" y="4850386"/>
                  <a:pt x="443622" y="4850684"/>
                  <a:pt x="445074" y="4850684"/>
                </a:cubicBezTo>
                <a:cubicBezTo>
                  <a:pt x="447689" y="4850684"/>
                  <a:pt x="450305" y="4849231"/>
                  <a:pt x="451467" y="4846616"/>
                </a:cubicBezTo>
                <a:lnTo>
                  <a:pt x="460476" y="4827435"/>
                </a:lnTo>
                <a:cubicBezTo>
                  <a:pt x="461317" y="4825652"/>
                  <a:pt x="461639" y="4823954"/>
                  <a:pt x="461639" y="4822502"/>
                </a:cubicBezTo>
                <a:cubicBezTo>
                  <a:pt x="461639" y="4820176"/>
                  <a:pt x="460485" y="4817858"/>
                  <a:pt x="458150" y="4816686"/>
                </a:cubicBezTo>
                <a:cubicBezTo>
                  <a:pt x="440141" y="4806226"/>
                  <a:pt x="418635" y="4801292"/>
                  <a:pt x="398011" y="4801292"/>
                </a:cubicBezTo>
                <a:close/>
                <a:moveTo>
                  <a:pt x="1053743" y="4747249"/>
                </a:moveTo>
                <a:cubicBezTo>
                  <a:pt x="1017716" y="4747249"/>
                  <a:pt x="994181" y="4766420"/>
                  <a:pt x="994181" y="4808264"/>
                </a:cubicBezTo>
                <a:lnTo>
                  <a:pt x="994181" y="4944812"/>
                </a:lnTo>
                <a:cubicBezTo>
                  <a:pt x="994181" y="4948301"/>
                  <a:pt x="996508" y="4950628"/>
                  <a:pt x="999997" y="4950628"/>
                </a:cubicBezTo>
                <a:lnTo>
                  <a:pt x="1025851" y="4950628"/>
                </a:lnTo>
                <a:cubicBezTo>
                  <a:pt x="1029340" y="4950628"/>
                  <a:pt x="1031659" y="4948301"/>
                  <a:pt x="1031659" y="4944812"/>
                </a:cubicBezTo>
                <a:lnTo>
                  <a:pt x="1031659" y="4837319"/>
                </a:lnTo>
                <a:lnTo>
                  <a:pt x="1068558" y="4837319"/>
                </a:lnTo>
                <a:cubicBezTo>
                  <a:pt x="1072338" y="4837319"/>
                  <a:pt x="1074366" y="4834992"/>
                  <a:pt x="1074366" y="4831502"/>
                </a:cubicBezTo>
                <a:lnTo>
                  <a:pt x="1074366" y="4811456"/>
                </a:lnTo>
                <a:cubicBezTo>
                  <a:pt x="1074366" y="4807677"/>
                  <a:pt x="1072338" y="4805359"/>
                  <a:pt x="1068558" y="4805359"/>
                </a:cubicBezTo>
                <a:lnTo>
                  <a:pt x="1031659" y="4805359"/>
                </a:lnTo>
                <a:lnTo>
                  <a:pt x="1031659" y="4802158"/>
                </a:lnTo>
                <a:cubicBezTo>
                  <a:pt x="1031659" y="4786179"/>
                  <a:pt x="1038637" y="4778045"/>
                  <a:pt x="1054617" y="4778045"/>
                </a:cubicBezTo>
                <a:cubicBezTo>
                  <a:pt x="1060425" y="4778045"/>
                  <a:pt x="1066682" y="4779497"/>
                  <a:pt x="1068848" y="4779497"/>
                </a:cubicBezTo>
                <a:cubicBezTo>
                  <a:pt x="1072338" y="4779497"/>
                  <a:pt x="1073790" y="4777467"/>
                  <a:pt x="1074366" y="4773977"/>
                </a:cubicBezTo>
                <a:lnTo>
                  <a:pt x="1077278" y="4758872"/>
                </a:lnTo>
                <a:cubicBezTo>
                  <a:pt x="1077533" y="4757531"/>
                  <a:pt x="1077856" y="4756351"/>
                  <a:pt x="1077856" y="4755094"/>
                </a:cubicBezTo>
                <a:cubicBezTo>
                  <a:pt x="1077856" y="4751868"/>
                  <a:pt x="1076116" y="4750152"/>
                  <a:pt x="1072048" y="4749285"/>
                </a:cubicBezTo>
                <a:cubicBezTo>
                  <a:pt x="1066232" y="4747834"/>
                  <a:pt x="1059941" y="4747249"/>
                  <a:pt x="1053743" y="4747249"/>
                </a:cubicBezTo>
                <a:close/>
                <a:moveTo>
                  <a:pt x="1115151" y="4747131"/>
                </a:moveTo>
                <a:cubicBezTo>
                  <a:pt x="1102947" y="4747139"/>
                  <a:pt x="1095102" y="4754688"/>
                  <a:pt x="1095104" y="4767478"/>
                </a:cubicBezTo>
                <a:cubicBezTo>
                  <a:pt x="1095101" y="4779971"/>
                  <a:pt x="1102947" y="4787811"/>
                  <a:pt x="1116017" y="4787818"/>
                </a:cubicBezTo>
                <a:cubicBezTo>
                  <a:pt x="1127932" y="4787817"/>
                  <a:pt x="1136070" y="4779974"/>
                  <a:pt x="1136065" y="4767481"/>
                </a:cubicBezTo>
                <a:cubicBezTo>
                  <a:pt x="1136070" y="4754690"/>
                  <a:pt x="1127932" y="4747137"/>
                  <a:pt x="1115151" y="4747131"/>
                </a:cubicBezTo>
                <a:close/>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a:t>Click icon to add picture</a:t>
            </a:r>
          </a:p>
        </p:txBody>
      </p:sp>
      <p:grpSp>
        <p:nvGrpSpPr>
          <p:cNvPr id="25" name="Graphique 7">
            <a:extLst>
              <a:ext uri="{FF2B5EF4-FFF2-40B4-BE49-F238E27FC236}">
                <a16:creationId xmlns:a16="http://schemas.microsoft.com/office/drawing/2014/main" id="{97899234-8C0A-45D6-866A-B4761ECE529B}"/>
              </a:ext>
            </a:extLst>
          </p:cNvPr>
          <p:cNvGrpSpPr>
            <a:grpSpLocks noChangeAspect="1"/>
          </p:cNvGrpSpPr>
          <p:nvPr userDrawn="1"/>
        </p:nvGrpSpPr>
        <p:grpSpPr>
          <a:xfrm>
            <a:off x="442166" y="6329527"/>
            <a:ext cx="1071853" cy="275084"/>
            <a:chOff x="4768103" y="-471733"/>
            <a:chExt cx="744723" cy="191124"/>
          </a:xfrm>
          <a:solidFill>
            <a:srgbClr val="FFFFFF"/>
          </a:solidFill>
        </p:grpSpPr>
        <p:sp>
          <p:nvSpPr>
            <p:cNvPr id="30" name="Forme libre : forme 9">
              <a:extLst>
                <a:ext uri="{FF2B5EF4-FFF2-40B4-BE49-F238E27FC236}">
                  <a16:creationId xmlns:a16="http://schemas.microsoft.com/office/drawing/2014/main" id="{C67ECF22-6217-458A-858C-24E3128A9356}"/>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31" name="Forme libre : forme 10">
              <a:extLst>
                <a:ext uri="{FF2B5EF4-FFF2-40B4-BE49-F238E27FC236}">
                  <a16:creationId xmlns:a16="http://schemas.microsoft.com/office/drawing/2014/main" id="{6297ECCB-4021-462B-9058-6BB3DB8689E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32" name="Forme libre : forme 11">
              <a:extLst>
                <a:ext uri="{FF2B5EF4-FFF2-40B4-BE49-F238E27FC236}">
                  <a16:creationId xmlns:a16="http://schemas.microsoft.com/office/drawing/2014/main" id="{BC37E971-C0A4-4F41-A0F5-C70B56A46C8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
        <p:nvSpPr>
          <p:cNvPr id="2" name="TextBox 1">
            <a:extLst>
              <a:ext uri="{FF2B5EF4-FFF2-40B4-BE49-F238E27FC236}">
                <a16:creationId xmlns:a16="http://schemas.microsoft.com/office/drawing/2014/main" id="{1B4646D1-1367-1E8D-63DC-543D57D2F957}"/>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335852650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preserve="1" userDrawn="1">
  <p:cSld name="Text over Image (White logo)">
    <p:bg>
      <p:bgPr>
        <a:solidFill>
          <a:schemeClr val="accent1"/>
        </a:solidFill>
        <a:effectLst/>
      </p:bgPr>
    </p:bg>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lvl1pPr>
              <a:defRPr>
                <a:solidFill>
                  <a:schemeClr val="bg2"/>
                </a:solidFill>
              </a:defRPr>
            </a:lvl1pPr>
          </a:lstStyle>
          <a:p>
            <a:fld id="{6B54B0F7-55DD-40D6-B7F4-70B586885C0B}" type="slidenum">
              <a:rPr lang="en-US" smtClean="0"/>
              <a:pPr/>
              <a:t>‹#›</a:t>
            </a:fld>
            <a:endParaRPr lang="en-US"/>
          </a:p>
        </p:txBody>
      </p:sp>
      <p:sp>
        <p:nvSpPr>
          <p:cNvPr id="9" name="Espace réservé du texte 5">
            <a:extLst>
              <a:ext uri="{FF2B5EF4-FFF2-40B4-BE49-F238E27FC236}">
                <a16:creationId xmlns:a16="http://schemas.microsoft.com/office/drawing/2014/main" id="{0B90B88F-38E1-44C8-9D6F-1A9BFFE001D7}"/>
              </a:ext>
            </a:extLst>
          </p:cNvPr>
          <p:cNvSpPr>
            <a:spLocks noGrp="1"/>
          </p:cNvSpPr>
          <p:nvPr>
            <p:ph type="body" sz="quarter" idx="24"/>
          </p:nvPr>
        </p:nvSpPr>
        <p:spPr>
          <a:xfrm>
            <a:off x="6778558" y="2915364"/>
            <a:ext cx="4949741" cy="1399251"/>
          </a:xfrm>
        </p:spPr>
        <p:txBody>
          <a:bodyPr anchor="t">
            <a:noAutofit/>
          </a:bodyPr>
          <a:lstStyle>
            <a:lvl1pPr algn="l">
              <a:lnSpc>
                <a:spcPct val="96000"/>
              </a:lnSpc>
              <a:spcAft>
                <a:spcPts val="1333"/>
              </a:spcAft>
              <a:defRPr lang="fr-FR" sz="4800" b="0" i="1" kern="1200" dirty="0" err="1" smtClean="0">
                <a:solidFill>
                  <a:schemeClr val="bg2"/>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Georgia" panose="02040502050405020303" pitchFamily="18" charset="0"/>
              </a:defRPr>
            </a:lvl1pPr>
            <a:lvl2pPr marL="0" indent="0" algn="l">
              <a:lnSpc>
                <a:spcPct val="90000"/>
              </a:lnSpc>
              <a:buFont typeface="Arial" panose="020B0604020202020204" pitchFamily="34" charset="0"/>
              <a:buNone/>
              <a:defRPr lang="en-US" sz="4800" b="0" i="1" kern="1200" noProof="0" dirty="0">
                <a:solidFill>
                  <a:schemeClr val="bg1"/>
                </a:solidFill>
                <a:effectLst>
                  <a:outerShdw blurRad="127000" sx="105000" sy="105000" algn="ctr" rotWithShape="0">
                    <a:prstClr val="black">
                      <a:alpha val="9957"/>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333"/>
              </a:spcBef>
              <a:defRPr sz="1867">
                <a:solidFill>
                  <a:schemeClr val="bg1"/>
                </a:solidFill>
                <a:effectLst>
                  <a:outerShdw blurRad="127000" sx="102000" sy="102000" algn="ctr" rotWithShape="0">
                    <a:prstClr val="black">
                      <a:alpha val="25000"/>
                    </a:prstClr>
                  </a:outerShdw>
                </a:effectLst>
              </a:defRPr>
            </a:lvl3pPr>
          </a:lstStyle>
          <a:p>
            <a:pPr marL="761981" lvl="0" indent="-761981" algn="l" defTabSz="914377" rtl="0" eaLnBrk="1" latinLnBrk="0" hangingPunct="1">
              <a:lnSpc>
                <a:spcPct val="90000"/>
              </a:lnSpc>
              <a:spcBef>
                <a:spcPts val="0"/>
              </a:spcBef>
            </a:pPr>
            <a:r>
              <a:rPr lang="en-US" noProof="0"/>
              <a:t>Click to edit Master text styles</a:t>
            </a:r>
          </a:p>
        </p:txBody>
      </p:sp>
      <p:sp>
        <p:nvSpPr>
          <p:cNvPr id="12" name="Espace réservé du texte 5">
            <a:extLst>
              <a:ext uri="{FF2B5EF4-FFF2-40B4-BE49-F238E27FC236}">
                <a16:creationId xmlns:a16="http://schemas.microsoft.com/office/drawing/2014/main" id="{9F6585BF-F3F3-4500-9CFA-EF0D9041ED53}"/>
              </a:ext>
            </a:extLst>
          </p:cNvPr>
          <p:cNvSpPr>
            <a:spLocks noGrp="1"/>
          </p:cNvSpPr>
          <p:nvPr>
            <p:ph type="body" sz="quarter" idx="25"/>
          </p:nvPr>
        </p:nvSpPr>
        <p:spPr>
          <a:xfrm>
            <a:off x="6778558" y="4395893"/>
            <a:ext cx="4949741" cy="710532"/>
          </a:xfrm>
        </p:spPr>
        <p:txBody>
          <a:bodyPr anchor="t">
            <a:noAutofit/>
          </a:bodyPr>
          <a:lstStyle>
            <a:lvl1pPr algn="l">
              <a:lnSpc>
                <a:spcPct val="96000"/>
              </a:lnSpc>
              <a:spcAft>
                <a:spcPts val="1333"/>
              </a:spcAft>
              <a:defRPr lang="fr-FR" sz="1867" b="0" i="0" kern="1200" dirty="0" err="1" smtClean="0">
                <a:solidFill>
                  <a:schemeClr val="bg2"/>
                </a:solidFill>
                <a:effectLst>
                  <a:outerShdw blurRad="127000" sx="102000" sy="102000" algn="ctr" rotWithShape="0">
                    <a:prstClr val="black">
                      <a:alpha val="25000"/>
                    </a:prstClr>
                  </a:outerShdw>
                </a:effectLst>
                <a:latin typeface="+mj-lt"/>
                <a:ea typeface="Verdana" panose="020B0604030504040204" pitchFamily="34" charset="0"/>
                <a:cs typeface="Georgia" panose="02040502050405020303" pitchFamily="18" charset="0"/>
              </a:defRPr>
            </a:lvl1pPr>
            <a:lvl2pPr algn="l">
              <a:lnSpc>
                <a:spcPct val="90000"/>
              </a:lnSpc>
              <a:defRPr lang="en-US" sz="1867" b="0" i="0" kern="1200" noProof="0" dirty="0">
                <a:solidFill>
                  <a:schemeClr val="bg1"/>
                </a:solidFill>
                <a:effectLst>
                  <a:outerShdw blurRad="127000" sx="105000" sy="105000" algn="ctr" rotWithShape="0">
                    <a:prstClr val="black">
                      <a:alpha val="9957"/>
                    </a:prstClr>
                  </a:outerShdw>
                </a:effectLst>
                <a:latin typeface="+mj-lt"/>
                <a:ea typeface="Verdana" panose="020B0604030504040204" pitchFamily="34" charset="0"/>
                <a:cs typeface="Verdana" panose="020B0604030504040204" pitchFamily="34" charset="0"/>
              </a:defRPr>
            </a:lvl2pPr>
            <a:lvl3pPr algn="l">
              <a:lnSpc>
                <a:spcPct val="100000"/>
              </a:lnSpc>
              <a:spcBef>
                <a:spcPts val="1333"/>
              </a:spcBef>
              <a:defRPr lang="en-US" sz="1867" b="0" i="0" kern="1200" noProof="0" dirty="0">
                <a:solidFill>
                  <a:schemeClr val="bg1"/>
                </a:solidFill>
                <a:effectLst>
                  <a:outerShdw blurRad="127000" sx="105000" sy="105000" algn="ctr" rotWithShape="0">
                    <a:prstClr val="black">
                      <a:alpha val="9957"/>
                    </a:prstClr>
                  </a:outerShdw>
                </a:effectLst>
                <a:latin typeface="Verdana" panose="020B0604030504040204" pitchFamily="34" charset="0"/>
                <a:ea typeface="Verdana" panose="020B0604030504040204" pitchFamily="34" charset="0"/>
                <a:cs typeface="Verdana" panose="020B0604030504040204" pitchFamily="34" charset="0"/>
              </a:defRPr>
            </a:lvl3pPr>
          </a:lstStyle>
          <a:p>
            <a:pPr marL="0" lvl="0" indent="0" algn="l" defTabSz="914377" rtl="0" eaLnBrk="1" latinLnBrk="0" hangingPunct="1">
              <a:lnSpc>
                <a:spcPct val="100000"/>
              </a:lnSpc>
              <a:spcBef>
                <a:spcPts val="1333"/>
              </a:spcBef>
              <a:buFont typeface="Arial" panose="020B0604020202020204" pitchFamily="34" charset="0"/>
              <a:buNone/>
            </a:pPr>
            <a:r>
              <a:rPr lang="en-US" noProof="0"/>
              <a:t>Click to edit Master text styles</a:t>
            </a:r>
          </a:p>
        </p:txBody>
      </p:sp>
      <p:sp>
        <p:nvSpPr>
          <p:cNvPr id="13" name="Espace réservé du texte 5">
            <a:extLst>
              <a:ext uri="{FF2B5EF4-FFF2-40B4-BE49-F238E27FC236}">
                <a16:creationId xmlns:a16="http://schemas.microsoft.com/office/drawing/2014/main" id="{FB220A98-FE22-4FE9-AB26-E269403DC28C}"/>
              </a:ext>
            </a:extLst>
          </p:cNvPr>
          <p:cNvSpPr>
            <a:spLocks noGrp="1"/>
          </p:cNvSpPr>
          <p:nvPr>
            <p:ph type="body" sz="quarter" idx="26"/>
          </p:nvPr>
        </p:nvSpPr>
        <p:spPr>
          <a:xfrm>
            <a:off x="6778558" y="1792928"/>
            <a:ext cx="4949741" cy="939945"/>
          </a:xfrm>
        </p:spPr>
        <p:txBody>
          <a:bodyPr anchor="b">
            <a:noAutofit/>
          </a:bodyPr>
          <a:lstStyle>
            <a:lvl1pPr algn="l">
              <a:lnSpc>
                <a:spcPct val="96000"/>
              </a:lnSpc>
              <a:spcAft>
                <a:spcPts val="1333"/>
              </a:spcAft>
              <a:defRPr lang="fr-FR" sz="2933" b="0" i="0" kern="1200" dirty="0" err="1" smtClean="0">
                <a:solidFill>
                  <a:schemeClr val="bg2"/>
                </a:solidFill>
                <a:effectLst>
                  <a:outerShdw blurRad="127000" sx="102000" sy="102000" algn="ctr" rotWithShape="0">
                    <a:prstClr val="black">
                      <a:alpha val="25000"/>
                    </a:prstClr>
                  </a:outerShdw>
                </a:effectLst>
                <a:latin typeface="Verdana" panose="020B0604030504040204" pitchFamily="34" charset="0"/>
                <a:ea typeface="Verdana" panose="020B0604030504040204" pitchFamily="34" charset="0"/>
                <a:cs typeface="Verdana" panose="020B0604030504040204" pitchFamily="34" charset="0"/>
              </a:defRPr>
            </a:lvl1pPr>
            <a:lvl2pPr algn="l">
              <a:lnSpc>
                <a:spcPct val="90000"/>
              </a:lnSpc>
              <a:defRPr sz="4800" b="0" i="1">
                <a:solidFill>
                  <a:schemeClr val="bg1"/>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333"/>
              </a:spcBef>
              <a:defRPr sz="1867">
                <a:solidFill>
                  <a:schemeClr val="bg1"/>
                </a:solidFill>
                <a:effectLst>
                  <a:outerShdw blurRad="127000" sx="102000" sy="102000" algn="ctr" rotWithShape="0">
                    <a:prstClr val="black">
                      <a:alpha val="25000"/>
                    </a:prstClr>
                  </a:outerShdw>
                </a:effectLst>
              </a:defRPr>
            </a:lvl3pPr>
          </a:lstStyle>
          <a:p>
            <a:pPr lvl="0"/>
            <a:r>
              <a:rPr lang="en-US" noProof="0"/>
              <a:t>Click to edit Master text styles</a:t>
            </a:r>
          </a:p>
        </p:txBody>
      </p:sp>
      <p:sp>
        <p:nvSpPr>
          <p:cNvPr id="19" name="Picture Placeholder 18">
            <a:extLst>
              <a:ext uri="{FF2B5EF4-FFF2-40B4-BE49-F238E27FC236}">
                <a16:creationId xmlns:a16="http://schemas.microsoft.com/office/drawing/2014/main" id="{6C677BCD-ED1F-4B13-88E6-B887B5050526}"/>
              </a:ext>
            </a:extLst>
          </p:cNvPr>
          <p:cNvSpPr>
            <a:spLocks noGrp="1"/>
          </p:cNvSpPr>
          <p:nvPr>
            <p:ph type="pic" sz="quarter" idx="17"/>
          </p:nvPr>
        </p:nvSpPr>
        <p:spPr>
          <a:xfrm>
            <a:off x="2" y="0"/>
            <a:ext cx="6374847" cy="6858000"/>
          </a:xfrm>
          <a:custGeom>
            <a:avLst/>
            <a:gdLst>
              <a:gd name="connsiteX0" fmla="*/ 351363 w 4781135"/>
              <a:gd name="connsiteY0" fmla="*/ 4913481 h 5143500"/>
              <a:gd name="connsiteX1" fmla="*/ 331613 w 4781135"/>
              <a:gd name="connsiteY1" fmla="*/ 4933530 h 5143500"/>
              <a:gd name="connsiteX2" fmla="*/ 352237 w 4781135"/>
              <a:gd name="connsiteY2" fmla="*/ 4953582 h 5143500"/>
              <a:gd name="connsiteX3" fmla="*/ 371987 w 4781135"/>
              <a:gd name="connsiteY3" fmla="*/ 4933533 h 5143500"/>
              <a:gd name="connsiteX4" fmla="*/ 351363 w 4781135"/>
              <a:gd name="connsiteY4" fmla="*/ 4913481 h 5143500"/>
              <a:gd name="connsiteX5" fmla="*/ 891920 w 4781135"/>
              <a:gd name="connsiteY5" fmla="*/ 4837319 h 5143500"/>
              <a:gd name="connsiteX6" fmla="*/ 927648 w 4781135"/>
              <a:gd name="connsiteY6" fmla="*/ 4877990 h 5143500"/>
              <a:gd name="connsiteX7" fmla="*/ 893949 w 4781135"/>
              <a:gd name="connsiteY7" fmla="*/ 4918669 h 5143500"/>
              <a:gd name="connsiteX8" fmla="*/ 858212 w 4781135"/>
              <a:gd name="connsiteY8" fmla="*/ 4877990 h 5143500"/>
              <a:gd name="connsiteX9" fmla="*/ 891920 w 4781135"/>
              <a:gd name="connsiteY9" fmla="*/ 4837319 h 5143500"/>
              <a:gd name="connsiteX10" fmla="*/ 559545 w 4781135"/>
              <a:gd name="connsiteY10" fmla="*/ 4837319 h 5143500"/>
              <a:gd name="connsiteX11" fmla="*/ 579303 w 4781135"/>
              <a:gd name="connsiteY11" fmla="*/ 4839934 h 5143500"/>
              <a:gd name="connsiteX12" fmla="*/ 586562 w 4781135"/>
              <a:gd name="connsiteY12" fmla="*/ 4847771 h 5143500"/>
              <a:gd name="connsiteX13" fmla="*/ 586562 w 4781135"/>
              <a:gd name="connsiteY13" fmla="*/ 4908209 h 5143500"/>
              <a:gd name="connsiteX14" fmla="*/ 579303 w 4781135"/>
              <a:gd name="connsiteY14" fmla="*/ 4916053 h 5143500"/>
              <a:gd name="connsiteX15" fmla="*/ 559545 w 4781135"/>
              <a:gd name="connsiteY15" fmla="*/ 4918669 h 5143500"/>
              <a:gd name="connsiteX16" fmla="*/ 523519 w 4781135"/>
              <a:gd name="connsiteY16" fmla="*/ 4877990 h 5143500"/>
              <a:gd name="connsiteX17" fmla="*/ 559545 w 4781135"/>
              <a:gd name="connsiteY17" fmla="*/ 4837319 h 5143500"/>
              <a:gd name="connsiteX18" fmla="*/ 1101680 w 4781135"/>
              <a:gd name="connsiteY18" fmla="*/ 4805359 h 5143500"/>
              <a:gd name="connsiteX19" fmla="*/ 1095864 w 4781135"/>
              <a:gd name="connsiteY19" fmla="*/ 4811167 h 5143500"/>
              <a:gd name="connsiteX20" fmla="*/ 1095864 w 4781135"/>
              <a:gd name="connsiteY20" fmla="*/ 4944812 h 5143500"/>
              <a:gd name="connsiteX21" fmla="*/ 1101680 w 4781135"/>
              <a:gd name="connsiteY21" fmla="*/ 4950628 h 5143500"/>
              <a:gd name="connsiteX22" fmla="*/ 1127823 w 4781135"/>
              <a:gd name="connsiteY22" fmla="*/ 4950628 h 5143500"/>
              <a:gd name="connsiteX23" fmla="*/ 1133640 w 4781135"/>
              <a:gd name="connsiteY23" fmla="*/ 4944812 h 5143500"/>
              <a:gd name="connsiteX24" fmla="*/ 1133640 w 4781135"/>
              <a:gd name="connsiteY24" fmla="*/ 4811167 h 5143500"/>
              <a:gd name="connsiteX25" fmla="*/ 1127823 w 4781135"/>
              <a:gd name="connsiteY25" fmla="*/ 4805359 h 5143500"/>
              <a:gd name="connsiteX26" fmla="*/ 891920 w 4781135"/>
              <a:gd name="connsiteY26" fmla="*/ 4802455 h 5143500"/>
              <a:gd name="connsiteX27" fmla="*/ 819859 w 4781135"/>
              <a:gd name="connsiteY27" fmla="*/ 4877990 h 5143500"/>
              <a:gd name="connsiteX28" fmla="*/ 893949 w 4781135"/>
              <a:gd name="connsiteY28" fmla="*/ 4953533 h 5143500"/>
              <a:gd name="connsiteX29" fmla="*/ 966000 w 4781135"/>
              <a:gd name="connsiteY29" fmla="*/ 4877990 h 5143500"/>
              <a:gd name="connsiteX30" fmla="*/ 891920 w 4781135"/>
              <a:gd name="connsiteY30" fmla="*/ 4802455 h 5143500"/>
              <a:gd name="connsiteX31" fmla="*/ 725443 w 4781135"/>
              <a:gd name="connsiteY31" fmla="*/ 4802455 h 5143500"/>
              <a:gd name="connsiteX32" fmla="*/ 667045 w 4781135"/>
              <a:gd name="connsiteY32" fmla="*/ 4812907 h 5143500"/>
              <a:gd name="connsiteX33" fmla="*/ 659777 w 4781135"/>
              <a:gd name="connsiteY33" fmla="*/ 4824531 h 5143500"/>
              <a:gd name="connsiteX34" fmla="*/ 659777 w 4781135"/>
              <a:gd name="connsiteY34" fmla="*/ 4944812 h 5143500"/>
              <a:gd name="connsiteX35" fmla="*/ 665593 w 4781135"/>
              <a:gd name="connsiteY35" fmla="*/ 4950628 h 5143500"/>
              <a:gd name="connsiteX36" fmla="*/ 691736 w 4781135"/>
              <a:gd name="connsiteY36" fmla="*/ 4950628 h 5143500"/>
              <a:gd name="connsiteX37" fmla="*/ 697552 w 4781135"/>
              <a:gd name="connsiteY37" fmla="*/ 4944812 h 5143500"/>
              <a:gd name="connsiteX38" fmla="*/ 697552 w 4781135"/>
              <a:gd name="connsiteY38" fmla="*/ 4847194 h 5143500"/>
              <a:gd name="connsiteX39" fmla="*/ 704522 w 4781135"/>
              <a:gd name="connsiteY39" fmla="*/ 4839636 h 5143500"/>
              <a:gd name="connsiteX40" fmla="*/ 726020 w 4781135"/>
              <a:gd name="connsiteY40" fmla="*/ 4837319 h 5143500"/>
              <a:gd name="connsiteX41" fmla="*/ 754202 w 4781135"/>
              <a:gd name="connsiteY41" fmla="*/ 4862009 h 5143500"/>
              <a:gd name="connsiteX42" fmla="*/ 754202 w 4781135"/>
              <a:gd name="connsiteY42" fmla="*/ 4944812 h 5143500"/>
              <a:gd name="connsiteX43" fmla="*/ 760018 w 4781135"/>
              <a:gd name="connsiteY43" fmla="*/ 4950628 h 5143500"/>
              <a:gd name="connsiteX44" fmla="*/ 786160 w 4781135"/>
              <a:gd name="connsiteY44" fmla="*/ 4950628 h 5143500"/>
              <a:gd name="connsiteX45" fmla="*/ 791976 w 4781135"/>
              <a:gd name="connsiteY45" fmla="*/ 4944812 h 5143500"/>
              <a:gd name="connsiteX46" fmla="*/ 791976 w 4781135"/>
              <a:gd name="connsiteY46" fmla="*/ 4857068 h 5143500"/>
              <a:gd name="connsiteX47" fmla="*/ 725443 w 4781135"/>
              <a:gd name="connsiteY47" fmla="*/ 4802455 h 5143500"/>
              <a:gd name="connsiteX48" fmla="*/ 559834 w 4781135"/>
              <a:gd name="connsiteY48" fmla="*/ 4802455 h 5143500"/>
              <a:gd name="connsiteX49" fmla="*/ 485166 w 4781135"/>
              <a:gd name="connsiteY49" fmla="*/ 4877990 h 5143500"/>
              <a:gd name="connsiteX50" fmla="*/ 559256 w 4781135"/>
              <a:gd name="connsiteY50" fmla="*/ 4953533 h 5143500"/>
              <a:gd name="connsiteX51" fmla="*/ 617068 w 4781135"/>
              <a:gd name="connsiteY51" fmla="*/ 4941908 h 5143500"/>
              <a:gd name="connsiteX52" fmla="*/ 624336 w 4781135"/>
              <a:gd name="connsiteY52" fmla="*/ 4930284 h 5143500"/>
              <a:gd name="connsiteX53" fmla="*/ 624336 w 4781135"/>
              <a:gd name="connsiteY53" fmla="*/ 4824821 h 5143500"/>
              <a:gd name="connsiteX54" fmla="*/ 617068 w 4781135"/>
              <a:gd name="connsiteY54" fmla="*/ 4813204 h 5143500"/>
              <a:gd name="connsiteX55" fmla="*/ 559834 w 4781135"/>
              <a:gd name="connsiteY55" fmla="*/ 4802455 h 5143500"/>
              <a:gd name="connsiteX56" fmla="*/ 398011 w 4781135"/>
              <a:gd name="connsiteY56" fmla="*/ 4801292 h 5143500"/>
              <a:gd name="connsiteX57" fmla="*/ 334092 w 4781135"/>
              <a:gd name="connsiteY57" fmla="*/ 4853587 h 5143500"/>
              <a:gd name="connsiteX58" fmla="*/ 427643 w 4781135"/>
              <a:gd name="connsiteY58" fmla="*/ 4934063 h 5143500"/>
              <a:gd name="connsiteX59" fmla="*/ 425903 w 4781135"/>
              <a:gd name="connsiteY59" fmla="*/ 4944812 h 5143500"/>
              <a:gd name="connsiteX60" fmla="*/ 425613 w 4781135"/>
              <a:gd name="connsiteY60" fmla="*/ 4946561 h 5143500"/>
              <a:gd name="connsiteX61" fmla="*/ 429969 w 4781135"/>
              <a:gd name="connsiteY61" fmla="*/ 4950628 h 5143500"/>
              <a:gd name="connsiteX62" fmla="*/ 456121 w 4781135"/>
              <a:gd name="connsiteY62" fmla="*/ 4950628 h 5143500"/>
              <a:gd name="connsiteX63" fmla="*/ 463668 w 4781135"/>
              <a:gd name="connsiteY63" fmla="*/ 4944812 h 5143500"/>
              <a:gd name="connsiteX64" fmla="*/ 465994 w 4781135"/>
              <a:gd name="connsiteY64" fmla="*/ 4928255 h 5143500"/>
              <a:gd name="connsiteX65" fmla="*/ 372445 w 4781135"/>
              <a:gd name="connsiteY65" fmla="*/ 4850972 h 5143500"/>
              <a:gd name="connsiteX66" fmla="*/ 396847 w 4781135"/>
              <a:gd name="connsiteY66" fmla="*/ 4836444 h 5143500"/>
              <a:gd name="connsiteX67" fmla="*/ 440718 w 4781135"/>
              <a:gd name="connsiteY67" fmla="*/ 4849520 h 5143500"/>
              <a:gd name="connsiteX68" fmla="*/ 445074 w 4781135"/>
              <a:gd name="connsiteY68" fmla="*/ 4850684 h 5143500"/>
              <a:gd name="connsiteX69" fmla="*/ 451467 w 4781135"/>
              <a:gd name="connsiteY69" fmla="*/ 4846616 h 5143500"/>
              <a:gd name="connsiteX70" fmla="*/ 460476 w 4781135"/>
              <a:gd name="connsiteY70" fmla="*/ 4827435 h 5143500"/>
              <a:gd name="connsiteX71" fmla="*/ 461639 w 4781135"/>
              <a:gd name="connsiteY71" fmla="*/ 4822502 h 5143500"/>
              <a:gd name="connsiteX72" fmla="*/ 458150 w 4781135"/>
              <a:gd name="connsiteY72" fmla="*/ 4816686 h 5143500"/>
              <a:gd name="connsiteX73" fmla="*/ 398011 w 4781135"/>
              <a:gd name="connsiteY73" fmla="*/ 4801292 h 5143500"/>
              <a:gd name="connsiteX74" fmla="*/ 1053743 w 4781135"/>
              <a:gd name="connsiteY74" fmla="*/ 4747249 h 5143500"/>
              <a:gd name="connsiteX75" fmla="*/ 994181 w 4781135"/>
              <a:gd name="connsiteY75" fmla="*/ 4808264 h 5143500"/>
              <a:gd name="connsiteX76" fmla="*/ 994181 w 4781135"/>
              <a:gd name="connsiteY76" fmla="*/ 4944812 h 5143500"/>
              <a:gd name="connsiteX77" fmla="*/ 999997 w 4781135"/>
              <a:gd name="connsiteY77" fmla="*/ 4950628 h 5143500"/>
              <a:gd name="connsiteX78" fmla="*/ 1025851 w 4781135"/>
              <a:gd name="connsiteY78" fmla="*/ 4950628 h 5143500"/>
              <a:gd name="connsiteX79" fmla="*/ 1031659 w 4781135"/>
              <a:gd name="connsiteY79" fmla="*/ 4944812 h 5143500"/>
              <a:gd name="connsiteX80" fmla="*/ 1031659 w 4781135"/>
              <a:gd name="connsiteY80" fmla="*/ 4837319 h 5143500"/>
              <a:gd name="connsiteX81" fmla="*/ 1068558 w 4781135"/>
              <a:gd name="connsiteY81" fmla="*/ 4837319 h 5143500"/>
              <a:gd name="connsiteX82" fmla="*/ 1074366 w 4781135"/>
              <a:gd name="connsiteY82" fmla="*/ 4831502 h 5143500"/>
              <a:gd name="connsiteX83" fmla="*/ 1074366 w 4781135"/>
              <a:gd name="connsiteY83" fmla="*/ 4811456 h 5143500"/>
              <a:gd name="connsiteX84" fmla="*/ 1068558 w 4781135"/>
              <a:gd name="connsiteY84" fmla="*/ 4805359 h 5143500"/>
              <a:gd name="connsiteX85" fmla="*/ 1031659 w 4781135"/>
              <a:gd name="connsiteY85" fmla="*/ 4805359 h 5143500"/>
              <a:gd name="connsiteX86" fmla="*/ 1031659 w 4781135"/>
              <a:gd name="connsiteY86" fmla="*/ 4802158 h 5143500"/>
              <a:gd name="connsiteX87" fmla="*/ 1054617 w 4781135"/>
              <a:gd name="connsiteY87" fmla="*/ 4778045 h 5143500"/>
              <a:gd name="connsiteX88" fmla="*/ 1068848 w 4781135"/>
              <a:gd name="connsiteY88" fmla="*/ 4779497 h 5143500"/>
              <a:gd name="connsiteX89" fmla="*/ 1074366 w 4781135"/>
              <a:gd name="connsiteY89" fmla="*/ 4773977 h 5143500"/>
              <a:gd name="connsiteX90" fmla="*/ 1077278 w 4781135"/>
              <a:gd name="connsiteY90" fmla="*/ 4758872 h 5143500"/>
              <a:gd name="connsiteX91" fmla="*/ 1077856 w 4781135"/>
              <a:gd name="connsiteY91" fmla="*/ 4755094 h 5143500"/>
              <a:gd name="connsiteX92" fmla="*/ 1072048 w 4781135"/>
              <a:gd name="connsiteY92" fmla="*/ 4749285 h 5143500"/>
              <a:gd name="connsiteX93" fmla="*/ 1053743 w 4781135"/>
              <a:gd name="connsiteY93" fmla="*/ 4747249 h 5143500"/>
              <a:gd name="connsiteX94" fmla="*/ 1115151 w 4781135"/>
              <a:gd name="connsiteY94" fmla="*/ 4747131 h 5143500"/>
              <a:gd name="connsiteX95" fmla="*/ 1095104 w 4781135"/>
              <a:gd name="connsiteY95" fmla="*/ 4767478 h 5143500"/>
              <a:gd name="connsiteX96" fmla="*/ 1116017 w 4781135"/>
              <a:gd name="connsiteY96" fmla="*/ 4787818 h 5143500"/>
              <a:gd name="connsiteX97" fmla="*/ 1136065 w 4781135"/>
              <a:gd name="connsiteY97" fmla="*/ 4767481 h 5143500"/>
              <a:gd name="connsiteX98" fmla="*/ 1115151 w 4781135"/>
              <a:gd name="connsiteY98" fmla="*/ 4747131 h 5143500"/>
              <a:gd name="connsiteX99" fmla="*/ 0 w 4781135"/>
              <a:gd name="connsiteY99" fmla="*/ 0 h 5143500"/>
              <a:gd name="connsiteX100" fmla="*/ 3673235 w 4781135"/>
              <a:gd name="connsiteY100" fmla="*/ 0 h 5143500"/>
              <a:gd name="connsiteX101" fmla="*/ 3843349 w 4781135"/>
              <a:gd name="connsiteY101" fmla="*/ 145970 h 5143500"/>
              <a:gd name="connsiteX102" fmla="*/ 4781135 w 4781135"/>
              <a:gd name="connsiteY102" fmla="*/ 2622891 h 5143500"/>
              <a:gd name="connsiteX103" fmla="*/ 3861453 w 4781135"/>
              <a:gd name="connsiteY103" fmla="*/ 5081299 h 5143500"/>
              <a:gd name="connsiteX104" fmla="*/ 3792118 w 4781135"/>
              <a:gd name="connsiteY104" fmla="*/ 5143500 h 5143500"/>
              <a:gd name="connsiteX105" fmla="*/ 0 w 4781135"/>
              <a:gd name="connsiteY10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781135" h="5143500">
                <a:moveTo>
                  <a:pt x="351363" y="4913481"/>
                </a:moveTo>
                <a:cubicBezTo>
                  <a:pt x="339456" y="4913486"/>
                  <a:pt x="331612" y="4921037"/>
                  <a:pt x="331613" y="4933530"/>
                </a:cubicBezTo>
                <a:cubicBezTo>
                  <a:pt x="331608" y="4945734"/>
                  <a:pt x="339456" y="4953580"/>
                  <a:pt x="352237" y="4953582"/>
                </a:cubicBezTo>
                <a:cubicBezTo>
                  <a:pt x="364153" y="4953577"/>
                  <a:pt x="371990" y="4945737"/>
                  <a:pt x="371987" y="4933533"/>
                </a:cubicBezTo>
                <a:cubicBezTo>
                  <a:pt x="371995" y="4921039"/>
                  <a:pt x="364153" y="4913482"/>
                  <a:pt x="351363" y="4913481"/>
                </a:cubicBezTo>
                <a:close/>
                <a:moveTo>
                  <a:pt x="891920" y="4837319"/>
                </a:moveTo>
                <a:cubicBezTo>
                  <a:pt x="913418" y="4837319"/>
                  <a:pt x="927648" y="4851260"/>
                  <a:pt x="927648" y="4877990"/>
                </a:cubicBezTo>
                <a:cubicBezTo>
                  <a:pt x="927648" y="4904719"/>
                  <a:pt x="913418" y="4918669"/>
                  <a:pt x="893949" y="4918669"/>
                </a:cubicBezTo>
                <a:cubicBezTo>
                  <a:pt x="872451" y="4918669"/>
                  <a:pt x="858212" y="4904719"/>
                  <a:pt x="858212" y="4877990"/>
                </a:cubicBezTo>
                <a:cubicBezTo>
                  <a:pt x="858212" y="4851260"/>
                  <a:pt x="872451" y="4837319"/>
                  <a:pt x="891920" y="4837319"/>
                </a:cubicBezTo>
                <a:close/>
                <a:moveTo>
                  <a:pt x="559545" y="4837319"/>
                </a:moveTo>
                <a:cubicBezTo>
                  <a:pt x="567390" y="4837319"/>
                  <a:pt x="572909" y="4838184"/>
                  <a:pt x="579303" y="4839934"/>
                </a:cubicBezTo>
                <a:cubicBezTo>
                  <a:pt x="584244" y="4841386"/>
                  <a:pt x="586562" y="4843414"/>
                  <a:pt x="586562" y="4847771"/>
                </a:cubicBezTo>
                <a:lnTo>
                  <a:pt x="586562" y="4908209"/>
                </a:lnTo>
                <a:cubicBezTo>
                  <a:pt x="586562" y="4912564"/>
                  <a:pt x="584244" y="4914601"/>
                  <a:pt x="579303" y="4916053"/>
                </a:cubicBezTo>
                <a:cubicBezTo>
                  <a:pt x="572909" y="4917794"/>
                  <a:pt x="567390" y="4918669"/>
                  <a:pt x="559545" y="4918669"/>
                </a:cubicBezTo>
                <a:cubicBezTo>
                  <a:pt x="540950" y="4918669"/>
                  <a:pt x="523519" y="4907623"/>
                  <a:pt x="523519" y="4877990"/>
                </a:cubicBezTo>
                <a:cubicBezTo>
                  <a:pt x="523519" y="4848356"/>
                  <a:pt x="540950" y="4837319"/>
                  <a:pt x="559545" y="4837319"/>
                </a:cubicBezTo>
                <a:close/>
                <a:moveTo>
                  <a:pt x="1101680" y="4805359"/>
                </a:moveTo>
                <a:cubicBezTo>
                  <a:pt x="1098191" y="4805359"/>
                  <a:pt x="1095864" y="4807677"/>
                  <a:pt x="1095864" y="4811167"/>
                </a:cubicBezTo>
                <a:lnTo>
                  <a:pt x="1095864" y="4944812"/>
                </a:lnTo>
                <a:cubicBezTo>
                  <a:pt x="1095864" y="4948301"/>
                  <a:pt x="1098191" y="4950628"/>
                  <a:pt x="1101680" y="4950628"/>
                </a:cubicBezTo>
                <a:lnTo>
                  <a:pt x="1127823" y="4950628"/>
                </a:lnTo>
                <a:cubicBezTo>
                  <a:pt x="1131313" y="4950628"/>
                  <a:pt x="1133640" y="4948301"/>
                  <a:pt x="1133640" y="4944812"/>
                </a:cubicBezTo>
                <a:lnTo>
                  <a:pt x="1133640" y="4811167"/>
                </a:lnTo>
                <a:cubicBezTo>
                  <a:pt x="1133640" y="4807677"/>
                  <a:pt x="1131313" y="4805359"/>
                  <a:pt x="1127823" y="4805359"/>
                </a:cubicBezTo>
                <a:close/>
                <a:moveTo>
                  <a:pt x="891920" y="4802455"/>
                </a:moveTo>
                <a:cubicBezTo>
                  <a:pt x="848337" y="4802455"/>
                  <a:pt x="819859" y="4834118"/>
                  <a:pt x="819859" y="4877990"/>
                </a:cubicBezTo>
                <a:cubicBezTo>
                  <a:pt x="819859" y="4921862"/>
                  <a:pt x="848337" y="4953533"/>
                  <a:pt x="893949" y="4953533"/>
                </a:cubicBezTo>
                <a:cubicBezTo>
                  <a:pt x="937531" y="4953533"/>
                  <a:pt x="966000" y="4921862"/>
                  <a:pt x="966000" y="4877990"/>
                </a:cubicBezTo>
                <a:cubicBezTo>
                  <a:pt x="966000" y="4834118"/>
                  <a:pt x="937531" y="4802455"/>
                  <a:pt x="891920" y="4802455"/>
                </a:cubicBezTo>
                <a:close/>
                <a:moveTo>
                  <a:pt x="725443" y="4802455"/>
                </a:moveTo>
                <a:cubicBezTo>
                  <a:pt x="708301" y="4802455"/>
                  <a:pt x="688255" y="4805359"/>
                  <a:pt x="667045" y="4812907"/>
                </a:cubicBezTo>
                <a:cubicBezTo>
                  <a:pt x="662977" y="4814359"/>
                  <a:pt x="659777" y="4817849"/>
                  <a:pt x="659777" y="4824531"/>
                </a:cubicBezTo>
                <a:lnTo>
                  <a:pt x="659777" y="4944812"/>
                </a:lnTo>
                <a:cubicBezTo>
                  <a:pt x="659777" y="4948301"/>
                  <a:pt x="662103" y="4950628"/>
                  <a:pt x="665593" y="4950628"/>
                </a:cubicBezTo>
                <a:lnTo>
                  <a:pt x="691736" y="4950628"/>
                </a:lnTo>
                <a:cubicBezTo>
                  <a:pt x="695225" y="4950628"/>
                  <a:pt x="697552" y="4948301"/>
                  <a:pt x="697552" y="4944812"/>
                </a:cubicBezTo>
                <a:lnTo>
                  <a:pt x="697552" y="4847194"/>
                </a:lnTo>
                <a:cubicBezTo>
                  <a:pt x="697552" y="4842838"/>
                  <a:pt x="699870" y="4840800"/>
                  <a:pt x="704522" y="4839636"/>
                </a:cubicBezTo>
                <a:cubicBezTo>
                  <a:pt x="712079" y="4837896"/>
                  <a:pt x="717012" y="4837319"/>
                  <a:pt x="726020" y="4837319"/>
                </a:cubicBezTo>
                <a:cubicBezTo>
                  <a:pt x="741711" y="4837319"/>
                  <a:pt x="754202" y="4844578"/>
                  <a:pt x="754202" y="4862009"/>
                </a:cubicBezTo>
                <a:lnTo>
                  <a:pt x="754202" y="4944812"/>
                </a:lnTo>
                <a:cubicBezTo>
                  <a:pt x="754202" y="4948301"/>
                  <a:pt x="756528" y="4950628"/>
                  <a:pt x="760018" y="4950628"/>
                </a:cubicBezTo>
                <a:lnTo>
                  <a:pt x="786160" y="4950628"/>
                </a:lnTo>
                <a:cubicBezTo>
                  <a:pt x="789650" y="4950628"/>
                  <a:pt x="791976" y="4948301"/>
                  <a:pt x="791976" y="4944812"/>
                </a:cubicBezTo>
                <a:lnTo>
                  <a:pt x="791976" y="4857068"/>
                </a:lnTo>
                <a:cubicBezTo>
                  <a:pt x="791976" y="4821627"/>
                  <a:pt x="770181" y="4802455"/>
                  <a:pt x="725443" y="4802455"/>
                </a:cubicBezTo>
                <a:close/>
                <a:moveTo>
                  <a:pt x="559834" y="4802455"/>
                </a:moveTo>
                <a:cubicBezTo>
                  <a:pt x="515971" y="4802455"/>
                  <a:pt x="485166" y="4831799"/>
                  <a:pt x="485166" y="4877990"/>
                </a:cubicBezTo>
                <a:cubicBezTo>
                  <a:pt x="485166" y="4924766"/>
                  <a:pt x="511896" y="4953533"/>
                  <a:pt x="559256" y="4953533"/>
                </a:cubicBezTo>
                <a:cubicBezTo>
                  <a:pt x="578427" y="4953533"/>
                  <a:pt x="597022" y="4950331"/>
                  <a:pt x="617068" y="4941908"/>
                </a:cubicBezTo>
                <a:cubicBezTo>
                  <a:pt x="621722" y="4939879"/>
                  <a:pt x="624336" y="4936678"/>
                  <a:pt x="624336" y="4930284"/>
                </a:cubicBezTo>
                <a:lnTo>
                  <a:pt x="624336" y="4824821"/>
                </a:lnTo>
                <a:cubicBezTo>
                  <a:pt x="624336" y="4818138"/>
                  <a:pt x="621722" y="4814946"/>
                  <a:pt x="617068" y="4813204"/>
                </a:cubicBezTo>
                <a:cubicBezTo>
                  <a:pt x="597897" y="4805936"/>
                  <a:pt x="579879" y="4802455"/>
                  <a:pt x="559834" y="4802455"/>
                </a:cubicBezTo>
                <a:close/>
                <a:moveTo>
                  <a:pt x="398011" y="4801292"/>
                </a:moveTo>
                <a:cubicBezTo>
                  <a:pt x="359080" y="4801292"/>
                  <a:pt x="334092" y="4822205"/>
                  <a:pt x="334092" y="4853587"/>
                </a:cubicBezTo>
                <a:cubicBezTo>
                  <a:pt x="334092" y="4915179"/>
                  <a:pt x="427643" y="4891337"/>
                  <a:pt x="427643" y="4934063"/>
                </a:cubicBezTo>
                <a:cubicBezTo>
                  <a:pt x="427643" y="4938419"/>
                  <a:pt x="427065" y="4941033"/>
                  <a:pt x="425903" y="4944812"/>
                </a:cubicBezTo>
                <a:cubicBezTo>
                  <a:pt x="425613" y="4945398"/>
                  <a:pt x="425613" y="4945975"/>
                  <a:pt x="425613" y="4946561"/>
                </a:cubicBezTo>
                <a:cubicBezTo>
                  <a:pt x="425613" y="4948879"/>
                  <a:pt x="427065" y="4950628"/>
                  <a:pt x="429969" y="4950628"/>
                </a:cubicBezTo>
                <a:lnTo>
                  <a:pt x="456121" y="4950628"/>
                </a:lnTo>
                <a:cubicBezTo>
                  <a:pt x="460476" y="4950628"/>
                  <a:pt x="462216" y="4949176"/>
                  <a:pt x="463668" y="4944812"/>
                </a:cubicBezTo>
                <a:cubicBezTo>
                  <a:pt x="465418" y="4939879"/>
                  <a:pt x="465994" y="4933196"/>
                  <a:pt x="465994" y="4928255"/>
                </a:cubicBezTo>
                <a:cubicBezTo>
                  <a:pt x="465994" y="4862299"/>
                  <a:pt x="372445" y="4878177"/>
                  <a:pt x="372445" y="4850972"/>
                </a:cubicBezTo>
                <a:cubicBezTo>
                  <a:pt x="372445" y="4842074"/>
                  <a:pt x="381454" y="4836444"/>
                  <a:pt x="396847" y="4836444"/>
                </a:cubicBezTo>
                <a:cubicBezTo>
                  <a:pt x="411664" y="4836444"/>
                  <a:pt x="425903" y="4841386"/>
                  <a:pt x="440718" y="4849520"/>
                </a:cubicBezTo>
                <a:cubicBezTo>
                  <a:pt x="442170" y="4850386"/>
                  <a:pt x="443622" y="4850684"/>
                  <a:pt x="445074" y="4850684"/>
                </a:cubicBezTo>
                <a:cubicBezTo>
                  <a:pt x="447689" y="4850684"/>
                  <a:pt x="450305" y="4849231"/>
                  <a:pt x="451467" y="4846616"/>
                </a:cubicBezTo>
                <a:lnTo>
                  <a:pt x="460476" y="4827435"/>
                </a:lnTo>
                <a:cubicBezTo>
                  <a:pt x="461317" y="4825652"/>
                  <a:pt x="461639" y="4823954"/>
                  <a:pt x="461639" y="4822502"/>
                </a:cubicBezTo>
                <a:cubicBezTo>
                  <a:pt x="461639" y="4820176"/>
                  <a:pt x="460485" y="4817858"/>
                  <a:pt x="458150" y="4816686"/>
                </a:cubicBezTo>
                <a:cubicBezTo>
                  <a:pt x="440141" y="4806226"/>
                  <a:pt x="418635" y="4801292"/>
                  <a:pt x="398011" y="4801292"/>
                </a:cubicBezTo>
                <a:close/>
                <a:moveTo>
                  <a:pt x="1053743" y="4747249"/>
                </a:moveTo>
                <a:cubicBezTo>
                  <a:pt x="1017716" y="4747249"/>
                  <a:pt x="994181" y="4766420"/>
                  <a:pt x="994181" y="4808264"/>
                </a:cubicBezTo>
                <a:lnTo>
                  <a:pt x="994181" y="4944812"/>
                </a:lnTo>
                <a:cubicBezTo>
                  <a:pt x="994181" y="4948301"/>
                  <a:pt x="996508" y="4950628"/>
                  <a:pt x="999997" y="4950628"/>
                </a:cubicBezTo>
                <a:lnTo>
                  <a:pt x="1025851" y="4950628"/>
                </a:lnTo>
                <a:cubicBezTo>
                  <a:pt x="1029340" y="4950628"/>
                  <a:pt x="1031659" y="4948301"/>
                  <a:pt x="1031659" y="4944812"/>
                </a:cubicBezTo>
                <a:lnTo>
                  <a:pt x="1031659" y="4837319"/>
                </a:lnTo>
                <a:lnTo>
                  <a:pt x="1068558" y="4837319"/>
                </a:lnTo>
                <a:cubicBezTo>
                  <a:pt x="1072338" y="4837319"/>
                  <a:pt x="1074366" y="4834992"/>
                  <a:pt x="1074366" y="4831502"/>
                </a:cubicBezTo>
                <a:lnTo>
                  <a:pt x="1074366" y="4811456"/>
                </a:lnTo>
                <a:cubicBezTo>
                  <a:pt x="1074366" y="4807677"/>
                  <a:pt x="1072338" y="4805359"/>
                  <a:pt x="1068558" y="4805359"/>
                </a:cubicBezTo>
                <a:lnTo>
                  <a:pt x="1031659" y="4805359"/>
                </a:lnTo>
                <a:lnTo>
                  <a:pt x="1031659" y="4802158"/>
                </a:lnTo>
                <a:cubicBezTo>
                  <a:pt x="1031659" y="4786179"/>
                  <a:pt x="1038637" y="4778045"/>
                  <a:pt x="1054617" y="4778045"/>
                </a:cubicBezTo>
                <a:cubicBezTo>
                  <a:pt x="1060425" y="4778045"/>
                  <a:pt x="1066682" y="4779497"/>
                  <a:pt x="1068848" y="4779497"/>
                </a:cubicBezTo>
                <a:cubicBezTo>
                  <a:pt x="1072338" y="4779497"/>
                  <a:pt x="1073790" y="4777467"/>
                  <a:pt x="1074366" y="4773977"/>
                </a:cubicBezTo>
                <a:lnTo>
                  <a:pt x="1077278" y="4758872"/>
                </a:lnTo>
                <a:cubicBezTo>
                  <a:pt x="1077533" y="4757531"/>
                  <a:pt x="1077856" y="4756351"/>
                  <a:pt x="1077856" y="4755094"/>
                </a:cubicBezTo>
                <a:cubicBezTo>
                  <a:pt x="1077856" y="4751868"/>
                  <a:pt x="1076116" y="4750152"/>
                  <a:pt x="1072048" y="4749285"/>
                </a:cubicBezTo>
                <a:cubicBezTo>
                  <a:pt x="1066232" y="4747834"/>
                  <a:pt x="1059941" y="4747249"/>
                  <a:pt x="1053743" y="4747249"/>
                </a:cubicBezTo>
                <a:close/>
                <a:moveTo>
                  <a:pt x="1115151" y="4747131"/>
                </a:moveTo>
                <a:cubicBezTo>
                  <a:pt x="1102947" y="4747139"/>
                  <a:pt x="1095102" y="4754688"/>
                  <a:pt x="1095104" y="4767478"/>
                </a:cubicBezTo>
                <a:cubicBezTo>
                  <a:pt x="1095101" y="4779971"/>
                  <a:pt x="1102947" y="4787811"/>
                  <a:pt x="1116017" y="4787818"/>
                </a:cubicBezTo>
                <a:cubicBezTo>
                  <a:pt x="1127932" y="4787817"/>
                  <a:pt x="1136070" y="4779974"/>
                  <a:pt x="1136065" y="4767481"/>
                </a:cubicBezTo>
                <a:cubicBezTo>
                  <a:pt x="1136070" y="4754690"/>
                  <a:pt x="1127932" y="4747137"/>
                  <a:pt x="1115151" y="4747131"/>
                </a:cubicBezTo>
                <a:close/>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a:t>Click icon to add picture</a:t>
            </a:r>
          </a:p>
        </p:txBody>
      </p:sp>
      <p:grpSp>
        <p:nvGrpSpPr>
          <p:cNvPr id="20" name="Graphique 7">
            <a:extLst>
              <a:ext uri="{FF2B5EF4-FFF2-40B4-BE49-F238E27FC236}">
                <a16:creationId xmlns:a16="http://schemas.microsoft.com/office/drawing/2014/main" id="{41A6B5B5-03B8-49D6-8E7D-7234849CFE6E}"/>
              </a:ext>
            </a:extLst>
          </p:cNvPr>
          <p:cNvGrpSpPr>
            <a:grpSpLocks noChangeAspect="1"/>
          </p:cNvGrpSpPr>
          <p:nvPr userDrawn="1"/>
        </p:nvGrpSpPr>
        <p:grpSpPr>
          <a:xfrm>
            <a:off x="442166" y="6329527"/>
            <a:ext cx="1071853" cy="275084"/>
            <a:chOff x="4768103" y="-471733"/>
            <a:chExt cx="744723" cy="191124"/>
          </a:xfrm>
          <a:solidFill>
            <a:schemeClr val="bg1"/>
          </a:solidFill>
        </p:grpSpPr>
        <p:sp>
          <p:nvSpPr>
            <p:cNvPr id="21" name="Forme libre : forme 9">
              <a:extLst>
                <a:ext uri="{FF2B5EF4-FFF2-40B4-BE49-F238E27FC236}">
                  <a16:creationId xmlns:a16="http://schemas.microsoft.com/office/drawing/2014/main" id="{894C3BCE-0F75-41F2-8D95-D17AC0094E07}"/>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22" name="Forme libre : forme 10">
              <a:extLst>
                <a:ext uri="{FF2B5EF4-FFF2-40B4-BE49-F238E27FC236}">
                  <a16:creationId xmlns:a16="http://schemas.microsoft.com/office/drawing/2014/main" id="{3504E00F-BFEB-45F7-8ABF-8EDFD10A356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23" name="Forme libre : forme 11">
              <a:extLst>
                <a:ext uri="{FF2B5EF4-FFF2-40B4-BE49-F238E27FC236}">
                  <a16:creationId xmlns:a16="http://schemas.microsoft.com/office/drawing/2014/main" id="{62970186-18A1-474A-9D38-2066088D8A0F}"/>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
        <p:nvSpPr>
          <p:cNvPr id="2" name="TextBox 1">
            <a:extLst>
              <a:ext uri="{FF2B5EF4-FFF2-40B4-BE49-F238E27FC236}">
                <a16:creationId xmlns:a16="http://schemas.microsoft.com/office/drawing/2014/main" id="{84E03B11-3BA8-180A-9A22-DDEDF4713147}"/>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280127561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preserve="1" userDrawn="1">
  <p:cSld name="Text next to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5C5F3432-6FAD-4E94-8F10-E3A9F64580C5}"/>
              </a:ext>
            </a:extLst>
          </p:cNvPr>
          <p:cNvSpPr>
            <a:spLocks noGrp="1"/>
          </p:cNvSpPr>
          <p:nvPr>
            <p:ph type="pic" sz="quarter" idx="17"/>
          </p:nvPr>
        </p:nvSpPr>
        <p:spPr>
          <a:xfrm>
            <a:off x="0" y="0"/>
            <a:ext cx="6096000" cy="6858000"/>
          </a:xfrm>
          <a:custGeom>
            <a:avLst/>
            <a:gdLst>
              <a:gd name="connsiteX0" fmla="*/ 351364 w 4572000"/>
              <a:gd name="connsiteY0" fmla="*/ 4913481 h 5143500"/>
              <a:gd name="connsiteX1" fmla="*/ 331614 w 4572000"/>
              <a:gd name="connsiteY1" fmla="*/ 4933530 h 5143500"/>
              <a:gd name="connsiteX2" fmla="*/ 352238 w 4572000"/>
              <a:gd name="connsiteY2" fmla="*/ 4953582 h 5143500"/>
              <a:gd name="connsiteX3" fmla="*/ 371988 w 4572000"/>
              <a:gd name="connsiteY3" fmla="*/ 4933533 h 5143500"/>
              <a:gd name="connsiteX4" fmla="*/ 351364 w 4572000"/>
              <a:gd name="connsiteY4" fmla="*/ 4913481 h 5143500"/>
              <a:gd name="connsiteX5" fmla="*/ 892594 w 4572000"/>
              <a:gd name="connsiteY5" fmla="*/ 4837587 h 5143500"/>
              <a:gd name="connsiteX6" fmla="*/ 917847 w 4572000"/>
              <a:gd name="connsiteY6" fmla="*/ 4847631 h 5143500"/>
              <a:gd name="connsiteX7" fmla="*/ 927649 w 4572000"/>
              <a:gd name="connsiteY7" fmla="*/ 4877990 h 5143500"/>
              <a:gd name="connsiteX8" fmla="*/ 918101 w 4572000"/>
              <a:gd name="connsiteY8" fmla="*/ 4908353 h 5143500"/>
              <a:gd name="connsiteX9" fmla="*/ 894867 w 4572000"/>
              <a:gd name="connsiteY9" fmla="*/ 4918277 h 5143500"/>
              <a:gd name="connsiteX10" fmla="*/ 868934 w 4572000"/>
              <a:gd name="connsiteY10" fmla="*/ 4908080 h 5143500"/>
              <a:gd name="connsiteX11" fmla="*/ 859063 w 4572000"/>
              <a:gd name="connsiteY11" fmla="*/ 4877877 h 5143500"/>
              <a:gd name="connsiteX12" fmla="*/ 868679 w 4572000"/>
              <a:gd name="connsiteY12" fmla="*/ 4847677 h 5143500"/>
              <a:gd name="connsiteX13" fmla="*/ 559058 w 4572000"/>
              <a:gd name="connsiteY13" fmla="*/ 4837499 h 5143500"/>
              <a:gd name="connsiteX14" fmla="*/ 578337 w 4572000"/>
              <a:gd name="connsiteY14" fmla="*/ 4840021 h 5143500"/>
              <a:gd name="connsiteX15" fmla="*/ 585644 w 4572000"/>
              <a:gd name="connsiteY15" fmla="*/ 4847817 h 5143500"/>
              <a:gd name="connsiteX16" fmla="*/ 585644 w 4572000"/>
              <a:gd name="connsiteY16" fmla="*/ 4907937 h 5143500"/>
              <a:gd name="connsiteX17" fmla="*/ 578337 w 4572000"/>
              <a:gd name="connsiteY17" fmla="*/ 4915741 h 5143500"/>
              <a:gd name="connsiteX18" fmla="*/ 558606 w 4572000"/>
              <a:gd name="connsiteY18" fmla="*/ 4918322 h 5143500"/>
              <a:gd name="connsiteX19" fmla="*/ 534560 w 4572000"/>
              <a:gd name="connsiteY19" fmla="*/ 4909442 h 5143500"/>
              <a:gd name="connsiteX20" fmla="*/ 523520 w 4572000"/>
              <a:gd name="connsiteY20" fmla="*/ 4877990 h 5143500"/>
              <a:gd name="connsiteX21" fmla="*/ 534560 w 4572000"/>
              <a:gd name="connsiteY21" fmla="*/ 4846542 h 5143500"/>
              <a:gd name="connsiteX22" fmla="*/ 1101681 w 4572000"/>
              <a:gd name="connsiteY22" fmla="*/ 4805359 h 5143500"/>
              <a:gd name="connsiteX23" fmla="*/ 1095865 w 4572000"/>
              <a:gd name="connsiteY23" fmla="*/ 4811167 h 5143500"/>
              <a:gd name="connsiteX24" fmla="*/ 1095865 w 4572000"/>
              <a:gd name="connsiteY24" fmla="*/ 4944812 h 5143500"/>
              <a:gd name="connsiteX25" fmla="*/ 1101681 w 4572000"/>
              <a:gd name="connsiteY25" fmla="*/ 4950628 h 5143500"/>
              <a:gd name="connsiteX26" fmla="*/ 1127824 w 4572000"/>
              <a:gd name="connsiteY26" fmla="*/ 4950628 h 5143500"/>
              <a:gd name="connsiteX27" fmla="*/ 1128318 w 4572000"/>
              <a:gd name="connsiteY27" fmla="*/ 4950134 h 5143500"/>
              <a:gd name="connsiteX28" fmla="*/ 1130432 w 4572000"/>
              <a:gd name="connsiteY28" fmla="*/ 4950134 h 5143500"/>
              <a:gd name="connsiteX29" fmla="*/ 1136286 w 4572000"/>
              <a:gd name="connsiteY29" fmla="*/ 4944348 h 5143500"/>
              <a:gd name="connsiteX30" fmla="*/ 1136286 w 4572000"/>
              <a:gd name="connsiteY30" fmla="*/ 4811405 h 5143500"/>
              <a:gd name="connsiteX31" fmla="*/ 1130432 w 4572000"/>
              <a:gd name="connsiteY31" fmla="*/ 4805627 h 5143500"/>
              <a:gd name="connsiteX32" fmla="*/ 1128093 w 4572000"/>
              <a:gd name="connsiteY32" fmla="*/ 4805627 h 5143500"/>
              <a:gd name="connsiteX33" fmla="*/ 1127824 w 4572000"/>
              <a:gd name="connsiteY33" fmla="*/ 4805359 h 5143500"/>
              <a:gd name="connsiteX34" fmla="*/ 891921 w 4572000"/>
              <a:gd name="connsiteY34" fmla="*/ 4802455 h 5143500"/>
              <a:gd name="connsiteX35" fmla="*/ 819860 w 4572000"/>
              <a:gd name="connsiteY35" fmla="*/ 4877990 h 5143500"/>
              <a:gd name="connsiteX36" fmla="*/ 893950 w 4572000"/>
              <a:gd name="connsiteY36" fmla="*/ 4953533 h 5143500"/>
              <a:gd name="connsiteX37" fmla="*/ 923594 w 4572000"/>
              <a:gd name="connsiteY37" fmla="*/ 4947899 h 5143500"/>
              <a:gd name="connsiteX38" fmla="*/ 924072 w 4572000"/>
              <a:gd name="connsiteY38" fmla="*/ 4947569 h 5143500"/>
              <a:gd name="connsiteX39" fmla="*/ 924870 w 4572000"/>
              <a:gd name="connsiteY39" fmla="*/ 4947419 h 5143500"/>
              <a:gd name="connsiteX40" fmla="*/ 967554 w 4572000"/>
              <a:gd name="connsiteY40" fmla="*/ 4877877 h 5143500"/>
              <a:gd name="connsiteX41" fmla="*/ 924009 w 4572000"/>
              <a:gd name="connsiteY41" fmla="*/ 4808342 h 5143500"/>
              <a:gd name="connsiteX42" fmla="*/ 922788 w 4572000"/>
              <a:gd name="connsiteY42" fmla="*/ 4808122 h 5143500"/>
              <a:gd name="connsiteX43" fmla="*/ 922738 w 4572000"/>
              <a:gd name="connsiteY43" fmla="*/ 4808088 h 5143500"/>
              <a:gd name="connsiteX44" fmla="*/ 891921 w 4572000"/>
              <a:gd name="connsiteY44" fmla="*/ 4802455 h 5143500"/>
              <a:gd name="connsiteX45" fmla="*/ 725444 w 4572000"/>
              <a:gd name="connsiteY45" fmla="*/ 4802455 h 5143500"/>
              <a:gd name="connsiteX46" fmla="*/ 667046 w 4572000"/>
              <a:gd name="connsiteY46" fmla="*/ 4812907 h 5143500"/>
              <a:gd name="connsiteX47" fmla="*/ 666934 w 4572000"/>
              <a:gd name="connsiteY47" fmla="*/ 4813086 h 5143500"/>
              <a:gd name="connsiteX48" fmla="*/ 666651 w 4572000"/>
              <a:gd name="connsiteY48" fmla="*/ 4813136 h 5143500"/>
              <a:gd name="connsiteX49" fmla="*/ 659335 w 4572000"/>
              <a:gd name="connsiteY49" fmla="*/ 4824699 h 5143500"/>
              <a:gd name="connsiteX50" fmla="*/ 659335 w 4572000"/>
              <a:gd name="connsiteY50" fmla="*/ 4944348 h 5143500"/>
              <a:gd name="connsiteX51" fmla="*/ 659778 w 4572000"/>
              <a:gd name="connsiteY51" fmla="*/ 4944785 h 5143500"/>
              <a:gd name="connsiteX52" fmla="*/ 659778 w 4572000"/>
              <a:gd name="connsiteY52" fmla="*/ 4944812 h 5143500"/>
              <a:gd name="connsiteX53" fmla="*/ 665594 w 4572000"/>
              <a:gd name="connsiteY53" fmla="*/ 4950628 h 5143500"/>
              <a:gd name="connsiteX54" fmla="*/ 691737 w 4572000"/>
              <a:gd name="connsiteY54" fmla="*/ 4950628 h 5143500"/>
              <a:gd name="connsiteX55" fmla="*/ 697553 w 4572000"/>
              <a:gd name="connsiteY55" fmla="*/ 4944812 h 5143500"/>
              <a:gd name="connsiteX56" fmla="*/ 697553 w 4572000"/>
              <a:gd name="connsiteY56" fmla="*/ 4847194 h 5143500"/>
              <a:gd name="connsiteX57" fmla="*/ 704449 w 4572000"/>
              <a:gd name="connsiteY57" fmla="*/ 4839717 h 5143500"/>
              <a:gd name="connsiteX58" fmla="*/ 726010 w 4572000"/>
              <a:gd name="connsiteY58" fmla="*/ 4837419 h 5143500"/>
              <a:gd name="connsiteX59" fmla="*/ 746014 w 4572000"/>
              <a:gd name="connsiteY59" fmla="*/ 4843168 h 5143500"/>
              <a:gd name="connsiteX60" fmla="*/ 754203 w 4572000"/>
              <a:gd name="connsiteY60" fmla="*/ 4862009 h 5143500"/>
              <a:gd name="connsiteX61" fmla="*/ 754203 w 4572000"/>
              <a:gd name="connsiteY61" fmla="*/ 4944812 h 5143500"/>
              <a:gd name="connsiteX62" fmla="*/ 760019 w 4572000"/>
              <a:gd name="connsiteY62" fmla="*/ 4950628 h 5143500"/>
              <a:gd name="connsiteX63" fmla="*/ 786161 w 4572000"/>
              <a:gd name="connsiteY63" fmla="*/ 4950628 h 5143500"/>
              <a:gd name="connsiteX64" fmla="*/ 791977 w 4572000"/>
              <a:gd name="connsiteY64" fmla="*/ 4944812 h 5143500"/>
              <a:gd name="connsiteX65" fmla="*/ 791977 w 4572000"/>
              <a:gd name="connsiteY65" fmla="*/ 4944762 h 5143500"/>
              <a:gd name="connsiteX66" fmla="*/ 792396 w 4572000"/>
              <a:gd name="connsiteY66" fmla="*/ 4944348 h 5143500"/>
              <a:gd name="connsiteX67" fmla="*/ 792396 w 4572000"/>
              <a:gd name="connsiteY67" fmla="*/ 4857065 h 5143500"/>
              <a:gd name="connsiteX68" fmla="*/ 775798 w 4572000"/>
              <a:gd name="connsiteY68" fmla="*/ 4816682 h 5143500"/>
              <a:gd name="connsiteX69" fmla="*/ 775550 w 4572000"/>
              <a:gd name="connsiteY69" fmla="*/ 4816558 h 5143500"/>
              <a:gd name="connsiteX70" fmla="*/ 775487 w 4572000"/>
              <a:gd name="connsiteY70" fmla="*/ 4816471 h 5143500"/>
              <a:gd name="connsiteX71" fmla="*/ 725444 w 4572000"/>
              <a:gd name="connsiteY71" fmla="*/ 4802455 h 5143500"/>
              <a:gd name="connsiteX72" fmla="*/ 559835 w 4572000"/>
              <a:gd name="connsiteY72" fmla="*/ 4802455 h 5143500"/>
              <a:gd name="connsiteX73" fmla="*/ 529663 w 4572000"/>
              <a:gd name="connsiteY73" fmla="*/ 4807762 h 5143500"/>
              <a:gd name="connsiteX74" fmla="*/ 529596 w 4572000"/>
              <a:gd name="connsiteY74" fmla="*/ 4807805 h 5143500"/>
              <a:gd name="connsiteX75" fmla="*/ 528373 w 4572000"/>
              <a:gd name="connsiteY75" fmla="*/ 4808018 h 5143500"/>
              <a:gd name="connsiteX76" fmla="*/ 483587 w 4572000"/>
              <a:gd name="connsiteY76" fmla="*/ 4877877 h 5143500"/>
              <a:gd name="connsiteX77" fmla="*/ 526397 w 4572000"/>
              <a:gd name="connsiteY77" fmla="*/ 4947825 h 5143500"/>
              <a:gd name="connsiteX78" fmla="*/ 527143 w 4572000"/>
              <a:gd name="connsiteY78" fmla="*/ 4947947 h 5143500"/>
              <a:gd name="connsiteX79" fmla="*/ 527701 w 4572000"/>
              <a:gd name="connsiteY79" fmla="*/ 4948307 h 5143500"/>
              <a:gd name="connsiteX80" fmla="*/ 559257 w 4572000"/>
              <a:gd name="connsiteY80" fmla="*/ 4953533 h 5143500"/>
              <a:gd name="connsiteX81" fmla="*/ 617069 w 4572000"/>
              <a:gd name="connsiteY81" fmla="*/ 4941908 h 5143500"/>
              <a:gd name="connsiteX82" fmla="*/ 624338 w 4572000"/>
              <a:gd name="connsiteY82" fmla="*/ 4930284 h 5143500"/>
              <a:gd name="connsiteX83" fmla="*/ 624338 w 4572000"/>
              <a:gd name="connsiteY83" fmla="*/ 4824821 h 5143500"/>
              <a:gd name="connsiteX84" fmla="*/ 617069 w 4572000"/>
              <a:gd name="connsiteY84" fmla="*/ 4813204 h 5143500"/>
              <a:gd name="connsiteX85" fmla="*/ 559835 w 4572000"/>
              <a:gd name="connsiteY85" fmla="*/ 4802455 h 5143500"/>
              <a:gd name="connsiteX86" fmla="*/ 398012 w 4572000"/>
              <a:gd name="connsiteY86" fmla="*/ 4801292 h 5143500"/>
              <a:gd name="connsiteX87" fmla="*/ 396528 w 4572000"/>
              <a:gd name="connsiteY87" fmla="*/ 4801750 h 5143500"/>
              <a:gd name="connsiteX88" fmla="*/ 395863 w 4572000"/>
              <a:gd name="connsiteY88" fmla="*/ 4801582 h 5143500"/>
              <a:gd name="connsiteX89" fmla="*/ 331528 w 4572000"/>
              <a:gd name="connsiteY89" fmla="*/ 4853603 h 5143500"/>
              <a:gd name="connsiteX90" fmla="*/ 425688 w 4572000"/>
              <a:gd name="connsiteY90" fmla="*/ 4933656 h 5143500"/>
              <a:gd name="connsiteX91" fmla="*/ 423937 w 4572000"/>
              <a:gd name="connsiteY91" fmla="*/ 4944348 h 5143500"/>
              <a:gd name="connsiteX92" fmla="*/ 423646 w 4572000"/>
              <a:gd name="connsiteY92" fmla="*/ 4946089 h 5143500"/>
              <a:gd name="connsiteX93" fmla="*/ 428030 w 4572000"/>
              <a:gd name="connsiteY93" fmla="*/ 4950134 h 5143500"/>
              <a:gd name="connsiteX94" fmla="*/ 429441 w 4572000"/>
              <a:gd name="connsiteY94" fmla="*/ 4950134 h 5143500"/>
              <a:gd name="connsiteX95" fmla="*/ 429970 w 4572000"/>
              <a:gd name="connsiteY95" fmla="*/ 4950628 h 5143500"/>
              <a:gd name="connsiteX96" fmla="*/ 456122 w 4572000"/>
              <a:gd name="connsiteY96" fmla="*/ 4950628 h 5143500"/>
              <a:gd name="connsiteX97" fmla="*/ 463669 w 4572000"/>
              <a:gd name="connsiteY97" fmla="*/ 4944812 h 5143500"/>
              <a:gd name="connsiteX98" fmla="*/ 465995 w 4572000"/>
              <a:gd name="connsiteY98" fmla="*/ 4928255 h 5143500"/>
              <a:gd name="connsiteX99" fmla="*/ 372446 w 4572000"/>
              <a:gd name="connsiteY99" fmla="*/ 4850972 h 5143500"/>
              <a:gd name="connsiteX100" fmla="*/ 378875 w 4572000"/>
              <a:gd name="connsiteY100" fmla="*/ 4840371 h 5143500"/>
              <a:gd name="connsiteX101" fmla="*/ 395405 w 4572000"/>
              <a:gd name="connsiteY101" fmla="*/ 4836760 h 5143500"/>
              <a:gd name="connsiteX102" fmla="*/ 438849 w 4572000"/>
              <a:gd name="connsiteY102" fmla="*/ 4849557 h 5143500"/>
              <a:gd name="connsiteX103" fmla="*/ 443233 w 4572000"/>
              <a:gd name="connsiteY103" fmla="*/ 4850714 h 5143500"/>
              <a:gd name="connsiteX104" fmla="*/ 443816 w 4572000"/>
              <a:gd name="connsiteY104" fmla="*/ 4850348 h 5143500"/>
              <a:gd name="connsiteX105" fmla="*/ 445075 w 4572000"/>
              <a:gd name="connsiteY105" fmla="*/ 4850684 h 5143500"/>
              <a:gd name="connsiteX106" fmla="*/ 451468 w 4572000"/>
              <a:gd name="connsiteY106" fmla="*/ 4846616 h 5143500"/>
              <a:gd name="connsiteX107" fmla="*/ 460477 w 4572000"/>
              <a:gd name="connsiteY107" fmla="*/ 4827435 h 5143500"/>
              <a:gd name="connsiteX108" fmla="*/ 461640 w 4572000"/>
              <a:gd name="connsiteY108" fmla="*/ 4822502 h 5143500"/>
              <a:gd name="connsiteX109" fmla="*/ 458151 w 4572000"/>
              <a:gd name="connsiteY109" fmla="*/ 4816686 h 5143500"/>
              <a:gd name="connsiteX110" fmla="*/ 398012 w 4572000"/>
              <a:gd name="connsiteY110" fmla="*/ 4801292 h 5143500"/>
              <a:gd name="connsiteX111" fmla="*/ 1053744 w 4572000"/>
              <a:gd name="connsiteY111" fmla="*/ 4747249 h 5143500"/>
              <a:gd name="connsiteX112" fmla="*/ 994182 w 4572000"/>
              <a:gd name="connsiteY112" fmla="*/ 4808264 h 5143500"/>
              <a:gd name="connsiteX113" fmla="*/ 994182 w 4572000"/>
              <a:gd name="connsiteY113" fmla="*/ 4944812 h 5143500"/>
              <a:gd name="connsiteX114" fmla="*/ 999998 w 4572000"/>
              <a:gd name="connsiteY114" fmla="*/ 4950628 h 5143500"/>
              <a:gd name="connsiteX115" fmla="*/ 1025852 w 4572000"/>
              <a:gd name="connsiteY115" fmla="*/ 4950628 h 5143500"/>
              <a:gd name="connsiteX116" fmla="*/ 1026345 w 4572000"/>
              <a:gd name="connsiteY116" fmla="*/ 4950134 h 5143500"/>
              <a:gd name="connsiteX117" fmla="*/ 1027795 w 4572000"/>
              <a:gd name="connsiteY117" fmla="*/ 4950134 h 5143500"/>
              <a:gd name="connsiteX118" fmla="*/ 1033640 w 4572000"/>
              <a:gd name="connsiteY118" fmla="*/ 4944348 h 5143500"/>
              <a:gd name="connsiteX119" fmla="*/ 1033640 w 4572000"/>
              <a:gd name="connsiteY119" fmla="*/ 4837419 h 5143500"/>
              <a:gd name="connsiteX120" fmla="*/ 1070781 w 4572000"/>
              <a:gd name="connsiteY120" fmla="*/ 4837419 h 5143500"/>
              <a:gd name="connsiteX121" fmla="*/ 1076626 w 4572000"/>
              <a:gd name="connsiteY121" fmla="*/ 4831634 h 5143500"/>
              <a:gd name="connsiteX122" fmla="*/ 1076626 w 4572000"/>
              <a:gd name="connsiteY122" fmla="*/ 4811692 h 5143500"/>
              <a:gd name="connsiteX123" fmla="*/ 1070781 w 4572000"/>
              <a:gd name="connsiteY123" fmla="*/ 4805627 h 5143500"/>
              <a:gd name="connsiteX124" fmla="*/ 1068815 w 4572000"/>
              <a:gd name="connsiteY124" fmla="*/ 4805627 h 5143500"/>
              <a:gd name="connsiteX125" fmla="*/ 1068560 w 4572000"/>
              <a:gd name="connsiteY125" fmla="*/ 4805359 h 5143500"/>
              <a:gd name="connsiteX126" fmla="*/ 1033640 w 4572000"/>
              <a:gd name="connsiteY126" fmla="*/ 4805359 h 5143500"/>
              <a:gd name="connsiteX127" fmla="*/ 1033640 w 4572000"/>
              <a:gd name="connsiteY127" fmla="*/ 4802443 h 5143500"/>
              <a:gd name="connsiteX128" fmla="*/ 1056749 w 4572000"/>
              <a:gd name="connsiteY128" fmla="*/ 4778457 h 5143500"/>
              <a:gd name="connsiteX129" fmla="*/ 1071072 w 4572000"/>
              <a:gd name="connsiteY129" fmla="*/ 4779901 h 5143500"/>
              <a:gd name="connsiteX130" fmla="*/ 1076626 w 4572000"/>
              <a:gd name="connsiteY130" fmla="*/ 4774411 h 5143500"/>
              <a:gd name="connsiteX131" fmla="*/ 1079557 w 4572000"/>
              <a:gd name="connsiteY131" fmla="*/ 4759385 h 5143500"/>
              <a:gd name="connsiteX132" fmla="*/ 1080138 w 4572000"/>
              <a:gd name="connsiteY132" fmla="*/ 4755627 h 5143500"/>
              <a:gd name="connsiteX133" fmla="*/ 1074293 w 4572000"/>
              <a:gd name="connsiteY133" fmla="*/ 4749848 h 5143500"/>
              <a:gd name="connsiteX134" fmla="*/ 1072405 w 4572000"/>
              <a:gd name="connsiteY134" fmla="*/ 4749641 h 5143500"/>
              <a:gd name="connsiteX135" fmla="*/ 1072049 w 4572000"/>
              <a:gd name="connsiteY135" fmla="*/ 4749285 h 5143500"/>
              <a:gd name="connsiteX136" fmla="*/ 1053744 w 4572000"/>
              <a:gd name="connsiteY136" fmla="*/ 4747249 h 5143500"/>
              <a:gd name="connsiteX137" fmla="*/ 1115152 w 4572000"/>
              <a:gd name="connsiteY137" fmla="*/ 4747131 h 5143500"/>
              <a:gd name="connsiteX138" fmla="*/ 1095105 w 4572000"/>
              <a:gd name="connsiteY138" fmla="*/ 4767478 h 5143500"/>
              <a:gd name="connsiteX139" fmla="*/ 1116018 w 4572000"/>
              <a:gd name="connsiteY139" fmla="*/ 4787818 h 5143500"/>
              <a:gd name="connsiteX140" fmla="*/ 1136066 w 4572000"/>
              <a:gd name="connsiteY140" fmla="*/ 4767481 h 5143500"/>
              <a:gd name="connsiteX141" fmla="*/ 1115152 w 4572000"/>
              <a:gd name="connsiteY141" fmla="*/ 4747131 h 5143500"/>
              <a:gd name="connsiteX142" fmla="*/ 0 w 4572000"/>
              <a:gd name="connsiteY142" fmla="*/ 0 h 5143500"/>
              <a:gd name="connsiteX143" fmla="*/ 4572000 w 4572000"/>
              <a:gd name="connsiteY143" fmla="*/ 0 h 5143500"/>
              <a:gd name="connsiteX144" fmla="*/ 4572000 w 4572000"/>
              <a:gd name="connsiteY144" fmla="*/ 5143500 h 5143500"/>
              <a:gd name="connsiteX145" fmla="*/ 0 w 4572000"/>
              <a:gd name="connsiteY14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572000" h="5143500">
                <a:moveTo>
                  <a:pt x="351364" y="4913481"/>
                </a:moveTo>
                <a:cubicBezTo>
                  <a:pt x="339457" y="4913486"/>
                  <a:pt x="331613" y="4921037"/>
                  <a:pt x="331614" y="4933530"/>
                </a:cubicBezTo>
                <a:cubicBezTo>
                  <a:pt x="331609" y="4945734"/>
                  <a:pt x="339457" y="4953580"/>
                  <a:pt x="352238" y="4953582"/>
                </a:cubicBezTo>
                <a:cubicBezTo>
                  <a:pt x="364154" y="4953577"/>
                  <a:pt x="371991" y="4945737"/>
                  <a:pt x="371988" y="4933533"/>
                </a:cubicBezTo>
                <a:cubicBezTo>
                  <a:pt x="371996" y="4921039"/>
                  <a:pt x="364154" y="4913482"/>
                  <a:pt x="351364" y="4913481"/>
                </a:cubicBezTo>
                <a:close/>
                <a:moveTo>
                  <a:pt x="892594" y="4837587"/>
                </a:moveTo>
                <a:lnTo>
                  <a:pt x="917847" y="4847631"/>
                </a:lnTo>
                <a:cubicBezTo>
                  <a:pt x="924092" y="4854457"/>
                  <a:pt x="927649" y="4864625"/>
                  <a:pt x="927649" y="4877990"/>
                </a:cubicBezTo>
                <a:cubicBezTo>
                  <a:pt x="927649" y="4891355"/>
                  <a:pt x="924092" y="4901524"/>
                  <a:pt x="918101" y="4908353"/>
                </a:cubicBezTo>
                <a:lnTo>
                  <a:pt x="894867" y="4918277"/>
                </a:lnTo>
                <a:lnTo>
                  <a:pt x="868934" y="4908080"/>
                </a:lnTo>
                <a:cubicBezTo>
                  <a:pt x="862646" y="4901288"/>
                  <a:pt x="859063" y="4891172"/>
                  <a:pt x="859063" y="4877877"/>
                </a:cubicBezTo>
                <a:cubicBezTo>
                  <a:pt x="859063" y="4864582"/>
                  <a:pt x="862646" y="4854468"/>
                  <a:pt x="868679" y="4847677"/>
                </a:cubicBezTo>
                <a:close/>
                <a:moveTo>
                  <a:pt x="559058" y="4837499"/>
                </a:moveTo>
                <a:lnTo>
                  <a:pt x="578337" y="4840021"/>
                </a:lnTo>
                <a:cubicBezTo>
                  <a:pt x="583310" y="4841465"/>
                  <a:pt x="585644" y="4843483"/>
                  <a:pt x="585644" y="4847817"/>
                </a:cubicBezTo>
                <a:lnTo>
                  <a:pt x="585644" y="4907937"/>
                </a:lnTo>
                <a:cubicBezTo>
                  <a:pt x="585644" y="4912270"/>
                  <a:pt x="583310" y="4914296"/>
                  <a:pt x="578337" y="4915741"/>
                </a:cubicBezTo>
                <a:lnTo>
                  <a:pt x="558606" y="4918322"/>
                </a:lnTo>
                <a:lnTo>
                  <a:pt x="534560" y="4909442"/>
                </a:lnTo>
                <a:cubicBezTo>
                  <a:pt x="527878" y="4902976"/>
                  <a:pt x="523520" y="4892806"/>
                  <a:pt x="523520" y="4877990"/>
                </a:cubicBezTo>
                <a:cubicBezTo>
                  <a:pt x="523520" y="4863173"/>
                  <a:pt x="527878" y="4853005"/>
                  <a:pt x="534560" y="4846542"/>
                </a:cubicBezTo>
                <a:close/>
                <a:moveTo>
                  <a:pt x="1101681" y="4805359"/>
                </a:moveTo>
                <a:cubicBezTo>
                  <a:pt x="1098193" y="4805359"/>
                  <a:pt x="1095865" y="4807677"/>
                  <a:pt x="1095865" y="4811167"/>
                </a:cubicBezTo>
                <a:lnTo>
                  <a:pt x="1095865" y="4944812"/>
                </a:lnTo>
                <a:cubicBezTo>
                  <a:pt x="1095865" y="4948301"/>
                  <a:pt x="1098193" y="4950628"/>
                  <a:pt x="1101681" y="4950628"/>
                </a:cubicBezTo>
                <a:lnTo>
                  <a:pt x="1127824" y="4950628"/>
                </a:lnTo>
                <a:lnTo>
                  <a:pt x="1128318" y="4950134"/>
                </a:lnTo>
                <a:lnTo>
                  <a:pt x="1130432" y="4950134"/>
                </a:lnTo>
                <a:cubicBezTo>
                  <a:pt x="1133944" y="4950134"/>
                  <a:pt x="1136286" y="4947819"/>
                  <a:pt x="1136286" y="4944348"/>
                </a:cubicBezTo>
                <a:lnTo>
                  <a:pt x="1136286" y="4811405"/>
                </a:lnTo>
                <a:cubicBezTo>
                  <a:pt x="1136286" y="4807934"/>
                  <a:pt x="1133944" y="4805627"/>
                  <a:pt x="1130432" y="4805627"/>
                </a:cubicBezTo>
                <a:lnTo>
                  <a:pt x="1128093" y="4805627"/>
                </a:lnTo>
                <a:lnTo>
                  <a:pt x="1127824" y="4805359"/>
                </a:lnTo>
                <a:close/>
                <a:moveTo>
                  <a:pt x="891921" y="4802455"/>
                </a:moveTo>
                <a:cubicBezTo>
                  <a:pt x="848338" y="4802455"/>
                  <a:pt x="819860" y="4834118"/>
                  <a:pt x="819860" y="4877990"/>
                </a:cubicBezTo>
                <a:cubicBezTo>
                  <a:pt x="819860" y="4921862"/>
                  <a:pt x="848338" y="4953533"/>
                  <a:pt x="893950" y="4953533"/>
                </a:cubicBezTo>
                <a:cubicBezTo>
                  <a:pt x="904845" y="4953533"/>
                  <a:pt x="914796" y="4951553"/>
                  <a:pt x="923594" y="4947899"/>
                </a:cubicBezTo>
                <a:lnTo>
                  <a:pt x="924072" y="4947569"/>
                </a:lnTo>
                <a:lnTo>
                  <a:pt x="924870" y="4947419"/>
                </a:lnTo>
                <a:cubicBezTo>
                  <a:pt x="951435" y="4936512"/>
                  <a:pt x="967554" y="4910608"/>
                  <a:pt x="967554" y="4877877"/>
                </a:cubicBezTo>
                <a:cubicBezTo>
                  <a:pt x="967554" y="4845146"/>
                  <a:pt x="951435" y="4819246"/>
                  <a:pt x="924009" y="4808342"/>
                </a:cubicBezTo>
                <a:lnTo>
                  <a:pt x="922788" y="4808122"/>
                </a:lnTo>
                <a:lnTo>
                  <a:pt x="922738" y="4808088"/>
                </a:lnTo>
                <a:cubicBezTo>
                  <a:pt x="913655" y="4804434"/>
                  <a:pt x="903323" y="4802455"/>
                  <a:pt x="891921" y="4802455"/>
                </a:cubicBezTo>
                <a:close/>
                <a:moveTo>
                  <a:pt x="725444" y="4802455"/>
                </a:moveTo>
                <a:cubicBezTo>
                  <a:pt x="708302" y="4802455"/>
                  <a:pt x="688256" y="4805359"/>
                  <a:pt x="667046" y="4812907"/>
                </a:cubicBezTo>
                <a:lnTo>
                  <a:pt x="666934" y="4813086"/>
                </a:lnTo>
                <a:lnTo>
                  <a:pt x="666651" y="4813136"/>
                </a:lnTo>
                <a:cubicBezTo>
                  <a:pt x="662557" y="4814581"/>
                  <a:pt x="659335" y="4818052"/>
                  <a:pt x="659335" y="4824699"/>
                </a:cubicBezTo>
                <a:lnTo>
                  <a:pt x="659335" y="4944348"/>
                </a:lnTo>
                <a:lnTo>
                  <a:pt x="659778" y="4944785"/>
                </a:lnTo>
                <a:lnTo>
                  <a:pt x="659778" y="4944812"/>
                </a:lnTo>
                <a:cubicBezTo>
                  <a:pt x="659778" y="4948301"/>
                  <a:pt x="662104" y="4950628"/>
                  <a:pt x="665594" y="4950628"/>
                </a:cubicBezTo>
                <a:lnTo>
                  <a:pt x="691737" y="4950628"/>
                </a:lnTo>
                <a:cubicBezTo>
                  <a:pt x="695226" y="4950628"/>
                  <a:pt x="697553" y="4948301"/>
                  <a:pt x="697553" y="4944812"/>
                </a:cubicBezTo>
                <a:lnTo>
                  <a:pt x="697553" y="4847194"/>
                </a:lnTo>
                <a:lnTo>
                  <a:pt x="704449" y="4839717"/>
                </a:lnTo>
                <a:lnTo>
                  <a:pt x="726010" y="4837419"/>
                </a:lnTo>
                <a:lnTo>
                  <a:pt x="746014" y="4843168"/>
                </a:lnTo>
                <a:lnTo>
                  <a:pt x="754203" y="4862009"/>
                </a:lnTo>
                <a:lnTo>
                  <a:pt x="754203" y="4944812"/>
                </a:lnTo>
                <a:cubicBezTo>
                  <a:pt x="754203" y="4948301"/>
                  <a:pt x="756529" y="4950628"/>
                  <a:pt x="760019" y="4950628"/>
                </a:cubicBezTo>
                <a:lnTo>
                  <a:pt x="786161" y="4950628"/>
                </a:lnTo>
                <a:cubicBezTo>
                  <a:pt x="789651" y="4950628"/>
                  <a:pt x="791977" y="4948301"/>
                  <a:pt x="791977" y="4944812"/>
                </a:cubicBezTo>
                <a:lnTo>
                  <a:pt x="791977" y="4944762"/>
                </a:lnTo>
                <a:lnTo>
                  <a:pt x="792396" y="4944348"/>
                </a:lnTo>
                <a:lnTo>
                  <a:pt x="792396" y="4857065"/>
                </a:lnTo>
                <a:cubicBezTo>
                  <a:pt x="792396" y="4839438"/>
                  <a:pt x="786911" y="4825856"/>
                  <a:pt x="775798" y="4816682"/>
                </a:cubicBezTo>
                <a:lnTo>
                  <a:pt x="775550" y="4816558"/>
                </a:lnTo>
                <a:lnTo>
                  <a:pt x="775487" y="4816471"/>
                </a:lnTo>
                <a:cubicBezTo>
                  <a:pt x="764446" y="4807248"/>
                  <a:pt x="747813" y="4802455"/>
                  <a:pt x="725444" y="4802455"/>
                </a:cubicBezTo>
                <a:close/>
                <a:moveTo>
                  <a:pt x="559835" y="4802455"/>
                </a:moveTo>
                <a:cubicBezTo>
                  <a:pt x="548869" y="4802455"/>
                  <a:pt x="538720" y="4804289"/>
                  <a:pt x="529663" y="4807762"/>
                </a:cubicBezTo>
                <a:lnTo>
                  <a:pt x="529596" y="4807805"/>
                </a:lnTo>
                <a:lnTo>
                  <a:pt x="528373" y="4808018"/>
                </a:lnTo>
                <a:cubicBezTo>
                  <a:pt x="501027" y="4818381"/>
                  <a:pt x="483587" y="4843416"/>
                  <a:pt x="483587" y="4877877"/>
                </a:cubicBezTo>
                <a:cubicBezTo>
                  <a:pt x="483587" y="4912775"/>
                  <a:pt x="498720" y="4937596"/>
                  <a:pt x="526397" y="4947825"/>
                </a:cubicBezTo>
                <a:lnTo>
                  <a:pt x="527143" y="4947947"/>
                </a:lnTo>
                <a:lnTo>
                  <a:pt x="527701" y="4948307"/>
                </a:lnTo>
                <a:cubicBezTo>
                  <a:pt x="536867" y="4951735"/>
                  <a:pt x="547417" y="4953533"/>
                  <a:pt x="559257" y="4953533"/>
                </a:cubicBezTo>
                <a:cubicBezTo>
                  <a:pt x="578429" y="4953533"/>
                  <a:pt x="597023" y="4950331"/>
                  <a:pt x="617069" y="4941908"/>
                </a:cubicBezTo>
                <a:cubicBezTo>
                  <a:pt x="621723" y="4939879"/>
                  <a:pt x="624338" y="4936678"/>
                  <a:pt x="624338" y="4930284"/>
                </a:cubicBezTo>
                <a:lnTo>
                  <a:pt x="624338" y="4824821"/>
                </a:lnTo>
                <a:cubicBezTo>
                  <a:pt x="624338" y="4818138"/>
                  <a:pt x="621723" y="4814946"/>
                  <a:pt x="617069" y="4813204"/>
                </a:cubicBezTo>
                <a:cubicBezTo>
                  <a:pt x="597898" y="4805936"/>
                  <a:pt x="579880" y="4802455"/>
                  <a:pt x="559835" y="4802455"/>
                </a:cubicBezTo>
                <a:close/>
                <a:moveTo>
                  <a:pt x="398012" y="4801292"/>
                </a:moveTo>
                <a:lnTo>
                  <a:pt x="396528" y="4801750"/>
                </a:lnTo>
                <a:lnTo>
                  <a:pt x="395863" y="4801582"/>
                </a:lnTo>
                <a:cubicBezTo>
                  <a:pt x="356679" y="4801582"/>
                  <a:pt x="331528" y="4822385"/>
                  <a:pt x="331528" y="4853603"/>
                </a:cubicBezTo>
                <a:cubicBezTo>
                  <a:pt x="331528" y="4914871"/>
                  <a:pt x="425688" y="4891154"/>
                  <a:pt x="425688" y="4933656"/>
                </a:cubicBezTo>
                <a:cubicBezTo>
                  <a:pt x="425688" y="4937989"/>
                  <a:pt x="425107" y="4940590"/>
                  <a:pt x="423937" y="4944348"/>
                </a:cubicBezTo>
                <a:cubicBezTo>
                  <a:pt x="423646" y="4944931"/>
                  <a:pt x="423646" y="4945505"/>
                  <a:pt x="423646" y="4946089"/>
                </a:cubicBezTo>
                <a:cubicBezTo>
                  <a:pt x="423646" y="4948394"/>
                  <a:pt x="425107" y="4950134"/>
                  <a:pt x="428030" y="4950134"/>
                </a:cubicBezTo>
                <a:lnTo>
                  <a:pt x="429441" y="4950134"/>
                </a:lnTo>
                <a:lnTo>
                  <a:pt x="429970" y="4950628"/>
                </a:lnTo>
                <a:lnTo>
                  <a:pt x="456122" y="4950628"/>
                </a:lnTo>
                <a:cubicBezTo>
                  <a:pt x="460477" y="4950628"/>
                  <a:pt x="462217" y="4949176"/>
                  <a:pt x="463669" y="4944812"/>
                </a:cubicBezTo>
                <a:cubicBezTo>
                  <a:pt x="465419" y="4939879"/>
                  <a:pt x="465995" y="4933196"/>
                  <a:pt x="465995" y="4928255"/>
                </a:cubicBezTo>
                <a:cubicBezTo>
                  <a:pt x="465995" y="4862299"/>
                  <a:pt x="372446" y="4878177"/>
                  <a:pt x="372446" y="4850972"/>
                </a:cubicBezTo>
                <a:cubicBezTo>
                  <a:pt x="372446" y="4846523"/>
                  <a:pt x="374698" y="4842891"/>
                  <a:pt x="378875" y="4840371"/>
                </a:cubicBezTo>
                <a:lnTo>
                  <a:pt x="395405" y="4836760"/>
                </a:lnTo>
                <a:lnTo>
                  <a:pt x="438849" y="4849557"/>
                </a:lnTo>
                <a:cubicBezTo>
                  <a:pt x="440310" y="4850418"/>
                  <a:pt x="441772" y="4850714"/>
                  <a:pt x="443233" y="4850714"/>
                </a:cubicBezTo>
                <a:lnTo>
                  <a:pt x="443816" y="4850348"/>
                </a:lnTo>
                <a:lnTo>
                  <a:pt x="445075" y="4850684"/>
                </a:lnTo>
                <a:cubicBezTo>
                  <a:pt x="447690" y="4850684"/>
                  <a:pt x="450306" y="4849231"/>
                  <a:pt x="451468" y="4846616"/>
                </a:cubicBezTo>
                <a:lnTo>
                  <a:pt x="460477" y="4827435"/>
                </a:lnTo>
                <a:cubicBezTo>
                  <a:pt x="461318" y="4825652"/>
                  <a:pt x="461640" y="4823954"/>
                  <a:pt x="461640" y="4822502"/>
                </a:cubicBezTo>
                <a:cubicBezTo>
                  <a:pt x="461640" y="4820176"/>
                  <a:pt x="460486" y="4817858"/>
                  <a:pt x="458151" y="4816686"/>
                </a:cubicBezTo>
                <a:cubicBezTo>
                  <a:pt x="440142" y="4806226"/>
                  <a:pt x="418636" y="4801292"/>
                  <a:pt x="398012" y="4801292"/>
                </a:cubicBezTo>
                <a:close/>
                <a:moveTo>
                  <a:pt x="1053744" y="4747249"/>
                </a:moveTo>
                <a:cubicBezTo>
                  <a:pt x="1017718" y="4747249"/>
                  <a:pt x="994182" y="4766420"/>
                  <a:pt x="994182" y="4808264"/>
                </a:cubicBezTo>
                <a:lnTo>
                  <a:pt x="994182" y="4944812"/>
                </a:lnTo>
                <a:cubicBezTo>
                  <a:pt x="994182" y="4948301"/>
                  <a:pt x="996508" y="4950628"/>
                  <a:pt x="999998" y="4950628"/>
                </a:cubicBezTo>
                <a:lnTo>
                  <a:pt x="1025852" y="4950628"/>
                </a:lnTo>
                <a:lnTo>
                  <a:pt x="1026345" y="4950134"/>
                </a:lnTo>
                <a:lnTo>
                  <a:pt x="1027795" y="4950134"/>
                </a:lnTo>
                <a:cubicBezTo>
                  <a:pt x="1031307" y="4950134"/>
                  <a:pt x="1033640" y="4947819"/>
                  <a:pt x="1033640" y="4944348"/>
                </a:cubicBezTo>
                <a:lnTo>
                  <a:pt x="1033640" y="4837419"/>
                </a:lnTo>
                <a:lnTo>
                  <a:pt x="1070781" y="4837419"/>
                </a:lnTo>
                <a:cubicBezTo>
                  <a:pt x="1074584" y="4837419"/>
                  <a:pt x="1076626" y="4835105"/>
                  <a:pt x="1076626" y="4831634"/>
                </a:cubicBezTo>
                <a:lnTo>
                  <a:pt x="1076626" y="4811692"/>
                </a:lnTo>
                <a:cubicBezTo>
                  <a:pt x="1076626" y="4807934"/>
                  <a:pt x="1074584" y="4805627"/>
                  <a:pt x="1070781" y="4805627"/>
                </a:cubicBezTo>
                <a:lnTo>
                  <a:pt x="1068815" y="4805627"/>
                </a:lnTo>
                <a:lnTo>
                  <a:pt x="1068560" y="4805359"/>
                </a:lnTo>
                <a:lnTo>
                  <a:pt x="1033640" y="4805359"/>
                </a:lnTo>
                <a:lnTo>
                  <a:pt x="1033640" y="4802443"/>
                </a:lnTo>
                <a:cubicBezTo>
                  <a:pt x="1033640" y="4786548"/>
                  <a:pt x="1040664" y="4778457"/>
                  <a:pt x="1056749" y="4778457"/>
                </a:cubicBezTo>
                <a:cubicBezTo>
                  <a:pt x="1062594" y="4778457"/>
                  <a:pt x="1068893" y="4779901"/>
                  <a:pt x="1071072" y="4779901"/>
                </a:cubicBezTo>
                <a:cubicBezTo>
                  <a:pt x="1074584" y="4779901"/>
                  <a:pt x="1076046" y="4777882"/>
                  <a:pt x="1076626" y="4774411"/>
                </a:cubicBezTo>
                <a:lnTo>
                  <a:pt x="1079557" y="4759385"/>
                </a:lnTo>
                <a:cubicBezTo>
                  <a:pt x="1079814" y="4758050"/>
                  <a:pt x="1080138" y="4756876"/>
                  <a:pt x="1080138" y="4755627"/>
                </a:cubicBezTo>
                <a:cubicBezTo>
                  <a:pt x="1080138" y="4752417"/>
                  <a:pt x="1078387" y="4750711"/>
                  <a:pt x="1074293" y="4749848"/>
                </a:cubicBezTo>
                <a:lnTo>
                  <a:pt x="1072405" y="4749641"/>
                </a:lnTo>
                <a:lnTo>
                  <a:pt x="1072049" y="4749285"/>
                </a:lnTo>
                <a:cubicBezTo>
                  <a:pt x="1066233" y="4747834"/>
                  <a:pt x="1059942" y="4747249"/>
                  <a:pt x="1053744" y="4747249"/>
                </a:cubicBezTo>
                <a:close/>
                <a:moveTo>
                  <a:pt x="1115152" y="4747131"/>
                </a:moveTo>
                <a:cubicBezTo>
                  <a:pt x="1102948" y="4747139"/>
                  <a:pt x="1095102" y="4754688"/>
                  <a:pt x="1095105" y="4767478"/>
                </a:cubicBezTo>
                <a:cubicBezTo>
                  <a:pt x="1095102" y="4779971"/>
                  <a:pt x="1102948" y="4787811"/>
                  <a:pt x="1116018" y="4787818"/>
                </a:cubicBezTo>
                <a:cubicBezTo>
                  <a:pt x="1127933" y="4787817"/>
                  <a:pt x="1136071" y="4779974"/>
                  <a:pt x="1136066" y="4767481"/>
                </a:cubicBezTo>
                <a:cubicBezTo>
                  <a:pt x="1136071" y="4754690"/>
                  <a:pt x="1127933" y="4747137"/>
                  <a:pt x="1115152" y="4747131"/>
                </a:cubicBezTo>
                <a:close/>
                <a:moveTo>
                  <a:pt x="0" y="0"/>
                </a:moveTo>
                <a:lnTo>
                  <a:pt x="4572000" y="0"/>
                </a:lnTo>
                <a:lnTo>
                  <a:pt x="4572000" y="5143500"/>
                </a:lnTo>
                <a:lnTo>
                  <a:pt x="0" y="5143500"/>
                </a:lnTo>
                <a:close/>
              </a:path>
            </a:pathLst>
          </a:custGeom>
        </p:spPr>
        <p:txBody>
          <a:bodyPr wrap="square">
            <a:noAutofit/>
          </a:bodyPr>
          <a:lstStyle>
            <a:lvl1pPr>
              <a:defRPr>
                <a:noFill/>
              </a:defRPr>
            </a:lvl1pPr>
          </a:lstStyle>
          <a:p>
            <a:r>
              <a:rPr lang="en-US"/>
              <a:t>Click icon to add picture</a:t>
            </a:r>
            <a:endParaRPr lang="fr-FR"/>
          </a:p>
        </p:txBody>
      </p:sp>
      <p:sp>
        <p:nvSpPr>
          <p:cNvPr id="12" name="Espace réservé du graphique SmartArt 11">
            <a:extLst>
              <a:ext uri="{FF2B5EF4-FFF2-40B4-BE49-F238E27FC236}">
                <a16:creationId xmlns:a16="http://schemas.microsoft.com/office/drawing/2014/main" id="{0F580B26-21D6-4630-AE3D-FB359C1C883E}"/>
              </a:ext>
            </a:extLst>
          </p:cNvPr>
          <p:cNvSpPr>
            <a:spLocks noGrp="1" noChangeAspect="1"/>
          </p:cNvSpPr>
          <p:nvPr>
            <p:ph type="dgm" sz="quarter" idx="14"/>
          </p:nvPr>
        </p:nvSpPr>
        <p:spPr>
          <a:xfrm>
            <a:off x="9216309" y="1901915"/>
            <a:ext cx="96687" cy="96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17" name="Espace réservé du graphique SmartArt 11">
            <a:extLst>
              <a:ext uri="{FF2B5EF4-FFF2-40B4-BE49-F238E27FC236}">
                <a16:creationId xmlns:a16="http://schemas.microsoft.com/office/drawing/2014/main" id="{16B17374-481A-4CE6-8974-CA84865A03CA}"/>
              </a:ext>
            </a:extLst>
          </p:cNvPr>
          <p:cNvSpPr>
            <a:spLocks noGrp="1" noChangeAspect="1"/>
          </p:cNvSpPr>
          <p:nvPr>
            <p:ph type="dgm" sz="quarter" idx="19"/>
          </p:nvPr>
        </p:nvSpPr>
        <p:spPr>
          <a:xfrm>
            <a:off x="9216309" y="4860087"/>
            <a:ext cx="96687" cy="96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24" name="Espace réservé du texte 5">
            <a:extLst>
              <a:ext uri="{FF2B5EF4-FFF2-40B4-BE49-F238E27FC236}">
                <a16:creationId xmlns:a16="http://schemas.microsoft.com/office/drawing/2014/main" id="{013E5883-7FD1-4C44-9ADB-EE49A0891466}"/>
              </a:ext>
            </a:extLst>
          </p:cNvPr>
          <p:cNvSpPr>
            <a:spLocks noGrp="1"/>
          </p:cNvSpPr>
          <p:nvPr>
            <p:ph type="body" sz="quarter" idx="26"/>
          </p:nvPr>
        </p:nvSpPr>
        <p:spPr>
          <a:xfrm>
            <a:off x="7206602" y="2500883"/>
            <a:ext cx="4103397" cy="973837"/>
          </a:xfrm>
        </p:spPr>
        <p:txBody>
          <a:bodyPr anchor="b">
            <a:noAutofit/>
          </a:bodyPr>
          <a:lstStyle>
            <a:lvl1pPr algn="ctr">
              <a:lnSpc>
                <a:spcPct val="96000"/>
              </a:lnSpc>
              <a:spcAft>
                <a:spcPts val="1333"/>
              </a:spcAft>
              <a:defRPr lang="fr-FR" sz="24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5" name="Espace réservé du texte 5">
            <a:extLst>
              <a:ext uri="{FF2B5EF4-FFF2-40B4-BE49-F238E27FC236}">
                <a16:creationId xmlns:a16="http://schemas.microsoft.com/office/drawing/2014/main" id="{EF5BFE2C-3893-4574-8E43-0A0678870930}"/>
              </a:ext>
            </a:extLst>
          </p:cNvPr>
          <p:cNvSpPr>
            <a:spLocks noGrp="1"/>
          </p:cNvSpPr>
          <p:nvPr>
            <p:ph type="body" sz="quarter" idx="27"/>
          </p:nvPr>
        </p:nvSpPr>
        <p:spPr>
          <a:xfrm>
            <a:off x="7206602" y="3490415"/>
            <a:ext cx="4103397" cy="537959"/>
          </a:xfrm>
        </p:spPr>
        <p:txBody>
          <a:bodyPr anchor="t">
            <a:noAutofit/>
          </a:bodyPr>
          <a:lstStyle>
            <a:lvl1pPr algn="ctr">
              <a:lnSpc>
                <a:spcPct val="96000"/>
              </a:lnSpc>
              <a:spcAft>
                <a:spcPts val="1333"/>
              </a:spcAft>
              <a:defRPr lang="en-US" sz="1467"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3333"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6" name="Espace réservé du texte 5">
            <a:extLst>
              <a:ext uri="{FF2B5EF4-FFF2-40B4-BE49-F238E27FC236}">
                <a16:creationId xmlns:a16="http://schemas.microsoft.com/office/drawing/2014/main" id="{E331AD24-1AAB-440A-917D-3BB2B9658DC1}"/>
              </a:ext>
            </a:extLst>
          </p:cNvPr>
          <p:cNvSpPr>
            <a:spLocks noGrp="1"/>
          </p:cNvSpPr>
          <p:nvPr>
            <p:ph type="body" sz="quarter" idx="23"/>
          </p:nvPr>
        </p:nvSpPr>
        <p:spPr>
          <a:xfrm>
            <a:off x="7206602" y="4113499"/>
            <a:ext cx="4103397" cy="331244"/>
          </a:xfrm>
        </p:spPr>
        <p:txBody>
          <a:bodyPr anchor="t">
            <a:noAutofit/>
          </a:bodyPr>
          <a:lstStyle>
            <a:lvl1pPr algn="ctr">
              <a:lnSpc>
                <a:spcPct val="96000"/>
              </a:lnSpc>
              <a:spcAft>
                <a:spcPts val="1333"/>
              </a:spcAft>
              <a:defRPr lang="en-US" sz="1067" b="0" i="0" kern="1200" dirty="0">
                <a:solidFill>
                  <a:schemeClr val="tx1"/>
                </a:solidFill>
                <a:latin typeface="+mj-lt"/>
                <a:ea typeface="Verdana" panose="020B0604030504040204" pitchFamily="34" charset="0"/>
                <a:cs typeface="Verdana" panose="020B0604030504040204" pitchFamily="34" charset="0"/>
              </a:defRPr>
            </a:lvl1pPr>
            <a:lvl2pPr marL="371391" indent="0" algn="l">
              <a:lnSpc>
                <a:spcPct val="100000"/>
              </a:lnSpc>
              <a:buFont typeface="Arial" panose="020B0604020202020204" pitchFamily="34" charset="0"/>
              <a:buNone/>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4" name="Footer Placeholder 3">
            <a:extLst>
              <a:ext uri="{FF2B5EF4-FFF2-40B4-BE49-F238E27FC236}">
                <a16:creationId xmlns:a16="http://schemas.microsoft.com/office/drawing/2014/main" id="{85426638-E995-48BB-9876-A857FD3B91D7}"/>
              </a:ext>
            </a:extLst>
          </p:cNvPr>
          <p:cNvSpPr>
            <a:spLocks noGrp="1"/>
          </p:cNvSpPr>
          <p:nvPr>
            <p:ph type="ftr" sz="quarter" idx="29"/>
          </p:nvPr>
        </p:nvSpPr>
        <p:spPr/>
        <p:txBody>
          <a:bodyPr/>
          <a:lstStyle/>
          <a:p>
            <a:endParaRPr lang="en-US"/>
          </a:p>
        </p:txBody>
      </p:sp>
      <p:sp>
        <p:nvSpPr>
          <p:cNvPr id="5" name="Slide Number Placeholder 4">
            <a:extLst>
              <a:ext uri="{FF2B5EF4-FFF2-40B4-BE49-F238E27FC236}">
                <a16:creationId xmlns:a16="http://schemas.microsoft.com/office/drawing/2014/main" id="{0EE6D6CE-9906-47BC-81E7-F3BCA960860C}"/>
              </a:ext>
            </a:extLst>
          </p:cNvPr>
          <p:cNvSpPr>
            <a:spLocks noGrp="1"/>
          </p:cNvSpPr>
          <p:nvPr>
            <p:ph type="sldNum" sz="quarter" idx="30"/>
          </p:nvPr>
        </p:nvSpPr>
        <p:spPr/>
        <p:txBody>
          <a:bodyPr/>
          <a:lstStyle/>
          <a:p>
            <a:fld id="{6B54B0F7-55DD-40D6-B7F4-70B586885C0B}" type="slidenum">
              <a:rPr lang="en-US" smtClean="0"/>
              <a:pPr/>
              <a:t>‹#›</a:t>
            </a:fld>
            <a:endParaRPr lang="en-US"/>
          </a:p>
        </p:txBody>
      </p:sp>
      <p:sp>
        <p:nvSpPr>
          <p:cNvPr id="2" name="TextBox 1">
            <a:extLst>
              <a:ext uri="{FF2B5EF4-FFF2-40B4-BE49-F238E27FC236}">
                <a16:creationId xmlns:a16="http://schemas.microsoft.com/office/drawing/2014/main" id="{7DF352F5-7F5C-47F1-B700-C651F0FECCFB}"/>
              </a:ext>
            </a:extLst>
          </p:cNvPr>
          <p:cNvSpPr txBox="1"/>
          <p:nvPr userDrawn="1"/>
        </p:nvSpPr>
        <p:spPr>
          <a:xfrm>
            <a:off x="1215637" y="6611779"/>
            <a:ext cx="9914467" cy="215444"/>
          </a:xfrm>
          <a:prstGeom prst="rect">
            <a:avLst/>
          </a:prstGeom>
          <a:noFill/>
        </p:spPr>
        <p:txBody>
          <a:bodyPr wrap="square" rtlCol="0">
            <a:spAutoFit/>
          </a:bodyPr>
          <a:lstStyle/>
          <a:p>
            <a:r>
              <a:rPr lang="en-IN" sz="800"/>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2880012621"/>
      </p:ext>
    </p:extLst>
  </p:cSld>
  <p:clrMapOvr>
    <a:masterClrMapping/>
  </p:clrMapOvr>
  <p:extLst>
    <p:ext uri="{DCECCB84-F9BA-43D5-87BE-67443E8EF086}">
      <p15:sldGuideLst xmlns:p15="http://schemas.microsoft.com/office/powerpoint/2012/main"/>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E56171-4788-4B4A-B8DB-98CB348C66F3}"/>
              </a:ext>
            </a:extLst>
          </p:cNvPr>
          <p:cNvSpPr>
            <a:spLocks noGrp="1"/>
          </p:cNvSpPr>
          <p:nvPr>
            <p:ph type="body" sz="quarter" idx="21"/>
          </p:nvPr>
        </p:nvSpPr>
        <p:spPr>
          <a:xfrm>
            <a:off x="442033" y="1787589"/>
            <a:ext cx="11304000" cy="35600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AB13D2F-4666-4620-8FD5-CFC5310B56F8}"/>
              </a:ext>
            </a:extLst>
          </p:cNvPr>
          <p:cNvSpPr>
            <a:spLocks noGrp="1"/>
          </p:cNvSpPr>
          <p:nvPr>
            <p:ph type="ftr" sz="quarter" idx="24"/>
          </p:nvPr>
        </p:nvSpPr>
        <p:spPr/>
        <p:txBody>
          <a:bodyPr/>
          <a:lstStyle/>
          <a:p>
            <a:endParaRPr lang="en-US"/>
          </a:p>
        </p:txBody>
      </p:sp>
      <p:sp>
        <p:nvSpPr>
          <p:cNvPr id="8" name="Slide Number Placeholder 7">
            <a:extLst>
              <a:ext uri="{FF2B5EF4-FFF2-40B4-BE49-F238E27FC236}">
                <a16:creationId xmlns:a16="http://schemas.microsoft.com/office/drawing/2014/main" id="{3C72CF9C-8D0F-42DF-BACB-E0149FC722CF}"/>
              </a:ext>
            </a:extLst>
          </p:cNvPr>
          <p:cNvSpPr>
            <a:spLocks noGrp="1"/>
          </p:cNvSpPr>
          <p:nvPr>
            <p:ph type="sldNum" sz="quarter" idx="25"/>
          </p:nvPr>
        </p:nvSpPr>
        <p:spPr/>
        <p:txBody>
          <a:bodyPr/>
          <a:lstStyle>
            <a:lvl1pPr>
              <a:defRPr sz="1333"/>
            </a:lvl1pPr>
          </a:lstStyle>
          <a:p>
            <a:fld id="{6B54B0F7-55DD-40D6-B7F4-70B586885C0B}" type="slidenum">
              <a:rPr lang="en-US" smtClean="0"/>
              <a:pPr/>
              <a:t>‹#›</a:t>
            </a:fld>
            <a:endParaRPr lang="en-US"/>
          </a:p>
        </p:txBody>
      </p:sp>
      <p:sp>
        <p:nvSpPr>
          <p:cNvPr id="10" name="Espace réservé du texte 4">
            <a:extLst>
              <a:ext uri="{FF2B5EF4-FFF2-40B4-BE49-F238E27FC236}">
                <a16:creationId xmlns:a16="http://schemas.microsoft.com/office/drawing/2014/main" id="{B2003F5C-CB72-4CF3-92F6-48DF799244F6}"/>
              </a:ext>
            </a:extLst>
          </p:cNvPr>
          <p:cNvSpPr>
            <a:spLocks noGrp="1"/>
          </p:cNvSpPr>
          <p:nvPr>
            <p:ph type="body" sz="quarter" idx="22"/>
          </p:nvPr>
        </p:nvSpPr>
        <p:spPr>
          <a:xfrm>
            <a:off x="444973" y="1428424"/>
            <a:ext cx="11304000" cy="287259"/>
          </a:xfrm>
        </p:spPr>
        <p:txBody>
          <a:bodyPr wrap="square">
            <a:spAutoFit/>
          </a:bodyPr>
          <a:lstStyle>
            <a:lvl1pPr>
              <a:lnSpc>
                <a:spcPct val="100000"/>
              </a:lnSpc>
              <a:spcAft>
                <a:spcPts val="0"/>
              </a:spcAft>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7" name="Text Placeholder 7">
            <a:extLst>
              <a:ext uri="{FF2B5EF4-FFF2-40B4-BE49-F238E27FC236}">
                <a16:creationId xmlns:a16="http://schemas.microsoft.com/office/drawing/2014/main" id="{AB0168D5-80B6-EA19-891E-7FF733C76F45}"/>
              </a:ext>
            </a:extLst>
          </p:cNvPr>
          <p:cNvSpPr>
            <a:spLocks noGrp="1"/>
          </p:cNvSpPr>
          <p:nvPr>
            <p:ph type="body" sz="quarter" idx="54"/>
          </p:nvPr>
        </p:nvSpPr>
        <p:spPr>
          <a:xfrm>
            <a:off x="431800" y="5728229"/>
            <a:ext cx="11328400" cy="581556"/>
          </a:xfrm>
        </p:spPr>
        <p:txBody>
          <a:bodyPr anchor="b"/>
          <a:lstStyle>
            <a:lvl1pPr>
              <a:lnSpc>
                <a:spcPct val="100000"/>
              </a:lnSpc>
              <a:defRPr sz="800"/>
            </a:lvl1pPr>
          </a:lstStyle>
          <a:p>
            <a:pPr lvl="0"/>
            <a:endParaRPr lang="en-US"/>
          </a:p>
        </p:txBody>
      </p:sp>
      <p:sp>
        <p:nvSpPr>
          <p:cNvPr id="2" name="Title 1">
            <a:extLst>
              <a:ext uri="{FF2B5EF4-FFF2-40B4-BE49-F238E27FC236}">
                <a16:creationId xmlns:a16="http://schemas.microsoft.com/office/drawing/2014/main" id="{536BDC85-FC95-4234-CADE-54A0E65D3266}"/>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90752295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itle and Content with Image (Small)">
    <p:spTree>
      <p:nvGrpSpPr>
        <p:cNvPr id="1" name=""/>
        <p:cNvGrpSpPr/>
        <p:nvPr/>
      </p:nvGrpSpPr>
      <p:grpSpPr>
        <a:xfrm>
          <a:off x="0" y="0"/>
          <a:ext cx="0" cy="0"/>
          <a:chOff x="0" y="0"/>
          <a:chExt cx="0" cy="0"/>
        </a:xfrm>
      </p:grpSpPr>
      <p:sp>
        <p:nvSpPr>
          <p:cNvPr id="8" name="Espace réservé pour une image  3">
            <a:extLst>
              <a:ext uri="{FF2B5EF4-FFF2-40B4-BE49-F238E27FC236}">
                <a16:creationId xmlns:a16="http://schemas.microsoft.com/office/drawing/2014/main" id="{CEC2E05F-5F9D-41D9-A40F-97C2869C7DDA}"/>
              </a:ext>
            </a:extLst>
          </p:cNvPr>
          <p:cNvSpPr>
            <a:spLocks noGrp="1"/>
          </p:cNvSpPr>
          <p:nvPr>
            <p:ph type="pic" sz="quarter" idx="23"/>
          </p:nvPr>
        </p:nvSpPr>
        <p:spPr>
          <a:xfrm>
            <a:off x="8462400" y="0"/>
            <a:ext cx="3729600" cy="6858000"/>
          </a:xfrm>
        </p:spPr>
        <p:txBody>
          <a:bodyPr>
            <a:noAutofit/>
          </a:bodyPr>
          <a:lstStyle>
            <a:lvl1pPr>
              <a:defRPr>
                <a:noFill/>
              </a:defRPr>
            </a:lvl1pPr>
          </a:lstStyle>
          <a:p>
            <a:r>
              <a:rPr lang="en-US" noProof="0"/>
              <a:t>Click icon to add picture</a:t>
            </a:r>
          </a:p>
        </p:txBody>
      </p:sp>
      <p:sp>
        <p:nvSpPr>
          <p:cNvPr id="5" name="Footer Placeholder 4">
            <a:extLst>
              <a:ext uri="{FF2B5EF4-FFF2-40B4-BE49-F238E27FC236}">
                <a16:creationId xmlns:a16="http://schemas.microsoft.com/office/drawing/2014/main" id="{A3011135-2E7F-4862-A57B-0D89D5324616}"/>
              </a:ext>
            </a:extLst>
          </p:cNvPr>
          <p:cNvSpPr>
            <a:spLocks noGrp="1"/>
          </p:cNvSpPr>
          <p:nvPr>
            <p:ph type="ftr" sz="quarter" idx="25"/>
          </p:nvPr>
        </p:nvSpPr>
        <p:spPr/>
        <p:txBody>
          <a:bodyPr/>
          <a:lstStyle/>
          <a:p>
            <a:endParaRPr lang="en-US"/>
          </a:p>
        </p:txBody>
      </p:sp>
      <p:sp>
        <p:nvSpPr>
          <p:cNvPr id="6" name="Slide Number Placeholder 5">
            <a:extLst>
              <a:ext uri="{FF2B5EF4-FFF2-40B4-BE49-F238E27FC236}">
                <a16:creationId xmlns:a16="http://schemas.microsoft.com/office/drawing/2014/main" id="{46152907-EA88-418C-97E1-3343029E06C2}"/>
              </a:ext>
            </a:extLst>
          </p:cNvPr>
          <p:cNvSpPr>
            <a:spLocks noGrp="1"/>
          </p:cNvSpPr>
          <p:nvPr>
            <p:ph type="sldNum" sz="quarter" idx="26"/>
          </p:nvPr>
        </p:nvSpPr>
        <p:spPr/>
        <p:txBody>
          <a:bodyPr/>
          <a:lstStyle/>
          <a:p>
            <a:fld id="{6B54B0F7-55DD-40D6-B7F4-70B586885C0B}" type="slidenum">
              <a:rPr lang="en-US" smtClean="0"/>
              <a:pPr/>
              <a:t>‹#›</a:t>
            </a:fld>
            <a:endParaRPr lang="en-US"/>
          </a:p>
        </p:txBody>
      </p:sp>
      <p:sp>
        <p:nvSpPr>
          <p:cNvPr id="3" name="Title 2">
            <a:extLst>
              <a:ext uri="{FF2B5EF4-FFF2-40B4-BE49-F238E27FC236}">
                <a16:creationId xmlns:a16="http://schemas.microsoft.com/office/drawing/2014/main" id="{0A3C3353-532F-470C-976B-DF4E883F19B0}"/>
              </a:ext>
            </a:extLst>
          </p:cNvPr>
          <p:cNvSpPr>
            <a:spLocks noGrp="1"/>
          </p:cNvSpPr>
          <p:nvPr>
            <p:ph type="title"/>
          </p:nvPr>
        </p:nvSpPr>
        <p:spPr>
          <a:xfrm>
            <a:off x="441600" y="385507"/>
            <a:ext cx="7644453" cy="960000"/>
          </a:xfrm>
        </p:spPr>
        <p:txBody>
          <a:bodyPr/>
          <a:lstStyle/>
          <a:p>
            <a:r>
              <a:rPr lang="en-US"/>
              <a:t>Click to edit Master title style</a:t>
            </a:r>
          </a:p>
        </p:txBody>
      </p:sp>
      <p:sp>
        <p:nvSpPr>
          <p:cNvPr id="14" name="Text Placeholder 2">
            <a:extLst>
              <a:ext uri="{FF2B5EF4-FFF2-40B4-BE49-F238E27FC236}">
                <a16:creationId xmlns:a16="http://schemas.microsoft.com/office/drawing/2014/main" id="{5BF4ECDC-1329-46C8-8342-5FD3297D56EB}"/>
              </a:ext>
            </a:extLst>
          </p:cNvPr>
          <p:cNvSpPr>
            <a:spLocks noGrp="1"/>
          </p:cNvSpPr>
          <p:nvPr>
            <p:ph type="body" sz="quarter" idx="21"/>
          </p:nvPr>
        </p:nvSpPr>
        <p:spPr>
          <a:xfrm>
            <a:off x="442034" y="1787589"/>
            <a:ext cx="7644020" cy="3551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Espace réservé du texte 4">
            <a:extLst>
              <a:ext uri="{FF2B5EF4-FFF2-40B4-BE49-F238E27FC236}">
                <a16:creationId xmlns:a16="http://schemas.microsoft.com/office/drawing/2014/main" id="{F3196DAB-B773-4CB8-B0BB-E2663F22689E}"/>
              </a:ext>
            </a:extLst>
          </p:cNvPr>
          <p:cNvSpPr>
            <a:spLocks noGrp="1"/>
          </p:cNvSpPr>
          <p:nvPr>
            <p:ph type="body" sz="quarter" idx="22"/>
          </p:nvPr>
        </p:nvSpPr>
        <p:spPr>
          <a:xfrm>
            <a:off x="444974" y="1428424"/>
            <a:ext cx="7644020" cy="287259"/>
          </a:xfrm>
        </p:spPr>
        <p:txBody>
          <a:bodyPr wrap="square">
            <a:spAutoFit/>
          </a:bodyPr>
          <a:lstStyle>
            <a:lvl1pPr>
              <a:lnSpc>
                <a:spcPct val="100000"/>
              </a:lnSpc>
              <a:spcAft>
                <a:spcPts val="0"/>
              </a:spcAft>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4" name="Text Placeholder 7">
            <a:extLst>
              <a:ext uri="{FF2B5EF4-FFF2-40B4-BE49-F238E27FC236}">
                <a16:creationId xmlns:a16="http://schemas.microsoft.com/office/drawing/2014/main" id="{6C553C55-0C05-C174-DC3B-8DE80C668E54}"/>
              </a:ext>
            </a:extLst>
          </p:cNvPr>
          <p:cNvSpPr>
            <a:spLocks noGrp="1"/>
          </p:cNvSpPr>
          <p:nvPr>
            <p:ph type="body" sz="quarter" idx="54"/>
          </p:nvPr>
        </p:nvSpPr>
        <p:spPr>
          <a:xfrm>
            <a:off x="431800" y="5522911"/>
            <a:ext cx="7654253" cy="581556"/>
          </a:xfrm>
        </p:spPr>
        <p:txBody>
          <a:bodyPr anchor="b"/>
          <a:lstStyle>
            <a:lvl1pPr>
              <a:defRPr sz="800"/>
            </a:lvl1pPr>
          </a:lstStyle>
          <a:p>
            <a:pPr lvl="0"/>
            <a:endParaRPr lang="en-US"/>
          </a:p>
        </p:txBody>
      </p:sp>
    </p:spTree>
    <p:extLst>
      <p:ext uri="{BB962C8B-B14F-4D97-AF65-F5344CB8AC3E}">
        <p14:creationId xmlns:p14="http://schemas.microsoft.com/office/powerpoint/2010/main" val="2192083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8055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itle and Content with Image (Large)">
    <p:spTree>
      <p:nvGrpSpPr>
        <p:cNvPr id="1" name=""/>
        <p:cNvGrpSpPr/>
        <p:nvPr/>
      </p:nvGrpSpPr>
      <p:grpSpPr>
        <a:xfrm>
          <a:off x="0" y="0"/>
          <a:ext cx="0" cy="0"/>
          <a:chOff x="0" y="0"/>
          <a:chExt cx="0" cy="0"/>
        </a:xfrm>
      </p:grpSpPr>
      <p:sp>
        <p:nvSpPr>
          <p:cNvPr id="9" name="Espace réservé pour une image  3">
            <a:extLst>
              <a:ext uri="{FF2B5EF4-FFF2-40B4-BE49-F238E27FC236}">
                <a16:creationId xmlns:a16="http://schemas.microsoft.com/office/drawing/2014/main" id="{7E64057C-5A6F-41C9-B888-6149A71BAD6F}"/>
              </a:ext>
            </a:extLst>
          </p:cNvPr>
          <p:cNvSpPr>
            <a:spLocks noGrp="1"/>
          </p:cNvSpPr>
          <p:nvPr>
            <p:ph type="pic" sz="quarter" idx="24"/>
          </p:nvPr>
        </p:nvSpPr>
        <p:spPr>
          <a:xfrm>
            <a:off x="6096000" y="0"/>
            <a:ext cx="6096000" cy="6858000"/>
          </a:xfrm>
        </p:spPr>
        <p:txBody>
          <a:bodyPr>
            <a:noAutofit/>
          </a:bodyPr>
          <a:lstStyle>
            <a:lvl1pPr>
              <a:defRPr>
                <a:noFill/>
              </a:defRPr>
            </a:lvl1pPr>
          </a:lstStyle>
          <a:p>
            <a:r>
              <a:rPr lang="en-US" noProof="0"/>
              <a:t>Click icon to add picture</a:t>
            </a:r>
          </a:p>
        </p:txBody>
      </p:sp>
      <p:sp>
        <p:nvSpPr>
          <p:cNvPr id="2" name="Title 1">
            <a:extLst>
              <a:ext uri="{FF2B5EF4-FFF2-40B4-BE49-F238E27FC236}">
                <a16:creationId xmlns:a16="http://schemas.microsoft.com/office/drawing/2014/main" id="{34AD8BD9-8520-41B8-97B9-B2853F4C4F6E}"/>
              </a:ext>
            </a:extLst>
          </p:cNvPr>
          <p:cNvSpPr>
            <a:spLocks noGrp="1"/>
          </p:cNvSpPr>
          <p:nvPr>
            <p:ph type="title"/>
          </p:nvPr>
        </p:nvSpPr>
        <p:spPr>
          <a:xfrm>
            <a:off x="441601" y="385507"/>
            <a:ext cx="5371001" cy="960000"/>
          </a:xfrm>
        </p:spPr>
        <p:txBody>
          <a:bodyPr/>
          <a:lstStyle/>
          <a:p>
            <a:r>
              <a:rPr lang="en-US"/>
              <a:t>Click to edit Master title style</a:t>
            </a:r>
          </a:p>
        </p:txBody>
      </p:sp>
      <p:sp>
        <p:nvSpPr>
          <p:cNvPr id="18" name="Text Placeholder 2">
            <a:extLst>
              <a:ext uri="{FF2B5EF4-FFF2-40B4-BE49-F238E27FC236}">
                <a16:creationId xmlns:a16="http://schemas.microsoft.com/office/drawing/2014/main" id="{3972CF1A-7155-4C76-B467-0170E3D53FE5}"/>
              </a:ext>
            </a:extLst>
          </p:cNvPr>
          <p:cNvSpPr>
            <a:spLocks noGrp="1"/>
          </p:cNvSpPr>
          <p:nvPr>
            <p:ph type="body" sz="quarter" idx="21"/>
          </p:nvPr>
        </p:nvSpPr>
        <p:spPr>
          <a:xfrm>
            <a:off x="442035" y="1787589"/>
            <a:ext cx="5370568" cy="3543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Espace réservé du texte 4">
            <a:extLst>
              <a:ext uri="{FF2B5EF4-FFF2-40B4-BE49-F238E27FC236}">
                <a16:creationId xmlns:a16="http://schemas.microsoft.com/office/drawing/2014/main" id="{AF3408D4-3F1B-42DA-9498-07BBCDC902FD}"/>
              </a:ext>
            </a:extLst>
          </p:cNvPr>
          <p:cNvSpPr>
            <a:spLocks noGrp="1"/>
          </p:cNvSpPr>
          <p:nvPr>
            <p:ph type="body" sz="quarter" idx="22"/>
          </p:nvPr>
        </p:nvSpPr>
        <p:spPr>
          <a:xfrm>
            <a:off x="444975" y="1428424"/>
            <a:ext cx="5370568" cy="287259"/>
          </a:xfrm>
        </p:spPr>
        <p:txBody>
          <a:bodyPr wrap="square">
            <a:spAutoFit/>
          </a:bodyPr>
          <a:lstStyle>
            <a:lvl1pPr>
              <a:lnSpc>
                <a:spcPct val="100000"/>
              </a:lnSpc>
              <a:spcAft>
                <a:spcPts val="0"/>
              </a:spcAft>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8" name="Footer Placeholder 7">
            <a:extLst>
              <a:ext uri="{FF2B5EF4-FFF2-40B4-BE49-F238E27FC236}">
                <a16:creationId xmlns:a16="http://schemas.microsoft.com/office/drawing/2014/main" id="{D5E5769F-2F96-4551-BDE3-70B050CA283D}"/>
              </a:ext>
            </a:extLst>
          </p:cNvPr>
          <p:cNvSpPr>
            <a:spLocks noGrp="1"/>
          </p:cNvSpPr>
          <p:nvPr>
            <p:ph type="ftr" sz="quarter" idx="26"/>
          </p:nvPr>
        </p:nvSpPr>
        <p:spPr/>
        <p:txBody>
          <a:bodyPr/>
          <a:lstStyle/>
          <a:p>
            <a:endParaRPr lang="en-US"/>
          </a:p>
        </p:txBody>
      </p:sp>
      <p:sp>
        <p:nvSpPr>
          <p:cNvPr id="20" name="Slide Number Placeholder 19">
            <a:extLst>
              <a:ext uri="{FF2B5EF4-FFF2-40B4-BE49-F238E27FC236}">
                <a16:creationId xmlns:a16="http://schemas.microsoft.com/office/drawing/2014/main" id="{453D0679-9C97-423D-9FAF-E650DE7391B8}"/>
              </a:ext>
            </a:extLst>
          </p:cNvPr>
          <p:cNvSpPr>
            <a:spLocks noGrp="1"/>
          </p:cNvSpPr>
          <p:nvPr>
            <p:ph type="sldNum" sz="quarter" idx="27"/>
          </p:nvPr>
        </p:nvSpPr>
        <p:spPr/>
        <p:txBody>
          <a:bodyPr/>
          <a:lstStyle/>
          <a:p>
            <a:fld id="{6B54B0F7-55DD-40D6-B7F4-70B586885C0B}" type="slidenum">
              <a:rPr lang="en-US" smtClean="0"/>
              <a:pPr/>
              <a:t>‹#›</a:t>
            </a:fld>
            <a:endParaRPr lang="en-US"/>
          </a:p>
        </p:txBody>
      </p:sp>
      <p:pic>
        <p:nvPicPr>
          <p:cNvPr id="3" name="Picture 2">
            <a:extLst>
              <a:ext uri="{FF2B5EF4-FFF2-40B4-BE49-F238E27FC236}">
                <a16:creationId xmlns:a16="http://schemas.microsoft.com/office/drawing/2014/main" id="{4709C37C-E6D9-6A17-198C-B68ACBCB2D7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31191" y="6353632"/>
            <a:ext cx="2072640" cy="250947"/>
          </a:xfrm>
          <a:prstGeom prst="rect">
            <a:avLst/>
          </a:prstGeom>
        </p:spPr>
      </p:pic>
      <p:sp>
        <p:nvSpPr>
          <p:cNvPr id="4" name="Text Placeholder 7">
            <a:extLst>
              <a:ext uri="{FF2B5EF4-FFF2-40B4-BE49-F238E27FC236}">
                <a16:creationId xmlns:a16="http://schemas.microsoft.com/office/drawing/2014/main" id="{8A112351-2ADF-6ABC-BC39-0D4E998C984B}"/>
              </a:ext>
            </a:extLst>
          </p:cNvPr>
          <p:cNvSpPr>
            <a:spLocks noGrp="1"/>
          </p:cNvSpPr>
          <p:nvPr>
            <p:ph type="body" sz="quarter" idx="54"/>
          </p:nvPr>
        </p:nvSpPr>
        <p:spPr>
          <a:xfrm>
            <a:off x="431800" y="5522911"/>
            <a:ext cx="5370568" cy="581556"/>
          </a:xfrm>
        </p:spPr>
        <p:txBody>
          <a:bodyPr anchor="b"/>
          <a:lstStyle>
            <a:lvl1pPr>
              <a:defRPr sz="800"/>
            </a:lvl1pPr>
          </a:lstStyle>
          <a:p>
            <a:pPr lvl="0"/>
            <a:endParaRPr lang="en-US"/>
          </a:p>
        </p:txBody>
      </p:sp>
    </p:spTree>
    <p:extLst>
      <p:ext uri="{BB962C8B-B14F-4D97-AF65-F5344CB8AC3E}">
        <p14:creationId xmlns:p14="http://schemas.microsoft.com/office/powerpoint/2010/main" val="424156943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itle, Images and Descriptions">
    <p:spTree>
      <p:nvGrpSpPr>
        <p:cNvPr id="1" name=""/>
        <p:cNvGrpSpPr/>
        <p:nvPr/>
      </p:nvGrpSpPr>
      <p:grpSpPr>
        <a:xfrm>
          <a:off x="0" y="0"/>
          <a:ext cx="0" cy="0"/>
          <a:chOff x="0" y="0"/>
          <a:chExt cx="0" cy="0"/>
        </a:xfrm>
      </p:grpSpPr>
      <p:sp>
        <p:nvSpPr>
          <p:cNvPr id="8" name="Espace réservé du texte 4">
            <a:extLst>
              <a:ext uri="{FF2B5EF4-FFF2-40B4-BE49-F238E27FC236}">
                <a16:creationId xmlns:a16="http://schemas.microsoft.com/office/drawing/2014/main" id="{B88BFE2C-28A1-438A-960B-E93F4C5FF58C}"/>
              </a:ext>
            </a:extLst>
          </p:cNvPr>
          <p:cNvSpPr>
            <a:spLocks noGrp="1"/>
          </p:cNvSpPr>
          <p:nvPr>
            <p:ph type="body" sz="quarter" idx="43"/>
          </p:nvPr>
        </p:nvSpPr>
        <p:spPr>
          <a:xfrm>
            <a:off x="441600" y="1789011"/>
            <a:ext cx="5371435" cy="249580"/>
          </a:xfrm>
        </p:spPr>
        <p:txBody>
          <a:bodyPr/>
          <a:lstStyle>
            <a:lvl1pPr algn="l">
              <a:lnSpc>
                <a:spcPct val="100000"/>
              </a:lnSpc>
              <a:spcAft>
                <a:spcPts val="0"/>
              </a:spcAft>
              <a:defRPr sz="18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333"/>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9" name="Espace réservé du texte 4">
            <a:extLst>
              <a:ext uri="{FF2B5EF4-FFF2-40B4-BE49-F238E27FC236}">
                <a16:creationId xmlns:a16="http://schemas.microsoft.com/office/drawing/2014/main" id="{67A3D333-F7E4-4D2F-8B90-78E621A65ABB}"/>
              </a:ext>
            </a:extLst>
          </p:cNvPr>
          <p:cNvSpPr>
            <a:spLocks noGrp="1"/>
          </p:cNvSpPr>
          <p:nvPr>
            <p:ph type="body" sz="quarter" idx="44"/>
          </p:nvPr>
        </p:nvSpPr>
        <p:spPr>
          <a:xfrm>
            <a:off x="6095999" y="1789011"/>
            <a:ext cx="5361711" cy="249580"/>
          </a:xfrm>
        </p:spPr>
        <p:txBody>
          <a:bodyPr/>
          <a:lstStyle>
            <a:lvl1pPr algn="l">
              <a:lnSpc>
                <a:spcPct val="100000"/>
              </a:lnSpc>
              <a:spcAft>
                <a:spcPts val="0"/>
              </a:spcAft>
              <a:defRPr sz="18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333"/>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14" name="Espace réservé pour une image  3">
            <a:extLst>
              <a:ext uri="{FF2B5EF4-FFF2-40B4-BE49-F238E27FC236}">
                <a16:creationId xmlns:a16="http://schemas.microsoft.com/office/drawing/2014/main" id="{D04D9ECA-57E3-42D4-AB59-AFDFC4994F90}"/>
              </a:ext>
            </a:extLst>
          </p:cNvPr>
          <p:cNvSpPr>
            <a:spLocks noGrp="1"/>
          </p:cNvSpPr>
          <p:nvPr>
            <p:ph type="pic" sz="quarter" idx="45"/>
          </p:nvPr>
        </p:nvSpPr>
        <p:spPr>
          <a:xfrm>
            <a:off x="444974" y="2119160"/>
            <a:ext cx="2340559" cy="4119863"/>
          </a:xfrm>
        </p:spPr>
        <p:txBody>
          <a:bodyPr>
            <a:noAutofit/>
          </a:bodyPr>
          <a:lstStyle>
            <a:lvl1pPr>
              <a:defRPr>
                <a:noFill/>
              </a:defRPr>
            </a:lvl1pPr>
          </a:lstStyle>
          <a:p>
            <a:r>
              <a:rPr lang="en-US" noProof="0"/>
              <a:t>Click icon to add picture</a:t>
            </a:r>
          </a:p>
        </p:txBody>
      </p:sp>
      <p:sp>
        <p:nvSpPr>
          <p:cNvPr id="15" name="Espace réservé pour une image  3">
            <a:extLst>
              <a:ext uri="{FF2B5EF4-FFF2-40B4-BE49-F238E27FC236}">
                <a16:creationId xmlns:a16="http://schemas.microsoft.com/office/drawing/2014/main" id="{A4ACE33E-54EC-45BB-A1EF-BC5E84D636CA}"/>
              </a:ext>
            </a:extLst>
          </p:cNvPr>
          <p:cNvSpPr>
            <a:spLocks noGrp="1"/>
          </p:cNvSpPr>
          <p:nvPr>
            <p:ph type="pic" sz="quarter" idx="46"/>
          </p:nvPr>
        </p:nvSpPr>
        <p:spPr>
          <a:xfrm>
            <a:off x="6096001" y="2119160"/>
            <a:ext cx="2340559" cy="4119863"/>
          </a:xfrm>
        </p:spPr>
        <p:txBody>
          <a:bodyPr>
            <a:noAutofit/>
          </a:bodyPr>
          <a:lstStyle>
            <a:lvl1pPr>
              <a:defRPr>
                <a:noFill/>
              </a:defRPr>
            </a:lvl1pPr>
          </a:lstStyle>
          <a:p>
            <a:r>
              <a:rPr lang="en-US" noProof="0"/>
              <a:t>Click icon to add picture</a:t>
            </a:r>
          </a:p>
        </p:txBody>
      </p:sp>
      <p:sp>
        <p:nvSpPr>
          <p:cNvPr id="18" name="Text Placeholder 2">
            <a:extLst>
              <a:ext uri="{FF2B5EF4-FFF2-40B4-BE49-F238E27FC236}">
                <a16:creationId xmlns:a16="http://schemas.microsoft.com/office/drawing/2014/main" id="{C3DEB9B5-F15A-466E-8080-C371BE1672CE}"/>
              </a:ext>
            </a:extLst>
          </p:cNvPr>
          <p:cNvSpPr>
            <a:spLocks noGrp="1"/>
          </p:cNvSpPr>
          <p:nvPr>
            <p:ph type="body" sz="quarter" idx="21"/>
          </p:nvPr>
        </p:nvSpPr>
        <p:spPr>
          <a:xfrm>
            <a:off x="8719523" y="2119159"/>
            <a:ext cx="2745600" cy="4119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53DFB714-75E9-40A1-A9E1-32341A0AB2F9}"/>
              </a:ext>
            </a:extLst>
          </p:cNvPr>
          <p:cNvSpPr>
            <a:spLocks noGrp="1"/>
          </p:cNvSpPr>
          <p:nvPr>
            <p:ph type="body" sz="quarter" idx="47"/>
          </p:nvPr>
        </p:nvSpPr>
        <p:spPr>
          <a:xfrm>
            <a:off x="3068498" y="2119159"/>
            <a:ext cx="2744537" cy="4119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6E07D06-DF5C-474E-986B-E56638903255}"/>
              </a:ext>
            </a:extLst>
          </p:cNvPr>
          <p:cNvSpPr>
            <a:spLocks noGrp="1"/>
          </p:cNvSpPr>
          <p:nvPr>
            <p:ph type="title"/>
          </p:nvPr>
        </p:nvSpPr>
        <p:spPr/>
        <p:txBody>
          <a:bodyPr/>
          <a:lstStyle/>
          <a:p>
            <a:r>
              <a:rPr lang="en-US"/>
              <a:t>Click to edit Master title style</a:t>
            </a:r>
          </a:p>
        </p:txBody>
      </p:sp>
      <p:sp>
        <p:nvSpPr>
          <p:cNvPr id="16" name="Espace réservé du texte 4">
            <a:extLst>
              <a:ext uri="{FF2B5EF4-FFF2-40B4-BE49-F238E27FC236}">
                <a16:creationId xmlns:a16="http://schemas.microsoft.com/office/drawing/2014/main" id="{EA9ADB2A-333D-4D22-950C-E486581F2E3D}"/>
              </a:ext>
            </a:extLst>
          </p:cNvPr>
          <p:cNvSpPr>
            <a:spLocks noGrp="1"/>
          </p:cNvSpPr>
          <p:nvPr>
            <p:ph type="body" sz="quarter" idx="51"/>
          </p:nvPr>
        </p:nvSpPr>
        <p:spPr>
          <a:xfrm>
            <a:off x="444973" y="1428424"/>
            <a:ext cx="11313600" cy="287259"/>
          </a:xfrm>
        </p:spPr>
        <p:txBody>
          <a:bodyPr wrap="square">
            <a:spAutoFit/>
          </a:bodyPr>
          <a:lstStyle>
            <a:lvl1pPr>
              <a:lnSpc>
                <a:spcPct val="100000"/>
              </a:lnSpc>
              <a:spcAft>
                <a:spcPts val="0"/>
              </a:spcAft>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10" name="Footer Placeholder 9">
            <a:extLst>
              <a:ext uri="{FF2B5EF4-FFF2-40B4-BE49-F238E27FC236}">
                <a16:creationId xmlns:a16="http://schemas.microsoft.com/office/drawing/2014/main" id="{D2F89BEB-CFED-4938-8F8B-803D5708B553}"/>
              </a:ext>
            </a:extLst>
          </p:cNvPr>
          <p:cNvSpPr>
            <a:spLocks noGrp="1"/>
          </p:cNvSpPr>
          <p:nvPr>
            <p:ph type="ftr" sz="quarter" idx="53"/>
          </p:nvPr>
        </p:nvSpPr>
        <p:spPr/>
        <p:txBody>
          <a:bodyPr/>
          <a:lstStyle/>
          <a:p>
            <a:endParaRPr lang="en-US"/>
          </a:p>
        </p:txBody>
      </p:sp>
      <p:sp>
        <p:nvSpPr>
          <p:cNvPr id="11" name="Slide Number Placeholder 10">
            <a:extLst>
              <a:ext uri="{FF2B5EF4-FFF2-40B4-BE49-F238E27FC236}">
                <a16:creationId xmlns:a16="http://schemas.microsoft.com/office/drawing/2014/main" id="{4FA481BE-C41F-4472-840A-E2A6B67C2022}"/>
              </a:ext>
            </a:extLst>
          </p:cNvPr>
          <p:cNvSpPr>
            <a:spLocks noGrp="1"/>
          </p:cNvSpPr>
          <p:nvPr>
            <p:ph type="sldNum" sz="quarter" idx="54"/>
          </p:nvPr>
        </p:nvSpPr>
        <p:spPr/>
        <p:txBody>
          <a:bodyPr/>
          <a:lstStyle/>
          <a:p>
            <a:fld id="{6B54B0F7-55DD-40D6-B7F4-70B586885C0B}" type="slidenum">
              <a:rPr lang="en-US" smtClean="0"/>
              <a:pPr/>
              <a:t>‹#›</a:t>
            </a:fld>
            <a:endParaRPr lang="en-US"/>
          </a:p>
        </p:txBody>
      </p:sp>
    </p:spTree>
    <p:extLst>
      <p:ext uri="{BB962C8B-B14F-4D97-AF65-F5344CB8AC3E}">
        <p14:creationId xmlns:p14="http://schemas.microsoft.com/office/powerpoint/2010/main" val="47923569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itle, Content and Numb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3729600" cy="6858000"/>
          </a:xfrm>
          <a:prstGeom prst="rect">
            <a:avLst/>
          </a:prstGeom>
          <a:solidFill>
            <a:srgbClr val="E9E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sp>
        <p:nvSpPr>
          <p:cNvPr id="31" name="Forme libre : forme 9">
            <a:extLst>
              <a:ext uri="{FF2B5EF4-FFF2-40B4-BE49-F238E27FC236}">
                <a16:creationId xmlns:a16="http://schemas.microsoft.com/office/drawing/2014/main" id="{F5349C85-4F38-41FC-8627-25D47DE73E7F}"/>
              </a:ext>
            </a:extLst>
          </p:cNvPr>
          <p:cNvSpPr>
            <a:spLocks noChangeAspect="1"/>
          </p:cNvSpPr>
          <p:nvPr userDrawn="1"/>
        </p:nvSpPr>
        <p:spPr>
          <a:xfrm>
            <a:off x="441599" y="6330316"/>
            <a:ext cx="1073008" cy="2736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a:p>
        </p:txBody>
      </p:sp>
      <p:grpSp>
        <p:nvGrpSpPr>
          <p:cNvPr id="32" name="Graphique 7">
            <a:extLst>
              <a:ext uri="{FF2B5EF4-FFF2-40B4-BE49-F238E27FC236}">
                <a16:creationId xmlns:a16="http://schemas.microsoft.com/office/drawing/2014/main" id="{06A5D6C0-9CFB-4C86-8BD0-9B0F6C1008B0}"/>
              </a:ext>
            </a:extLst>
          </p:cNvPr>
          <p:cNvGrpSpPr>
            <a:grpSpLocks noChangeAspect="1"/>
          </p:cNvGrpSpPr>
          <p:nvPr userDrawn="1"/>
        </p:nvGrpSpPr>
        <p:grpSpPr>
          <a:xfrm>
            <a:off x="442166" y="6329527"/>
            <a:ext cx="1071853" cy="275084"/>
            <a:chOff x="4768103" y="-471733"/>
            <a:chExt cx="744723" cy="191124"/>
          </a:xfrm>
          <a:solidFill>
            <a:srgbClr val="FFFFFF"/>
          </a:solidFill>
        </p:grpSpPr>
        <p:sp>
          <p:nvSpPr>
            <p:cNvPr id="40" name="Forme libre : forme 9">
              <a:extLst>
                <a:ext uri="{FF2B5EF4-FFF2-40B4-BE49-F238E27FC236}">
                  <a16:creationId xmlns:a16="http://schemas.microsoft.com/office/drawing/2014/main" id="{7570A171-087A-451D-8C88-52D822ABF6D0}"/>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41" name="Forme libre : forme 10">
              <a:extLst>
                <a:ext uri="{FF2B5EF4-FFF2-40B4-BE49-F238E27FC236}">
                  <a16:creationId xmlns:a16="http://schemas.microsoft.com/office/drawing/2014/main" id="{FC3C9097-DD6E-4680-8304-A8A8F1E97DB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45" name="Forme libre : forme 11">
              <a:extLst>
                <a:ext uri="{FF2B5EF4-FFF2-40B4-BE49-F238E27FC236}">
                  <a16:creationId xmlns:a16="http://schemas.microsoft.com/office/drawing/2014/main" id="{BDB8E9CF-D9B2-4FB3-B1A5-B96BB1FF6D5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
        <p:nvSpPr>
          <p:cNvPr id="44" name="Espace réservé pour une image  15">
            <a:extLst>
              <a:ext uri="{FF2B5EF4-FFF2-40B4-BE49-F238E27FC236}">
                <a16:creationId xmlns:a16="http://schemas.microsoft.com/office/drawing/2014/main" id="{6EC29CFA-5793-4C6C-80E1-231B1EAA433C}"/>
              </a:ext>
            </a:extLst>
          </p:cNvPr>
          <p:cNvSpPr>
            <a:spLocks noGrp="1"/>
          </p:cNvSpPr>
          <p:nvPr>
            <p:ph type="pic" sz="quarter" idx="17"/>
          </p:nvPr>
        </p:nvSpPr>
        <p:spPr>
          <a:xfrm>
            <a:off x="5402083" y="1341319"/>
            <a:ext cx="1379716" cy="1819200"/>
          </a:xfrm>
        </p:spPr>
        <p:txBody>
          <a:bodyPr>
            <a:noAutofit/>
          </a:bodyPr>
          <a:lstStyle>
            <a:lvl1pPr>
              <a:defRPr>
                <a:noFill/>
              </a:defRPr>
            </a:lvl1pPr>
          </a:lstStyle>
          <a:p>
            <a:r>
              <a:rPr lang="en-US" noProof="0"/>
              <a:t>Click icon to add picture</a:t>
            </a:r>
          </a:p>
        </p:txBody>
      </p:sp>
      <p:sp>
        <p:nvSpPr>
          <p:cNvPr id="46" name="Espace réservé du texte 4">
            <a:extLst>
              <a:ext uri="{FF2B5EF4-FFF2-40B4-BE49-F238E27FC236}">
                <a16:creationId xmlns:a16="http://schemas.microsoft.com/office/drawing/2014/main" id="{0456B57B-663C-438F-BBF6-1AB9B756FE54}"/>
              </a:ext>
            </a:extLst>
          </p:cNvPr>
          <p:cNvSpPr>
            <a:spLocks noGrp="1"/>
          </p:cNvSpPr>
          <p:nvPr>
            <p:ph type="body" sz="quarter" idx="23" hasCustomPrompt="1"/>
          </p:nvPr>
        </p:nvSpPr>
        <p:spPr>
          <a:xfrm>
            <a:off x="5402082" y="418872"/>
            <a:ext cx="1379716"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01</a:t>
            </a:r>
          </a:p>
        </p:txBody>
      </p:sp>
      <p:sp>
        <p:nvSpPr>
          <p:cNvPr id="47" name="Espace réservé du texte 4">
            <a:extLst>
              <a:ext uri="{FF2B5EF4-FFF2-40B4-BE49-F238E27FC236}">
                <a16:creationId xmlns:a16="http://schemas.microsoft.com/office/drawing/2014/main" id="{87E76F68-620B-4D77-BFEE-041D7315FC2F}"/>
              </a:ext>
            </a:extLst>
          </p:cNvPr>
          <p:cNvSpPr>
            <a:spLocks noGrp="1"/>
          </p:cNvSpPr>
          <p:nvPr>
            <p:ph type="body" sz="quarter" idx="25"/>
          </p:nvPr>
        </p:nvSpPr>
        <p:spPr>
          <a:xfrm>
            <a:off x="5402083" y="3354077"/>
            <a:ext cx="1379716" cy="657177"/>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8" name="Espace réservé pour une image  15">
            <a:extLst>
              <a:ext uri="{FF2B5EF4-FFF2-40B4-BE49-F238E27FC236}">
                <a16:creationId xmlns:a16="http://schemas.microsoft.com/office/drawing/2014/main" id="{59EC3F46-5FB4-498B-9543-7330D6DD4925}"/>
              </a:ext>
            </a:extLst>
          </p:cNvPr>
          <p:cNvSpPr>
            <a:spLocks noGrp="1"/>
          </p:cNvSpPr>
          <p:nvPr>
            <p:ph type="pic" sz="quarter" idx="26"/>
          </p:nvPr>
        </p:nvSpPr>
        <p:spPr>
          <a:xfrm>
            <a:off x="7061999" y="1341319"/>
            <a:ext cx="1379716" cy="1819200"/>
          </a:xfrm>
        </p:spPr>
        <p:txBody>
          <a:bodyPr>
            <a:noAutofit/>
          </a:bodyPr>
          <a:lstStyle>
            <a:lvl1pPr>
              <a:defRPr>
                <a:noFill/>
              </a:defRPr>
            </a:lvl1pPr>
          </a:lstStyle>
          <a:p>
            <a:r>
              <a:rPr lang="en-US" noProof="0"/>
              <a:t>Click icon to add picture</a:t>
            </a:r>
          </a:p>
        </p:txBody>
      </p:sp>
      <p:sp>
        <p:nvSpPr>
          <p:cNvPr id="49" name="Espace réservé du texte 4">
            <a:extLst>
              <a:ext uri="{FF2B5EF4-FFF2-40B4-BE49-F238E27FC236}">
                <a16:creationId xmlns:a16="http://schemas.microsoft.com/office/drawing/2014/main" id="{D7722D17-99A8-4564-81CF-20F1F7F8DBD1}"/>
              </a:ext>
            </a:extLst>
          </p:cNvPr>
          <p:cNvSpPr>
            <a:spLocks noGrp="1"/>
          </p:cNvSpPr>
          <p:nvPr>
            <p:ph type="body" sz="quarter" idx="27" hasCustomPrompt="1"/>
          </p:nvPr>
        </p:nvSpPr>
        <p:spPr>
          <a:xfrm>
            <a:off x="7061999" y="418872"/>
            <a:ext cx="1379715"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02</a:t>
            </a:r>
          </a:p>
        </p:txBody>
      </p:sp>
      <p:sp>
        <p:nvSpPr>
          <p:cNvPr id="50" name="Espace réservé pour une image  15">
            <a:extLst>
              <a:ext uri="{FF2B5EF4-FFF2-40B4-BE49-F238E27FC236}">
                <a16:creationId xmlns:a16="http://schemas.microsoft.com/office/drawing/2014/main" id="{B20B9505-236E-4469-A51C-A2C7B71B271C}"/>
              </a:ext>
            </a:extLst>
          </p:cNvPr>
          <p:cNvSpPr>
            <a:spLocks noGrp="1"/>
          </p:cNvSpPr>
          <p:nvPr>
            <p:ph type="pic" sz="quarter" idx="29"/>
          </p:nvPr>
        </p:nvSpPr>
        <p:spPr>
          <a:xfrm>
            <a:off x="8721915" y="1341319"/>
            <a:ext cx="1379716" cy="1819200"/>
          </a:xfrm>
        </p:spPr>
        <p:txBody>
          <a:bodyPr>
            <a:noAutofit/>
          </a:bodyPr>
          <a:lstStyle>
            <a:lvl1pPr>
              <a:defRPr>
                <a:noFill/>
              </a:defRPr>
            </a:lvl1pPr>
          </a:lstStyle>
          <a:p>
            <a:r>
              <a:rPr lang="en-US" noProof="0"/>
              <a:t>Click icon to add picture</a:t>
            </a:r>
          </a:p>
        </p:txBody>
      </p:sp>
      <p:sp>
        <p:nvSpPr>
          <p:cNvPr id="51" name="Espace réservé du texte 4">
            <a:extLst>
              <a:ext uri="{FF2B5EF4-FFF2-40B4-BE49-F238E27FC236}">
                <a16:creationId xmlns:a16="http://schemas.microsoft.com/office/drawing/2014/main" id="{B0DC2D27-DE73-4D51-B4A4-D9CC4DC5A4EC}"/>
              </a:ext>
            </a:extLst>
          </p:cNvPr>
          <p:cNvSpPr>
            <a:spLocks noGrp="1"/>
          </p:cNvSpPr>
          <p:nvPr>
            <p:ph type="body" sz="quarter" idx="30" hasCustomPrompt="1"/>
          </p:nvPr>
        </p:nvSpPr>
        <p:spPr>
          <a:xfrm>
            <a:off x="8721914" y="418872"/>
            <a:ext cx="1379713"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03</a:t>
            </a:r>
          </a:p>
        </p:txBody>
      </p:sp>
      <p:sp>
        <p:nvSpPr>
          <p:cNvPr id="52" name="Espace réservé pour une image  15">
            <a:extLst>
              <a:ext uri="{FF2B5EF4-FFF2-40B4-BE49-F238E27FC236}">
                <a16:creationId xmlns:a16="http://schemas.microsoft.com/office/drawing/2014/main" id="{C7AF1FA3-8607-484E-960C-0DEC87C8B4B6}"/>
              </a:ext>
            </a:extLst>
          </p:cNvPr>
          <p:cNvSpPr>
            <a:spLocks noGrp="1"/>
          </p:cNvSpPr>
          <p:nvPr>
            <p:ph type="pic" sz="quarter" idx="32"/>
          </p:nvPr>
        </p:nvSpPr>
        <p:spPr>
          <a:xfrm>
            <a:off x="10381831" y="1341319"/>
            <a:ext cx="1379716" cy="1819200"/>
          </a:xfrm>
        </p:spPr>
        <p:txBody>
          <a:bodyPr>
            <a:noAutofit/>
          </a:bodyPr>
          <a:lstStyle>
            <a:lvl1pPr>
              <a:defRPr>
                <a:noFill/>
              </a:defRPr>
            </a:lvl1pPr>
          </a:lstStyle>
          <a:p>
            <a:r>
              <a:rPr lang="en-US" noProof="0"/>
              <a:t>Click icon to add picture</a:t>
            </a:r>
          </a:p>
        </p:txBody>
      </p:sp>
      <p:sp>
        <p:nvSpPr>
          <p:cNvPr id="53" name="Espace réservé du texte 4">
            <a:extLst>
              <a:ext uri="{FF2B5EF4-FFF2-40B4-BE49-F238E27FC236}">
                <a16:creationId xmlns:a16="http://schemas.microsoft.com/office/drawing/2014/main" id="{6F5500B0-3264-4A96-BDF7-6321D671A88F}"/>
              </a:ext>
            </a:extLst>
          </p:cNvPr>
          <p:cNvSpPr>
            <a:spLocks noGrp="1"/>
          </p:cNvSpPr>
          <p:nvPr>
            <p:ph type="body" sz="quarter" idx="33" hasCustomPrompt="1"/>
          </p:nvPr>
        </p:nvSpPr>
        <p:spPr>
          <a:xfrm>
            <a:off x="10381830" y="418872"/>
            <a:ext cx="1379713"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04</a:t>
            </a:r>
          </a:p>
        </p:txBody>
      </p:sp>
      <p:sp>
        <p:nvSpPr>
          <p:cNvPr id="54" name="Espace réservé du texte 4">
            <a:extLst>
              <a:ext uri="{FF2B5EF4-FFF2-40B4-BE49-F238E27FC236}">
                <a16:creationId xmlns:a16="http://schemas.microsoft.com/office/drawing/2014/main" id="{EB355F06-F117-4960-9CD2-3296D7197778}"/>
              </a:ext>
            </a:extLst>
          </p:cNvPr>
          <p:cNvSpPr>
            <a:spLocks noGrp="1"/>
          </p:cNvSpPr>
          <p:nvPr>
            <p:ph type="body" sz="quarter" idx="35"/>
          </p:nvPr>
        </p:nvSpPr>
        <p:spPr>
          <a:xfrm>
            <a:off x="5402083" y="4199057"/>
            <a:ext cx="1379716" cy="203996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5" name="Espace réservé du texte 4">
            <a:extLst>
              <a:ext uri="{FF2B5EF4-FFF2-40B4-BE49-F238E27FC236}">
                <a16:creationId xmlns:a16="http://schemas.microsoft.com/office/drawing/2014/main" id="{D86CBB7A-9502-4B85-850C-DF2587D4D6E5}"/>
              </a:ext>
            </a:extLst>
          </p:cNvPr>
          <p:cNvSpPr>
            <a:spLocks noGrp="1"/>
          </p:cNvSpPr>
          <p:nvPr>
            <p:ph type="body" sz="quarter" idx="36"/>
          </p:nvPr>
        </p:nvSpPr>
        <p:spPr>
          <a:xfrm>
            <a:off x="7061998" y="3346376"/>
            <a:ext cx="1379716"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6" name="Espace réservé du texte 4">
            <a:extLst>
              <a:ext uri="{FF2B5EF4-FFF2-40B4-BE49-F238E27FC236}">
                <a16:creationId xmlns:a16="http://schemas.microsoft.com/office/drawing/2014/main" id="{86544E69-3546-4BEE-9749-1A8EFA7DDE39}"/>
              </a:ext>
            </a:extLst>
          </p:cNvPr>
          <p:cNvSpPr>
            <a:spLocks noGrp="1"/>
          </p:cNvSpPr>
          <p:nvPr>
            <p:ph type="body" sz="quarter" idx="37"/>
          </p:nvPr>
        </p:nvSpPr>
        <p:spPr>
          <a:xfrm>
            <a:off x="7061998" y="4199057"/>
            <a:ext cx="1379716" cy="203996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7" name="Espace réservé du texte 4">
            <a:extLst>
              <a:ext uri="{FF2B5EF4-FFF2-40B4-BE49-F238E27FC236}">
                <a16:creationId xmlns:a16="http://schemas.microsoft.com/office/drawing/2014/main" id="{75A5190F-9F87-4BAA-9B38-DA41741440EA}"/>
              </a:ext>
            </a:extLst>
          </p:cNvPr>
          <p:cNvSpPr>
            <a:spLocks noGrp="1"/>
          </p:cNvSpPr>
          <p:nvPr>
            <p:ph type="body" sz="quarter" idx="38"/>
          </p:nvPr>
        </p:nvSpPr>
        <p:spPr>
          <a:xfrm>
            <a:off x="8721911" y="3346376"/>
            <a:ext cx="1379716"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8" name="Espace réservé du texte 4">
            <a:extLst>
              <a:ext uri="{FF2B5EF4-FFF2-40B4-BE49-F238E27FC236}">
                <a16:creationId xmlns:a16="http://schemas.microsoft.com/office/drawing/2014/main" id="{FF1BBCD1-8544-421A-85E5-77CA0FA35FE4}"/>
              </a:ext>
            </a:extLst>
          </p:cNvPr>
          <p:cNvSpPr>
            <a:spLocks noGrp="1"/>
          </p:cNvSpPr>
          <p:nvPr>
            <p:ph type="body" sz="quarter" idx="39"/>
          </p:nvPr>
        </p:nvSpPr>
        <p:spPr>
          <a:xfrm>
            <a:off x="8721911" y="4199057"/>
            <a:ext cx="1379716" cy="203996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9" name="Espace réservé du texte 4">
            <a:extLst>
              <a:ext uri="{FF2B5EF4-FFF2-40B4-BE49-F238E27FC236}">
                <a16:creationId xmlns:a16="http://schemas.microsoft.com/office/drawing/2014/main" id="{BF822235-CF36-42FB-998B-784756CA5FEC}"/>
              </a:ext>
            </a:extLst>
          </p:cNvPr>
          <p:cNvSpPr>
            <a:spLocks noGrp="1"/>
          </p:cNvSpPr>
          <p:nvPr>
            <p:ph type="body" sz="quarter" idx="40"/>
          </p:nvPr>
        </p:nvSpPr>
        <p:spPr>
          <a:xfrm>
            <a:off x="10381823" y="3346376"/>
            <a:ext cx="1379716"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60" name="Espace réservé du texte 4">
            <a:extLst>
              <a:ext uri="{FF2B5EF4-FFF2-40B4-BE49-F238E27FC236}">
                <a16:creationId xmlns:a16="http://schemas.microsoft.com/office/drawing/2014/main" id="{80EE59DB-9243-4843-902C-CEAFDD74F3BA}"/>
              </a:ext>
            </a:extLst>
          </p:cNvPr>
          <p:cNvSpPr>
            <a:spLocks noGrp="1"/>
          </p:cNvSpPr>
          <p:nvPr>
            <p:ph type="body" sz="quarter" idx="41"/>
          </p:nvPr>
        </p:nvSpPr>
        <p:spPr>
          <a:xfrm>
            <a:off x="10381823" y="4199057"/>
            <a:ext cx="1379716" cy="203996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61" name="Espace réservé du texte 4">
            <a:extLst>
              <a:ext uri="{FF2B5EF4-FFF2-40B4-BE49-F238E27FC236}">
                <a16:creationId xmlns:a16="http://schemas.microsoft.com/office/drawing/2014/main" id="{8D48725B-4307-4BEA-B9C9-15E0592A3B90}"/>
              </a:ext>
            </a:extLst>
          </p:cNvPr>
          <p:cNvSpPr>
            <a:spLocks noGrp="1"/>
          </p:cNvSpPr>
          <p:nvPr>
            <p:ph type="body" sz="quarter" idx="24"/>
          </p:nvPr>
        </p:nvSpPr>
        <p:spPr>
          <a:xfrm>
            <a:off x="4033427" y="385508"/>
            <a:ext cx="1178053" cy="2769081"/>
          </a:xfrm>
        </p:spPr>
        <p:txBody>
          <a:bodyPr anchor="t">
            <a:noAutofit/>
          </a:bodyPr>
          <a:lstStyle>
            <a:lvl1pPr algn="r">
              <a:lnSpc>
                <a:spcPct val="110000"/>
              </a:lnSpc>
              <a:defRPr sz="1867" cap="all" baseline="0">
                <a:solidFill>
                  <a:schemeClr val="tx1"/>
                </a:solidFill>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 name="Footer Placeholder 4">
            <a:extLst>
              <a:ext uri="{FF2B5EF4-FFF2-40B4-BE49-F238E27FC236}">
                <a16:creationId xmlns:a16="http://schemas.microsoft.com/office/drawing/2014/main" id="{9B2F2F05-CEDE-4DBD-B401-0C4B85598831}"/>
              </a:ext>
            </a:extLst>
          </p:cNvPr>
          <p:cNvSpPr>
            <a:spLocks noGrp="1"/>
          </p:cNvSpPr>
          <p:nvPr>
            <p:ph type="ftr" sz="quarter" idx="43"/>
          </p:nvPr>
        </p:nvSpPr>
        <p:spPr/>
        <p:txBody>
          <a:bodyPr/>
          <a:lstStyle/>
          <a:p>
            <a:endParaRPr lang="en-US"/>
          </a:p>
        </p:txBody>
      </p:sp>
      <p:sp>
        <p:nvSpPr>
          <p:cNvPr id="6" name="Slide Number Placeholder 5">
            <a:extLst>
              <a:ext uri="{FF2B5EF4-FFF2-40B4-BE49-F238E27FC236}">
                <a16:creationId xmlns:a16="http://schemas.microsoft.com/office/drawing/2014/main" id="{58AC448A-D8A7-4E0C-BE4A-C4F692A4D2C6}"/>
              </a:ext>
            </a:extLst>
          </p:cNvPr>
          <p:cNvSpPr>
            <a:spLocks noGrp="1"/>
          </p:cNvSpPr>
          <p:nvPr>
            <p:ph type="sldNum" sz="quarter" idx="44"/>
          </p:nvPr>
        </p:nvSpPr>
        <p:spPr/>
        <p:txBody>
          <a:bodyPr/>
          <a:lstStyle/>
          <a:p>
            <a:fld id="{6B54B0F7-55DD-40D6-B7F4-70B586885C0B}" type="slidenum">
              <a:rPr lang="en-US" smtClean="0"/>
              <a:pPr/>
              <a:t>‹#›</a:t>
            </a:fld>
            <a:endParaRPr lang="en-US"/>
          </a:p>
        </p:txBody>
      </p:sp>
      <p:sp>
        <p:nvSpPr>
          <p:cNvPr id="3" name="Title 2">
            <a:extLst>
              <a:ext uri="{FF2B5EF4-FFF2-40B4-BE49-F238E27FC236}">
                <a16:creationId xmlns:a16="http://schemas.microsoft.com/office/drawing/2014/main" id="{C8F4FADB-EEC5-45D2-AA5E-7A0D798F1295}"/>
              </a:ext>
            </a:extLst>
          </p:cNvPr>
          <p:cNvSpPr>
            <a:spLocks noGrp="1"/>
          </p:cNvSpPr>
          <p:nvPr>
            <p:ph type="title"/>
          </p:nvPr>
        </p:nvSpPr>
        <p:spPr>
          <a:xfrm>
            <a:off x="441601" y="385507"/>
            <a:ext cx="2824073" cy="960000"/>
          </a:xfrm>
        </p:spPr>
        <p:txBody>
          <a:bodyPr/>
          <a:lstStyle/>
          <a:p>
            <a:r>
              <a:rPr lang="en-US"/>
              <a:t>Click to edit Master title style</a:t>
            </a:r>
          </a:p>
        </p:txBody>
      </p:sp>
      <p:sp>
        <p:nvSpPr>
          <p:cNvPr id="33" name="Espace réservé du texte 4">
            <a:extLst>
              <a:ext uri="{FF2B5EF4-FFF2-40B4-BE49-F238E27FC236}">
                <a16:creationId xmlns:a16="http://schemas.microsoft.com/office/drawing/2014/main" id="{47966520-9FD5-42B3-AD18-E492CBBE356F}"/>
              </a:ext>
            </a:extLst>
          </p:cNvPr>
          <p:cNvSpPr>
            <a:spLocks noGrp="1"/>
          </p:cNvSpPr>
          <p:nvPr>
            <p:ph type="body" sz="quarter" idx="51"/>
          </p:nvPr>
        </p:nvSpPr>
        <p:spPr>
          <a:xfrm>
            <a:off x="444973" y="1428425"/>
            <a:ext cx="2822400" cy="574516"/>
          </a:xfrm>
        </p:spPr>
        <p:txBody>
          <a:bodyPr wrap="square">
            <a:spAutoFit/>
          </a:bodyPr>
          <a:lstStyle>
            <a:lvl1pPr>
              <a:lnSpc>
                <a:spcPct val="100000"/>
              </a:lnSpc>
              <a:spcAft>
                <a:spcPts val="0"/>
              </a:spcAft>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30" name="Text Placeholder 2">
            <a:extLst>
              <a:ext uri="{FF2B5EF4-FFF2-40B4-BE49-F238E27FC236}">
                <a16:creationId xmlns:a16="http://schemas.microsoft.com/office/drawing/2014/main" id="{4E0BC0F4-D286-4029-9886-E5C53C4FB52B}"/>
              </a:ext>
            </a:extLst>
          </p:cNvPr>
          <p:cNvSpPr>
            <a:spLocks noGrp="1"/>
          </p:cNvSpPr>
          <p:nvPr>
            <p:ph type="body" sz="quarter" idx="21"/>
          </p:nvPr>
        </p:nvSpPr>
        <p:spPr>
          <a:xfrm>
            <a:off x="442035" y="1759071"/>
            <a:ext cx="2822400" cy="4479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09321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Title, Content and Numbers (Alternativ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3729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grpSp>
        <p:nvGrpSpPr>
          <p:cNvPr id="35" name="Graphique 7">
            <a:extLst>
              <a:ext uri="{FF2B5EF4-FFF2-40B4-BE49-F238E27FC236}">
                <a16:creationId xmlns:a16="http://schemas.microsoft.com/office/drawing/2014/main" id="{92DE48E4-21B7-43C3-B1C8-D1A1E1D11836}"/>
              </a:ext>
            </a:extLst>
          </p:cNvPr>
          <p:cNvGrpSpPr>
            <a:grpSpLocks noChangeAspect="1"/>
          </p:cNvGrpSpPr>
          <p:nvPr userDrawn="1"/>
        </p:nvGrpSpPr>
        <p:grpSpPr>
          <a:xfrm>
            <a:off x="442166" y="6329527"/>
            <a:ext cx="1071853" cy="275084"/>
            <a:chOff x="4768103" y="-471733"/>
            <a:chExt cx="744723" cy="191124"/>
          </a:xfrm>
          <a:solidFill>
            <a:schemeClr val="bg1"/>
          </a:solidFill>
        </p:grpSpPr>
        <p:sp>
          <p:nvSpPr>
            <p:cNvPr id="36" name="Forme libre : forme 9">
              <a:extLst>
                <a:ext uri="{FF2B5EF4-FFF2-40B4-BE49-F238E27FC236}">
                  <a16:creationId xmlns:a16="http://schemas.microsoft.com/office/drawing/2014/main" id="{CF3C004A-12EF-4882-9435-5C8C5CDDA3DC}"/>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37" name="Forme libre : forme 10">
              <a:extLst>
                <a:ext uri="{FF2B5EF4-FFF2-40B4-BE49-F238E27FC236}">
                  <a16:creationId xmlns:a16="http://schemas.microsoft.com/office/drawing/2014/main" id="{C854BF86-9CB6-42C3-B52B-E372D3EE21D0}"/>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47" name="Forme libre : forme 11">
              <a:extLst>
                <a:ext uri="{FF2B5EF4-FFF2-40B4-BE49-F238E27FC236}">
                  <a16:creationId xmlns:a16="http://schemas.microsoft.com/office/drawing/2014/main" id="{A41B13E3-A26E-439F-AA34-2A97E1411892}"/>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
        <p:nvSpPr>
          <p:cNvPr id="52" name="Text Placeholder 2">
            <a:extLst>
              <a:ext uri="{FF2B5EF4-FFF2-40B4-BE49-F238E27FC236}">
                <a16:creationId xmlns:a16="http://schemas.microsoft.com/office/drawing/2014/main" id="{910FAF53-C00F-42B1-925B-79D8B7C9A3CF}"/>
              </a:ext>
            </a:extLst>
          </p:cNvPr>
          <p:cNvSpPr>
            <a:spLocks noGrp="1"/>
          </p:cNvSpPr>
          <p:nvPr>
            <p:ph type="body" sz="quarter" idx="49"/>
          </p:nvPr>
        </p:nvSpPr>
        <p:spPr>
          <a:xfrm>
            <a:off x="442035" y="1787589"/>
            <a:ext cx="2827013" cy="4451433"/>
          </a:xfrm>
        </p:spPr>
        <p:txBody>
          <a:bodyPr/>
          <a:lstStyle>
            <a:lvl1pPr>
              <a:defRPr>
                <a:solidFill>
                  <a:schemeClr val="tx2"/>
                </a:solidFill>
              </a:defRPr>
            </a:lvl1pPr>
            <a:lvl2pPr marL="302392" indent="-302392">
              <a:buFontTx/>
              <a:buBlip>
                <a:blip r:embed="rId2"/>
              </a:buBlip>
              <a:defRPr>
                <a:solidFill>
                  <a:schemeClr val="tx2"/>
                </a:solidFill>
              </a:defRPr>
            </a:lvl2pPr>
            <a:lvl3pPr marL="609585" indent="-302392">
              <a:buFontTx/>
              <a:buBlip>
                <a:blip r:embed="rId2"/>
              </a:buBlip>
              <a:defRPr>
                <a:solidFill>
                  <a:schemeClr val="tx2"/>
                </a:solidFill>
              </a:defRPr>
            </a:lvl3pPr>
            <a:lvl4pPr marL="911977" indent="-302392">
              <a:buFontTx/>
              <a:buBlip>
                <a:blip r:embed="rId2"/>
              </a:buBlip>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Espace réservé du texte 4">
            <a:extLst>
              <a:ext uri="{FF2B5EF4-FFF2-40B4-BE49-F238E27FC236}">
                <a16:creationId xmlns:a16="http://schemas.microsoft.com/office/drawing/2014/main" id="{44A9397C-6D93-4AD9-887C-C623195B452C}"/>
              </a:ext>
            </a:extLst>
          </p:cNvPr>
          <p:cNvSpPr>
            <a:spLocks noGrp="1"/>
          </p:cNvSpPr>
          <p:nvPr>
            <p:ph type="body" sz="quarter" idx="21" hasCustomPrompt="1"/>
          </p:nvPr>
        </p:nvSpPr>
        <p:spPr>
          <a:xfrm>
            <a:off x="4350332" y="1787588"/>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3">
                  <a:extLst>
                    <a:ext uri="{96DAC541-7B7A-43D3-8B79-37D633B846F1}">
                      <asvg:svgBlip xmlns:asvg="http://schemas.microsoft.com/office/drawing/2016/SVG/main" r:embed="rId4"/>
                    </a:ext>
                  </a:extLst>
                </a:blip>
              </a:buBlip>
              <a:defRPr sz="1067"/>
            </a:lvl2pPr>
            <a:lvl3pPr>
              <a:lnSpc>
                <a:spcPct val="110000"/>
              </a:lnSpc>
              <a:defRPr sz="1067">
                <a:latin typeface="+mj-lt"/>
              </a:defRPr>
            </a:lvl3pPr>
            <a:lvl4pPr>
              <a:defRPr sz="1333"/>
            </a:lvl4pPr>
            <a:lvl5pPr>
              <a:defRPr sz="1333"/>
            </a:lvl5pPr>
          </a:lstStyle>
          <a:p>
            <a:pPr lvl="0"/>
            <a:r>
              <a:rPr lang="en-US" noProof="0"/>
              <a:t>01</a:t>
            </a:r>
          </a:p>
        </p:txBody>
      </p:sp>
      <p:sp>
        <p:nvSpPr>
          <p:cNvPr id="55" name="Espace réservé du texte 4">
            <a:extLst>
              <a:ext uri="{FF2B5EF4-FFF2-40B4-BE49-F238E27FC236}">
                <a16:creationId xmlns:a16="http://schemas.microsoft.com/office/drawing/2014/main" id="{1733B279-DA2E-42A2-AC6A-5AD6F62B3AED}"/>
              </a:ext>
            </a:extLst>
          </p:cNvPr>
          <p:cNvSpPr>
            <a:spLocks noGrp="1"/>
          </p:cNvSpPr>
          <p:nvPr>
            <p:ph type="body" sz="quarter" idx="22"/>
          </p:nvPr>
        </p:nvSpPr>
        <p:spPr>
          <a:xfrm>
            <a:off x="4352278" y="985499"/>
            <a:ext cx="7394749" cy="286660"/>
          </a:xfrm>
        </p:spPr>
        <p:txBody>
          <a:bodyPr wrap="square">
            <a:spAutoFit/>
          </a:bodyPr>
          <a:lstStyle>
            <a:lvl1pPr algn="l">
              <a:lnSpc>
                <a:spcPct val="110000"/>
              </a:lnSpc>
              <a:defRPr sz="1867">
                <a:solidFill>
                  <a:schemeClr val="tx1"/>
                </a:solidFill>
              </a:defRPr>
            </a:lvl1pPr>
            <a:lvl2pPr marL="228594" indent="-228594">
              <a:buFontTx/>
              <a:buBlip>
                <a:blip r:embed="rId3">
                  <a:extLst>
                    <a:ext uri="{96DAC541-7B7A-43D3-8B79-37D633B846F1}">
                      <asvg:svgBlip xmlns:asvg="http://schemas.microsoft.com/office/drawing/2016/SVG/main" r:embed="rId4"/>
                    </a:ext>
                  </a:extLst>
                </a:blip>
              </a:buBlip>
              <a:defRPr sz="1067"/>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6" name="Espace réservé du texte 4">
            <a:extLst>
              <a:ext uri="{FF2B5EF4-FFF2-40B4-BE49-F238E27FC236}">
                <a16:creationId xmlns:a16="http://schemas.microsoft.com/office/drawing/2014/main" id="{16F950FC-0480-4153-AB54-FC50B62AF841}"/>
              </a:ext>
            </a:extLst>
          </p:cNvPr>
          <p:cNvSpPr>
            <a:spLocks noGrp="1"/>
          </p:cNvSpPr>
          <p:nvPr>
            <p:ph type="body" sz="quarter" idx="25" hasCustomPrompt="1"/>
          </p:nvPr>
        </p:nvSpPr>
        <p:spPr>
          <a:xfrm>
            <a:off x="6251135" y="1787588"/>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3">
                  <a:extLst>
                    <a:ext uri="{96DAC541-7B7A-43D3-8B79-37D633B846F1}">
                      <asvg:svgBlip xmlns:asvg="http://schemas.microsoft.com/office/drawing/2016/SVG/main" r:embed="rId4"/>
                    </a:ext>
                  </a:extLst>
                </a:blip>
              </a:buBlip>
              <a:defRPr sz="1067"/>
            </a:lvl2pPr>
            <a:lvl3pPr>
              <a:lnSpc>
                <a:spcPct val="110000"/>
              </a:lnSpc>
              <a:defRPr sz="1067">
                <a:latin typeface="+mj-lt"/>
              </a:defRPr>
            </a:lvl3pPr>
            <a:lvl4pPr>
              <a:defRPr sz="1333"/>
            </a:lvl4pPr>
            <a:lvl5pPr>
              <a:defRPr sz="1333"/>
            </a:lvl5pPr>
          </a:lstStyle>
          <a:p>
            <a:pPr lvl="0"/>
            <a:r>
              <a:rPr lang="en-US" noProof="0"/>
              <a:t>02</a:t>
            </a:r>
          </a:p>
        </p:txBody>
      </p:sp>
      <p:sp>
        <p:nvSpPr>
          <p:cNvPr id="57" name="Espace réservé du texte 4">
            <a:extLst>
              <a:ext uri="{FF2B5EF4-FFF2-40B4-BE49-F238E27FC236}">
                <a16:creationId xmlns:a16="http://schemas.microsoft.com/office/drawing/2014/main" id="{2EFE1CAB-5EC5-470D-9350-2DD9C967665B}"/>
              </a:ext>
            </a:extLst>
          </p:cNvPr>
          <p:cNvSpPr>
            <a:spLocks noGrp="1"/>
          </p:cNvSpPr>
          <p:nvPr>
            <p:ph type="body" sz="quarter" idx="28" hasCustomPrompt="1"/>
          </p:nvPr>
        </p:nvSpPr>
        <p:spPr>
          <a:xfrm>
            <a:off x="8151937" y="1787588"/>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3">
                  <a:extLst>
                    <a:ext uri="{96DAC541-7B7A-43D3-8B79-37D633B846F1}">
                      <asvg:svgBlip xmlns:asvg="http://schemas.microsoft.com/office/drawing/2016/SVG/main" r:embed="rId4"/>
                    </a:ext>
                  </a:extLst>
                </a:blip>
              </a:buBlip>
              <a:defRPr sz="1067"/>
            </a:lvl2pPr>
            <a:lvl3pPr>
              <a:lnSpc>
                <a:spcPct val="110000"/>
              </a:lnSpc>
              <a:defRPr sz="1067">
                <a:latin typeface="+mj-lt"/>
              </a:defRPr>
            </a:lvl3pPr>
            <a:lvl4pPr>
              <a:defRPr sz="1333"/>
            </a:lvl4pPr>
            <a:lvl5pPr>
              <a:defRPr sz="1333"/>
            </a:lvl5pPr>
          </a:lstStyle>
          <a:p>
            <a:pPr lvl="0"/>
            <a:r>
              <a:rPr lang="en-US" noProof="0"/>
              <a:t>03</a:t>
            </a:r>
          </a:p>
        </p:txBody>
      </p:sp>
      <p:sp>
        <p:nvSpPr>
          <p:cNvPr id="58" name="Espace réservé du texte 4">
            <a:extLst>
              <a:ext uri="{FF2B5EF4-FFF2-40B4-BE49-F238E27FC236}">
                <a16:creationId xmlns:a16="http://schemas.microsoft.com/office/drawing/2014/main" id="{E28A005F-4277-4DBE-97FB-498AB2E8E7BA}"/>
              </a:ext>
            </a:extLst>
          </p:cNvPr>
          <p:cNvSpPr>
            <a:spLocks noGrp="1"/>
          </p:cNvSpPr>
          <p:nvPr>
            <p:ph type="body" sz="quarter" idx="31" hasCustomPrompt="1"/>
          </p:nvPr>
        </p:nvSpPr>
        <p:spPr>
          <a:xfrm>
            <a:off x="10052741" y="1787588"/>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3">
                  <a:extLst>
                    <a:ext uri="{96DAC541-7B7A-43D3-8B79-37D633B846F1}">
                      <asvg:svgBlip xmlns:asvg="http://schemas.microsoft.com/office/drawing/2016/SVG/main" r:embed="rId4"/>
                    </a:ext>
                  </a:extLst>
                </a:blip>
              </a:buBlip>
              <a:defRPr sz="1067"/>
            </a:lvl2pPr>
            <a:lvl3pPr>
              <a:lnSpc>
                <a:spcPct val="110000"/>
              </a:lnSpc>
              <a:defRPr sz="1067">
                <a:latin typeface="+mj-lt"/>
              </a:defRPr>
            </a:lvl3pPr>
            <a:lvl4pPr>
              <a:defRPr sz="1333"/>
            </a:lvl4pPr>
            <a:lvl5pPr>
              <a:defRPr sz="1333"/>
            </a:lvl5pPr>
          </a:lstStyle>
          <a:p>
            <a:pPr lvl="0"/>
            <a:r>
              <a:rPr lang="en-US" noProof="0"/>
              <a:t>04</a:t>
            </a:r>
          </a:p>
        </p:txBody>
      </p:sp>
      <p:sp>
        <p:nvSpPr>
          <p:cNvPr id="4" name="Footer Placeholder 3">
            <a:extLst>
              <a:ext uri="{FF2B5EF4-FFF2-40B4-BE49-F238E27FC236}">
                <a16:creationId xmlns:a16="http://schemas.microsoft.com/office/drawing/2014/main" id="{BD134596-12A9-4BAA-8C73-E73781DD9794}"/>
              </a:ext>
            </a:extLst>
          </p:cNvPr>
          <p:cNvSpPr>
            <a:spLocks noGrp="1"/>
          </p:cNvSpPr>
          <p:nvPr>
            <p:ph type="ftr" sz="quarter" idx="51"/>
          </p:nvPr>
        </p:nvSpPr>
        <p:spPr/>
        <p:txBody>
          <a:bodyPr/>
          <a:lstStyle/>
          <a:p>
            <a:endParaRPr lang="en-US"/>
          </a:p>
        </p:txBody>
      </p:sp>
      <p:sp>
        <p:nvSpPr>
          <p:cNvPr id="5" name="Slide Number Placeholder 4">
            <a:extLst>
              <a:ext uri="{FF2B5EF4-FFF2-40B4-BE49-F238E27FC236}">
                <a16:creationId xmlns:a16="http://schemas.microsoft.com/office/drawing/2014/main" id="{901BACB5-7B15-46A0-ACC1-B1CC73618FA4}"/>
              </a:ext>
            </a:extLst>
          </p:cNvPr>
          <p:cNvSpPr>
            <a:spLocks noGrp="1"/>
          </p:cNvSpPr>
          <p:nvPr>
            <p:ph type="sldNum" sz="quarter" idx="52"/>
          </p:nvPr>
        </p:nvSpPr>
        <p:spPr/>
        <p:txBody>
          <a:bodyPr/>
          <a:lstStyle/>
          <a:p>
            <a:fld id="{6B54B0F7-55DD-40D6-B7F4-70B586885C0B}" type="slidenum">
              <a:rPr lang="en-US" smtClean="0"/>
              <a:pPr/>
              <a:t>‹#›</a:t>
            </a:fld>
            <a:endParaRPr lang="en-US"/>
          </a:p>
        </p:txBody>
      </p:sp>
      <p:sp>
        <p:nvSpPr>
          <p:cNvPr id="2" name="Title 1">
            <a:extLst>
              <a:ext uri="{FF2B5EF4-FFF2-40B4-BE49-F238E27FC236}">
                <a16:creationId xmlns:a16="http://schemas.microsoft.com/office/drawing/2014/main" id="{4E92FD8C-2B58-418C-8C0C-CF8C1DFCA139}"/>
              </a:ext>
            </a:extLst>
          </p:cNvPr>
          <p:cNvSpPr>
            <a:spLocks noGrp="1"/>
          </p:cNvSpPr>
          <p:nvPr>
            <p:ph type="title"/>
          </p:nvPr>
        </p:nvSpPr>
        <p:spPr>
          <a:xfrm>
            <a:off x="441601" y="385507"/>
            <a:ext cx="2824073" cy="960000"/>
          </a:xfrm>
        </p:spPr>
        <p:txBody>
          <a:bodyPr/>
          <a:lstStyle>
            <a:lvl1pPr>
              <a:defRPr>
                <a:solidFill>
                  <a:schemeClr val="bg1"/>
                </a:solidFill>
              </a:defRPr>
            </a:lvl1pPr>
          </a:lstStyle>
          <a:p>
            <a:r>
              <a:rPr lang="en-US"/>
              <a:t>Click to edit Master title style</a:t>
            </a:r>
          </a:p>
        </p:txBody>
      </p:sp>
      <p:sp>
        <p:nvSpPr>
          <p:cNvPr id="29" name="Espace réservé du texte 4">
            <a:extLst>
              <a:ext uri="{FF2B5EF4-FFF2-40B4-BE49-F238E27FC236}">
                <a16:creationId xmlns:a16="http://schemas.microsoft.com/office/drawing/2014/main" id="{6130F058-DE5E-4AF9-B296-FB3C01712DC6}"/>
              </a:ext>
            </a:extLst>
          </p:cNvPr>
          <p:cNvSpPr>
            <a:spLocks noGrp="1"/>
          </p:cNvSpPr>
          <p:nvPr>
            <p:ph type="body" sz="quarter" idx="53"/>
          </p:nvPr>
        </p:nvSpPr>
        <p:spPr>
          <a:xfrm>
            <a:off x="444973" y="1428425"/>
            <a:ext cx="2822400" cy="574516"/>
          </a:xfrm>
        </p:spPr>
        <p:txBody>
          <a:bodyPr wrap="square">
            <a:spAutoFit/>
          </a:bodyPr>
          <a:lstStyle>
            <a:lvl1pPr>
              <a:lnSpc>
                <a:spcPct val="100000"/>
              </a:lnSpc>
              <a:spcAft>
                <a:spcPts val="0"/>
              </a:spcAft>
              <a:defRPr sz="1867"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34" name="Espace réservé du texte 4">
            <a:extLst>
              <a:ext uri="{FF2B5EF4-FFF2-40B4-BE49-F238E27FC236}">
                <a16:creationId xmlns:a16="http://schemas.microsoft.com/office/drawing/2014/main" id="{480EBD21-251E-5549-1783-59F62C923620}"/>
              </a:ext>
            </a:extLst>
          </p:cNvPr>
          <p:cNvSpPr>
            <a:spLocks noGrp="1"/>
          </p:cNvSpPr>
          <p:nvPr>
            <p:ph type="body" sz="quarter" idx="54"/>
          </p:nvPr>
        </p:nvSpPr>
        <p:spPr>
          <a:xfrm>
            <a:off x="4350332" y="2949165"/>
            <a:ext cx="1691347" cy="657177"/>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8" name="Espace réservé du texte 4">
            <a:extLst>
              <a:ext uri="{FF2B5EF4-FFF2-40B4-BE49-F238E27FC236}">
                <a16:creationId xmlns:a16="http://schemas.microsoft.com/office/drawing/2014/main" id="{31C368F5-8367-8003-717B-0E1E56CD0587}"/>
              </a:ext>
            </a:extLst>
          </p:cNvPr>
          <p:cNvSpPr>
            <a:spLocks noGrp="1"/>
          </p:cNvSpPr>
          <p:nvPr>
            <p:ph type="body" sz="quarter" idx="35"/>
          </p:nvPr>
        </p:nvSpPr>
        <p:spPr>
          <a:xfrm>
            <a:off x="4350332" y="3840886"/>
            <a:ext cx="1691347" cy="239813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9" name="Espace réservé du texte 4">
            <a:extLst>
              <a:ext uri="{FF2B5EF4-FFF2-40B4-BE49-F238E27FC236}">
                <a16:creationId xmlns:a16="http://schemas.microsoft.com/office/drawing/2014/main" id="{61010473-B381-8D4E-FABE-59CB2552EA81}"/>
              </a:ext>
            </a:extLst>
          </p:cNvPr>
          <p:cNvSpPr>
            <a:spLocks noGrp="1"/>
          </p:cNvSpPr>
          <p:nvPr>
            <p:ph type="body" sz="quarter" idx="36"/>
          </p:nvPr>
        </p:nvSpPr>
        <p:spPr>
          <a:xfrm>
            <a:off x="6251915" y="2941464"/>
            <a:ext cx="1691347"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0" name="Espace réservé du texte 4">
            <a:extLst>
              <a:ext uri="{FF2B5EF4-FFF2-40B4-BE49-F238E27FC236}">
                <a16:creationId xmlns:a16="http://schemas.microsoft.com/office/drawing/2014/main" id="{AE08EF7E-5C0A-002F-6833-F81205E0B58D}"/>
              </a:ext>
            </a:extLst>
          </p:cNvPr>
          <p:cNvSpPr>
            <a:spLocks noGrp="1"/>
          </p:cNvSpPr>
          <p:nvPr>
            <p:ph type="body" sz="quarter" idx="37"/>
          </p:nvPr>
        </p:nvSpPr>
        <p:spPr>
          <a:xfrm>
            <a:off x="6251915" y="3840886"/>
            <a:ext cx="1691347" cy="239813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1" name="Espace réservé du texte 4">
            <a:extLst>
              <a:ext uri="{FF2B5EF4-FFF2-40B4-BE49-F238E27FC236}">
                <a16:creationId xmlns:a16="http://schemas.microsoft.com/office/drawing/2014/main" id="{296512FD-5D84-35FD-A358-56A9E0174C3A}"/>
              </a:ext>
            </a:extLst>
          </p:cNvPr>
          <p:cNvSpPr>
            <a:spLocks noGrp="1"/>
          </p:cNvSpPr>
          <p:nvPr>
            <p:ph type="body" sz="quarter" idx="38"/>
          </p:nvPr>
        </p:nvSpPr>
        <p:spPr>
          <a:xfrm>
            <a:off x="8151937" y="2941464"/>
            <a:ext cx="1691347"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2" name="Espace réservé du texte 4">
            <a:extLst>
              <a:ext uri="{FF2B5EF4-FFF2-40B4-BE49-F238E27FC236}">
                <a16:creationId xmlns:a16="http://schemas.microsoft.com/office/drawing/2014/main" id="{14FE262A-1EEC-F6CC-CB20-D432FB305B17}"/>
              </a:ext>
            </a:extLst>
          </p:cNvPr>
          <p:cNvSpPr>
            <a:spLocks noGrp="1"/>
          </p:cNvSpPr>
          <p:nvPr>
            <p:ph type="body" sz="quarter" idx="39"/>
          </p:nvPr>
        </p:nvSpPr>
        <p:spPr>
          <a:xfrm>
            <a:off x="8151937" y="3840886"/>
            <a:ext cx="1691347" cy="239813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3" name="Espace réservé du texte 4">
            <a:extLst>
              <a:ext uri="{FF2B5EF4-FFF2-40B4-BE49-F238E27FC236}">
                <a16:creationId xmlns:a16="http://schemas.microsoft.com/office/drawing/2014/main" id="{1351095D-866D-4C63-63DC-4F5E0E9F58E1}"/>
              </a:ext>
            </a:extLst>
          </p:cNvPr>
          <p:cNvSpPr>
            <a:spLocks noGrp="1"/>
          </p:cNvSpPr>
          <p:nvPr>
            <p:ph type="body" sz="quarter" idx="40"/>
          </p:nvPr>
        </p:nvSpPr>
        <p:spPr>
          <a:xfrm>
            <a:off x="10055680" y="2941464"/>
            <a:ext cx="1691347"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4" name="Espace réservé du texte 4">
            <a:extLst>
              <a:ext uri="{FF2B5EF4-FFF2-40B4-BE49-F238E27FC236}">
                <a16:creationId xmlns:a16="http://schemas.microsoft.com/office/drawing/2014/main" id="{CDD22FDE-98BD-E438-F8F4-BDB7914DF278}"/>
              </a:ext>
            </a:extLst>
          </p:cNvPr>
          <p:cNvSpPr>
            <a:spLocks noGrp="1"/>
          </p:cNvSpPr>
          <p:nvPr>
            <p:ph type="body" sz="quarter" idx="41"/>
          </p:nvPr>
        </p:nvSpPr>
        <p:spPr>
          <a:xfrm>
            <a:off x="10055680" y="3840886"/>
            <a:ext cx="1691347" cy="239813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Tree>
    <p:extLst>
      <p:ext uri="{BB962C8B-B14F-4D97-AF65-F5344CB8AC3E}">
        <p14:creationId xmlns:p14="http://schemas.microsoft.com/office/powerpoint/2010/main" val="197789833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Table">
    <p:bg>
      <p:bgPr>
        <a:solidFill>
          <a:srgbClr val="F5F3F8"/>
        </a:solidFill>
        <a:effectLst/>
      </p:bgPr>
    </p:bg>
    <p:spTree>
      <p:nvGrpSpPr>
        <p:cNvPr id="1" name=""/>
        <p:cNvGrpSpPr/>
        <p:nvPr/>
      </p:nvGrpSpPr>
      <p:grpSpPr>
        <a:xfrm>
          <a:off x="0" y="0"/>
          <a:ext cx="0" cy="0"/>
          <a:chOff x="0" y="0"/>
          <a:chExt cx="0" cy="0"/>
        </a:xfrm>
      </p:grpSpPr>
      <p:sp>
        <p:nvSpPr>
          <p:cNvPr id="14" name="Table Placeholder 3">
            <a:extLst>
              <a:ext uri="{FF2B5EF4-FFF2-40B4-BE49-F238E27FC236}">
                <a16:creationId xmlns:a16="http://schemas.microsoft.com/office/drawing/2014/main" id="{828EDE46-3F40-4CF0-8732-22A2312E12B6}"/>
              </a:ext>
            </a:extLst>
          </p:cNvPr>
          <p:cNvSpPr>
            <a:spLocks noGrp="1"/>
          </p:cNvSpPr>
          <p:nvPr>
            <p:ph type="tbl" sz="quarter" idx="23"/>
          </p:nvPr>
        </p:nvSpPr>
        <p:spPr>
          <a:xfrm>
            <a:off x="441384" y="1335089"/>
            <a:ext cx="11304000" cy="4012576"/>
          </a:xfrm>
        </p:spPr>
        <p:txBody>
          <a:bodyPr anchor="ctr"/>
          <a:lstStyle>
            <a:lvl1pPr algn="ctr">
              <a:defRPr/>
            </a:lvl1pPr>
          </a:lstStyle>
          <a:p>
            <a:r>
              <a:rPr lang="en-US"/>
              <a:t>Click icon to add table</a:t>
            </a:r>
          </a:p>
        </p:txBody>
      </p:sp>
      <p:sp>
        <p:nvSpPr>
          <p:cNvPr id="5" name="Footer Placeholder 4">
            <a:extLst>
              <a:ext uri="{FF2B5EF4-FFF2-40B4-BE49-F238E27FC236}">
                <a16:creationId xmlns:a16="http://schemas.microsoft.com/office/drawing/2014/main" id="{F99F246B-9332-44CA-81DF-08CEAC5924F2}"/>
              </a:ext>
            </a:extLst>
          </p:cNvPr>
          <p:cNvSpPr>
            <a:spLocks noGrp="1"/>
          </p:cNvSpPr>
          <p:nvPr>
            <p:ph type="ftr" sz="quarter" idx="52"/>
          </p:nvPr>
        </p:nvSpPr>
        <p:spPr/>
        <p:txBody>
          <a:bodyPr/>
          <a:lstStyle/>
          <a:p>
            <a:endParaRPr lang="en-US"/>
          </a:p>
        </p:txBody>
      </p:sp>
      <p:sp>
        <p:nvSpPr>
          <p:cNvPr id="6" name="Slide Number Placeholder 5">
            <a:extLst>
              <a:ext uri="{FF2B5EF4-FFF2-40B4-BE49-F238E27FC236}">
                <a16:creationId xmlns:a16="http://schemas.microsoft.com/office/drawing/2014/main" id="{6D0BAD91-B8AC-43F3-A5AB-688AA978C3E8}"/>
              </a:ext>
            </a:extLst>
          </p:cNvPr>
          <p:cNvSpPr>
            <a:spLocks noGrp="1"/>
          </p:cNvSpPr>
          <p:nvPr>
            <p:ph type="sldNum" sz="quarter" idx="53"/>
          </p:nvPr>
        </p:nvSpPr>
        <p:spPr/>
        <p:txBody>
          <a:bodyPr/>
          <a:lstStyle>
            <a:lvl1pPr>
              <a:defRPr sz="1333"/>
            </a:lvl1pPr>
          </a:lstStyle>
          <a:p>
            <a:fld id="{6B54B0F7-55DD-40D6-B7F4-70B586885C0B}" type="slidenum">
              <a:rPr lang="en-US" smtClean="0"/>
              <a:pPr/>
              <a:t>‹#›</a:t>
            </a:fld>
            <a:endParaRPr lang="en-US"/>
          </a:p>
        </p:txBody>
      </p:sp>
      <p:sp>
        <p:nvSpPr>
          <p:cNvPr id="2" name="Title 1">
            <a:extLst>
              <a:ext uri="{FF2B5EF4-FFF2-40B4-BE49-F238E27FC236}">
                <a16:creationId xmlns:a16="http://schemas.microsoft.com/office/drawing/2014/main" id="{73E78E04-C85A-4D77-B8FB-BFFBFEFE7951}"/>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9AA4AB99-00DE-10CB-B8FB-6FCD3A044453}"/>
              </a:ext>
            </a:extLst>
          </p:cNvPr>
          <p:cNvSpPr>
            <a:spLocks noGrp="1"/>
          </p:cNvSpPr>
          <p:nvPr>
            <p:ph type="body" sz="quarter" idx="54"/>
          </p:nvPr>
        </p:nvSpPr>
        <p:spPr>
          <a:xfrm>
            <a:off x="431800" y="5522911"/>
            <a:ext cx="11323400" cy="581556"/>
          </a:xfrm>
        </p:spPr>
        <p:txBody>
          <a:bodyPr anchor="b"/>
          <a:lstStyle>
            <a:lvl1pPr>
              <a:defRPr sz="800"/>
            </a:lvl1pPr>
          </a:lstStyle>
          <a:p>
            <a:pPr lvl="0"/>
            <a:endParaRPr lang="en-US"/>
          </a:p>
        </p:txBody>
      </p:sp>
    </p:spTree>
    <p:extLst>
      <p:ext uri="{BB962C8B-B14F-4D97-AF65-F5344CB8AC3E}">
        <p14:creationId xmlns:p14="http://schemas.microsoft.com/office/powerpoint/2010/main" val="181261973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4DC77-987D-7CD4-B736-86D16C58B55A}"/>
              </a:ext>
            </a:extLst>
          </p:cNvPr>
          <p:cNvSpPr>
            <a:spLocks noGrp="1"/>
          </p:cNvSpPr>
          <p:nvPr>
            <p:ph type="title"/>
          </p:nvPr>
        </p:nvSpPr>
        <p:spPr/>
        <p:txBody>
          <a:bodyPr/>
          <a:lstStyle/>
          <a:p>
            <a:r>
              <a:rPr lang="en-US"/>
              <a:t>Click to edit Master title style</a:t>
            </a:r>
            <a:endParaRPr lang="en-IN"/>
          </a:p>
        </p:txBody>
      </p:sp>
      <p:sp>
        <p:nvSpPr>
          <p:cNvPr id="3" name="Footer Placeholder 2">
            <a:extLst>
              <a:ext uri="{FF2B5EF4-FFF2-40B4-BE49-F238E27FC236}">
                <a16:creationId xmlns:a16="http://schemas.microsoft.com/office/drawing/2014/main" id="{8B991798-E32F-22FA-BB2D-2B1D13C948AA}"/>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6DB8820E-0259-1928-1698-6FA0A6DE0834}"/>
              </a:ext>
            </a:extLst>
          </p:cNvPr>
          <p:cNvSpPr>
            <a:spLocks noGrp="1"/>
          </p:cNvSpPr>
          <p:nvPr>
            <p:ph type="dt" sz="half" idx="11"/>
          </p:nvPr>
        </p:nvSpPr>
        <p:spPr/>
        <p:txBody>
          <a:bodyPr/>
          <a:lstStyle/>
          <a:p>
            <a:endParaRPr lang="en-US"/>
          </a:p>
        </p:txBody>
      </p:sp>
      <p:sp>
        <p:nvSpPr>
          <p:cNvPr id="5" name="Slide Number Placeholder 4">
            <a:extLst>
              <a:ext uri="{FF2B5EF4-FFF2-40B4-BE49-F238E27FC236}">
                <a16:creationId xmlns:a16="http://schemas.microsoft.com/office/drawing/2014/main" id="{D76078F5-DE7B-3B8B-D435-45108CBC43B2}"/>
              </a:ext>
            </a:extLst>
          </p:cNvPr>
          <p:cNvSpPr>
            <a:spLocks noGrp="1"/>
          </p:cNvSpPr>
          <p:nvPr>
            <p:ph type="sldNum" sz="quarter" idx="12"/>
          </p:nvPr>
        </p:nvSpPr>
        <p:spPr/>
        <p:txBody>
          <a:bodyPr/>
          <a:lstStyle/>
          <a:p>
            <a:fld id="{6B54B0F7-55DD-40D6-B7F4-70B586885C0B}" type="slidenum">
              <a:rPr lang="en-US" smtClean="0"/>
              <a:pPr/>
              <a:t>‹#›</a:t>
            </a:fld>
            <a:endParaRPr lang="en-US"/>
          </a:p>
        </p:txBody>
      </p:sp>
      <p:sp>
        <p:nvSpPr>
          <p:cNvPr id="7" name="Content Placeholder 6">
            <a:extLst>
              <a:ext uri="{FF2B5EF4-FFF2-40B4-BE49-F238E27FC236}">
                <a16:creationId xmlns:a16="http://schemas.microsoft.com/office/drawing/2014/main" id="{76CE32DB-FE14-4435-A95E-6A22E3B87B85}"/>
              </a:ext>
            </a:extLst>
          </p:cNvPr>
          <p:cNvSpPr>
            <a:spLocks noGrp="1"/>
          </p:cNvSpPr>
          <p:nvPr>
            <p:ph sz="quarter" idx="13"/>
          </p:nvPr>
        </p:nvSpPr>
        <p:spPr>
          <a:xfrm>
            <a:off x="455085" y="1517008"/>
            <a:ext cx="5640916" cy="3822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6">
            <a:extLst>
              <a:ext uri="{FF2B5EF4-FFF2-40B4-BE49-F238E27FC236}">
                <a16:creationId xmlns:a16="http://schemas.microsoft.com/office/drawing/2014/main" id="{B96758EE-F932-FB45-E97C-F85A6578360F}"/>
              </a:ext>
            </a:extLst>
          </p:cNvPr>
          <p:cNvSpPr>
            <a:spLocks noGrp="1"/>
          </p:cNvSpPr>
          <p:nvPr>
            <p:ph sz="quarter" idx="14"/>
          </p:nvPr>
        </p:nvSpPr>
        <p:spPr>
          <a:xfrm>
            <a:off x="6359095" y="1517008"/>
            <a:ext cx="5640916" cy="3822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Text Placeholder 9">
            <a:extLst>
              <a:ext uri="{FF2B5EF4-FFF2-40B4-BE49-F238E27FC236}">
                <a16:creationId xmlns:a16="http://schemas.microsoft.com/office/drawing/2014/main" id="{2BCDD56F-E356-FE73-7DD5-DAB7749B54A8}"/>
              </a:ext>
            </a:extLst>
          </p:cNvPr>
          <p:cNvSpPr>
            <a:spLocks noGrp="1"/>
          </p:cNvSpPr>
          <p:nvPr>
            <p:ph type="body" sz="quarter" idx="15"/>
          </p:nvPr>
        </p:nvSpPr>
        <p:spPr>
          <a:xfrm>
            <a:off x="442384" y="5524501"/>
            <a:ext cx="11557000" cy="469900"/>
          </a:xfrm>
        </p:spPr>
        <p:txBody>
          <a:bodyPr anchor="b"/>
          <a:lstStyle>
            <a:lvl1pPr>
              <a:defRPr sz="800"/>
            </a:lvl1pPr>
            <a:lvl2pPr marL="0" indent="0">
              <a:buNone/>
              <a:defRPr sz="800"/>
            </a:lvl2pPr>
            <a:lvl3pPr>
              <a:defRPr sz="800"/>
            </a:lvl3pPr>
            <a:lvl4pPr>
              <a:defRPr sz="800"/>
            </a:lvl4pPr>
            <a:lvl5pPr>
              <a:defRPr sz="800"/>
            </a:lvl5pPr>
          </a:lstStyle>
          <a:p>
            <a:pPr lvl="0"/>
            <a:r>
              <a:rPr lang="en-US"/>
              <a:t>Click to edit Master text styles</a:t>
            </a:r>
          </a:p>
          <a:p>
            <a:pPr lvl="1"/>
            <a:endParaRPr lang="en-IN"/>
          </a:p>
        </p:txBody>
      </p:sp>
    </p:spTree>
    <p:extLst>
      <p:ext uri="{BB962C8B-B14F-4D97-AF65-F5344CB8AC3E}">
        <p14:creationId xmlns:p14="http://schemas.microsoft.com/office/powerpoint/2010/main" val="339968993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23004C"/>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984036"/>
            <a:ext cx="9144000" cy="889928"/>
          </a:xfrm>
        </p:spPr>
        <p:txBody>
          <a:bodyPr anchor="ctr">
            <a:normAutofit/>
          </a:bodyPr>
          <a:lstStyle>
            <a:lvl1pPr algn="ctr">
              <a:defRPr sz="5333">
                <a:solidFill>
                  <a:schemeClr val="tx2"/>
                </a:solidFill>
              </a:defRPr>
            </a:lvl1pPr>
          </a:lstStyle>
          <a:p>
            <a:r>
              <a:rPr lang="en-US" noProof="0"/>
              <a:t>Thank you</a:t>
            </a:r>
          </a:p>
        </p:txBody>
      </p:sp>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6011445" y="4346936"/>
            <a:ext cx="169113" cy="16791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tx2"/>
          </a:solidFill>
        </p:spPr>
        <p:txBody>
          <a:bodyPr wrap="square">
            <a:noAutofit/>
          </a:bodyPr>
          <a:lstStyle>
            <a:lvl1pPr>
              <a:defRPr>
                <a:noFill/>
              </a:defRPr>
            </a:lvl1pPr>
          </a:lstStyle>
          <a:p>
            <a:r>
              <a:rPr lang="en-US" noProof="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6011445" y="2362265"/>
            <a:ext cx="169113" cy="16791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tx2"/>
          </a:solidFill>
        </p:spPr>
        <p:txBody>
          <a:bodyPr wrap="square">
            <a:noAutofit/>
          </a:bodyPr>
          <a:lstStyle>
            <a:lvl1pPr>
              <a:defRPr>
                <a:noFill/>
              </a:defRPr>
            </a:lvl1pPr>
          </a:lstStyle>
          <a:p>
            <a:r>
              <a:rPr lang="en-US" noProof="0"/>
              <a:t>Click icon to add SmartArt graphic</a:t>
            </a:r>
          </a:p>
        </p:txBody>
      </p:sp>
      <p:grpSp>
        <p:nvGrpSpPr>
          <p:cNvPr id="21" name="Graphique 7">
            <a:extLst>
              <a:ext uri="{FF2B5EF4-FFF2-40B4-BE49-F238E27FC236}">
                <a16:creationId xmlns:a16="http://schemas.microsoft.com/office/drawing/2014/main" id="{CCF15C7E-6A99-4286-A9D8-5CFB7F6C2F2D}"/>
              </a:ext>
            </a:extLst>
          </p:cNvPr>
          <p:cNvGrpSpPr>
            <a:grpSpLocks noChangeAspect="1"/>
          </p:cNvGrpSpPr>
          <p:nvPr userDrawn="1"/>
        </p:nvGrpSpPr>
        <p:grpSpPr>
          <a:xfrm>
            <a:off x="5560063" y="6013890"/>
            <a:ext cx="1071853" cy="275084"/>
            <a:chOff x="4768103" y="-471733"/>
            <a:chExt cx="744723" cy="191124"/>
          </a:xfrm>
          <a:solidFill>
            <a:schemeClr val="bg1"/>
          </a:solidFill>
        </p:grpSpPr>
        <p:sp>
          <p:nvSpPr>
            <p:cNvPr id="22" name="Forme libre : forme 9">
              <a:extLst>
                <a:ext uri="{FF2B5EF4-FFF2-40B4-BE49-F238E27FC236}">
                  <a16:creationId xmlns:a16="http://schemas.microsoft.com/office/drawing/2014/main" id="{6694094C-70CE-4AC8-A396-70F4CAC44E42}"/>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23" name="Forme libre : forme 10">
              <a:extLst>
                <a:ext uri="{FF2B5EF4-FFF2-40B4-BE49-F238E27FC236}">
                  <a16:creationId xmlns:a16="http://schemas.microsoft.com/office/drawing/2014/main" id="{F0CC9C0D-B090-476A-A414-384A1818254E}"/>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24" name="Forme libre : forme 11">
              <a:extLst>
                <a:ext uri="{FF2B5EF4-FFF2-40B4-BE49-F238E27FC236}">
                  <a16:creationId xmlns:a16="http://schemas.microsoft.com/office/drawing/2014/main" id="{6DE4ADDB-0CA9-4651-BF0C-18EF0C881B3A}"/>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
        <p:nvSpPr>
          <p:cNvPr id="3" name="TextBox 2">
            <a:extLst>
              <a:ext uri="{FF2B5EF4-FFF2-40B4-BE49-F238E27FC236}">
                <a16:creationId xmlns:a16="http://schemas.microsoft.com/office/drawing/2014/main" id="{BB2C8BB7-E469-81AA-62E7-C7A172A3F0CC}"/>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pic>
        <p:nvPicPr>
          <p:cNvPr id="5" name="Picture 4">
            <a:extLst>
              <a:ext uri="{FF2B5EF4-FFF2-40B4-BE49-F238E27FC236}">
                <a16:creationId xmlns:a16="http://schemas.microsoft.com/office/drawing/2014/main" id="{96DEF18E-4BCB-0291-69CF-1AA4923E6795}"/>
              </a:ext>
            </a:extLst>
          </p:cNvPr>
          <p:cNvPicPr>
            <a:picLocks noChangeAspect="1"/>
          </p:cNvPicPr>
          <p:nvPr userDrawn="1"/>
        </p:nvPicPr>
        <p:blipFill rotWithShape="1">
          <a:blip r:embed="rId2" cstate="hqprint">
            <a:biLevel thresh="25000"/>
            <a:extLst>
              <a:ext uri="{28A0092B-C50C-407E-A947-70E740481C1C}">
                <a14:useLocalDpi xmlns:a14="http://schemas.microsoft.com/office/drawing/2010/main"/>
              </a:ext>
            </a:extLst>
          </a:blip>
          <a:srcRect/>
          <a:stretch/>
        </p:blipFill>
        <p:spPr>
          <a:xfrm>
            <a:off x="5178071" y="6286107"/>
            <a:ext cx="1989600" cy="419256"/>
          </a:xfrm>
          <a:prstGeom prst="rect">
            <a:avLst/>
          </a:prstGeom>
          <a:solidFill>
            <a:schemeClr val="accent1"/>
          </a:solidFill>
        </p:spPr>
      </p:pic>
    </p:spTree>
    <p:extLst>
      <p:ext uri="{BB962C8B-B14F-4D97-AF65-F5344CB8AC3E}">
        <p14:creationId xmlns:p14="http://schemas.microsoft.com/office/powerpoint/2010/main" val="191529536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4656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927856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5147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4399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2428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110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61271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52534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4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3385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988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94925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90213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57803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967608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1610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6/20/24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71720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3702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230393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9671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967479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91193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05091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030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3724273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937875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3015990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115797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396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4225020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17419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3863510" y="6119510"/>
            <a:ext cx="5204949" cy="556172"/>
          </a:xfrm>
          <a:prstGeom prst="rect">
            <a:avLst/>
          </a:prstGeom>
        </p:spPr>
        <p:txBody>
          <a:bodyPr/>
          <a:lstStyle/>
          <a:p>
            <a:endParaRPr lang="en-US" dirty="0"/>
          </a:p>
        </p:txBody>
      </p:sp>
    </p:spTree>
    <p:extLst>
      <p:ext uri="{BB962C8B-B14F-4D97-AF65-F5344CB8AC3E}">
        <p14:creationId xmlns:p14="http://schemas.microsoft.com/office/powerpoint/2010/main" val="1933272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256A9E-3500-EA4B-8C16-9D04FE19EF76}"/>
              </a:ext>
            </a:extLst>
          </p:cNvPr>
          <p:cNvSpPr/>
          <p:nvPr/>
        </p:nvSpPr>
        <p:spPr>
          <a:xfrm>
            <a:off x="-1" y="5266944"/>
            <a:ext cx="12192001" cy="1591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800"/>
          </a:p>
        </p:txBody>
      </p:sp>
      <p:pic>
        <p:nvPicPr>
          <p:cNvPr id="15" name="Picture 14">
            <a:extLst>
              <a:ext uri="{FF2B5EF4-FFF2-40B4-BE49-F238E27FC236}">
                <a16:creationId xmlns:a16="http://schemas.microsoft.com/office/drawing/2014/main" id="{8E23748B-02E2-2D44-802A-FEE3E2598D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85216"/>
            <a:ext cx="12191999" cy="5143500"/>
          </a:xfrm>
          <a:prstGeom prst="rect">
            <a:avLst/>
          </a:prstGeom>
        </p:spPr>
      </p:pic>
      <p:pic>
        <p:nvPicPr>
          <p:cNvPr id="16" name="Picture 15">
            <a:extLst>
              <a:ext uri="{FF2B5EF4-FFF2-40B4-BE49-F238E27FC236}">
                <a16:creationId xmlns:a16="http://schemas.microsoft.com/office/drawing/2014/main" id="{5D8BE109-130F-8F44-BDF9-A6B0787CBF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7439"/>
            <a:ext cx="12192000" cy="1088908"/>
          </a:xfrm>
          <a:prstGeom prst="rect">
            <a:avLst/>
          </a:prstGeom>
        </p:spPr>
      </p:pic>
      <p:sp>
        <p:nvSpPr>
          <p:cNvPr id="17" name="Rectangle 16">
            <a:extLst>
              <a:ext uri="{FF2B5EF4-FFF2-40B4-BE49-F238E27FC236}">
                <a16:creationId xmlns:a16="http://schemas.microsoft.com/office/drawing/2014/main" id="{E821AFC3-99BB-DE45-8DC8-1260D987C996}"/>
              </a:ext>
            </a:extLst>
          </p:cNvPr>
          <p:cNvSpPr/>
          <p:nvPr/>
        </p:nvSpPr>
        <p:spPr>
          <a:xfrm>
            <a:off x="0" y="976491"/>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800" dirty="0">
              <a:solidFill>
                <a:srgbClr val="63666A"/>
              </a:solidFill>
            </a:endParaRPr>
          </a:p>
        </p:txBody>
      </p:sp>
      <p:pic>
        <p:nvPicPr>
          <p:cNvPr id="18" name="Picture 17">
            <a:extLst>
              <a:ext uri="{FF2B5EF4-FFF2-40B4-BE49-F238E27FC236}">
                <a16:creationId xmlns:a16="http://schemas.microsoft.com/office/drawing/2014/main" id="{32726957-4EC1-8A46-B94B-D8CFB970B9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97433" y="1104335"/>
            <a:ext cx="3118524" cy="572030"/>
          </a:xfrm>
          <a:prstGeom prst="rect">
            <a:avLst/>
          </a:prstGeom>
        </p:spPr>
      </p:pic>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713509" y="4456646"/>
            <a:ext cx="10820401" cy="1451877"/>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720435" y="5954327"/>
            <a:ext cx="10820400" cy="499147"/>
          </a:xfrm>
          <a:prstGeom prst="rect">
            <a:avLst/>
          </a:prstGeom>
        </p:spPr>
        <p:txBody>
          <a:bodyPr anchor="t">
            <a:normAutofit/>
          </a:bodyPr>
          <a:lstStyle>
            <a:lvl1pPr marL="0" indent="0" algn="l">
              <a:buNone/>
              <a:defRPr sz="1500" b="0">
                <a:solidFill>
                  <a:srgbClr val="FFA3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Title Arial Bold Uppercase</a:t>
            </a:r>
          </a:p>
        </p:txBody>
      </p:sp>
    </p:spTree>
    <p:extLst>
      <p:ext uri="{BB962C8B-B14F-4D97-AF65-F5344CB8AC3E}">
        <p14:creationId xmlns:p14="http://schemas.microsoft.com/office/powerpoint/2010/main" val="353151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3"/>
            <a:ext cx="10820400" cy="3976917"/>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6065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Header + Ad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1756095"/>
            <a:ext cx="10820400" cy="4077778"/>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2469953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Ad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859537"/>
            <a:ext cx="10820400" cy="5101844"/>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142875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Paragraph + 2 Column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3"/>
            <a:ext cx="10820400" cy="1495568"/>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9" y="3425566"/>
            <a:ext cx="5280025" cy="2472315"/>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033EA86E-006A-7B43-84FC-FD4176465C5E}"/>
              </a:ext>
            </a:extLst>
          </p:cNvPr>
          <p:cNvSpPr>
            <a:spLocks noGrp="1"/>
          </p:cNvSpPr>
          <p:nvPr>
            <p:ph type="body" sz="quarter" idx="12" hasCustomPrompt="1"/>
          </p:nvPr>
        </p:nvSpPr>
        <p:spPr>
          <a:xfrm>
            <a:off x="6199188" y="3425566"/>
            <a:ext cx="5334000" cy="2472315"/>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624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ubhead + Righ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5"/>
            <a:ext cx="10820400" cy="477259"/>
          </a:xfrm>
          <a:prstGeom prst="rect">
            <a:avLst/>
          </a:prstGeom>
        </p:spPr>
        <p:txBody>
          <a:bodyPr>
            <a:normAutofit/>
          </a:bodyPr>
          <a:lstStyle>
            <a:lvl1pPr marL="0" indent="0">
              <a:spcBef>
                <a:spcPts val="900"/>
              </a:spcBef>
              <a:buNone/>
              <a:defRPr sz="1800" b="1">
                <a:solidFill>
                  <a:schemeClr val="accent3"/>
                </a:solidFill>
              </a:defRPr>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712789" y="2448243"/>
            <a:ext cx="5791921" cy="3553546"/>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6691313" y="2448243"/>
            <a:ext cx="4841875" cy="3262312"/>
          </a:xfrm>
          <a:prstGeom prst="rect">
            <a:avLst/>
          </a:prstGeom>
        </p:spPr>
        <p:txBody>
          <a:bodyPr>
            <a:normAutofit/>
          </a:bodyPr>
          <a:lstStyle/>
          <a:p>
            <a:r>
              <a:rPr lang="en-US"/>
              <a:t>Click icon to add picture</a:t>
            </a:r>
          </a:p>
        </p:txBody>
      </p:sp>
    </p:spTree>
    <p:extLst>
      <p:ext uri="{BB962C8B-B14F-4D97-AF65-F5344CB8AC3E}">
        <p14:creationId xmlns:p14="http://schemas.microsoft.com/office/powerpoint/2010/main" val="3164282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column +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9"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9"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11F03BB4-41CC-E849-9B55-3687F7E74FB2}"/>
              </a:ext>
            </a:extLst>
          </p:cNvPr>
          <p:cNvSpPr>
            <a:spLocks noGrp="1"/>
          </p:cNvSpPr>
          <p:nvPr>
            <p:ph type="body" sz="quarter" idx="12"/>
          </p:nvPr>
        </p:nvSpPr>
        <p:spPr>
          <a:xfrm>
            <a:off x="4515861"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14" name="Text Placeholder 5">
            <a:extLst>
              <a:ext uri="{FF2B5EF4-FFF2-40B4-BE49-F238E27FC236}">
                <a16:creationId xmlns:a16="http://schemas.microsoft.com/office/drawing/2014/main" id="{4E0B8D83-42B6-614A-BF5E-568D4CCB81C5}"/>
              </a:ext>
            </a:extLst>
          </p:cNvPr>
          <p:cNvSpPr>
            <a:spLocks noGrp="1"/>
          </p:cNvSpPr>
          <p:nvPr>
            <p:ph type="body" sz="quarter" idx="13" hasCustomPrompt="1"/>
          </p:nvPr>
        </p:nvSpPr>
        <p:spPr>
          <a:xfrm>
            <a:off x="4515861"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D87D397B-C93F-7E45-B774-40EAFDD10394}"/>
              </a:ext>
            </a:extLst>
          </p:cNvPr>
          <p:cNvSpPr>
            <a:spLocks noGrp="1"/>
          </p:cNvSpPr>
          <p:nvPr>
            <p:ph type="body" sz="quarter" idx="14"/>
          </p:nvPr>
        </p:nvSpPr>
        <p:spPr>
          <a:xfrm>
            <a:off x="8318935"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16" name="Text Placeholder 5">
            <a:extLst>
              <a:ext uri="{FF2B5EF4-FFF2-40B4-BE49-F238E27FC236}">
                <a16:creationId xmlns:a16="http://schemas.microsoft.com/office/drawing/2014/main" id="{EC34C2E0-58DE-7A43-AA08-BFAF28E816BD}"/>
              </a:ext>
            </a:extLst>
          </p:cNvPr>
          <p:cNvSpPr>
            <a:spLocks noGrp="1"/>
          </p:cNvSpPr>
          <p:nvPr>
            <p:ph type="body" sz="quarter" idx="15" hasCustomPrompt="1"/>
          </p:nvPr>
        </p:nvSpPr>
        <p:spPr>
          <a:xfrm>
            <a:off x="8318935"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6612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ubhead + Lef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5741989" y="1783804"/>
            <a:ext cx="5791921" cy="502197"/>
          </a:xfrm>
          <a:prstGeom prst="rect">
            <a:avLst/>
          </a:prstGeom>
        </p:spPr>
        <p:txBody>
          <a:bodyPr>
            <a:normAutofit/>
          </a:bodyPr>
          <a:lstStyle>
            <a:lvl1pPr marL="0" indent="0">
              <a:spcBef>
                <a:spcPts val="900"/>
              </a:spcBef>
              <a:buNone/>
              <a:defRPr sz="1800" b="1">
                <a:solidFill>
                  <a:schemeClr val="accent3"/>
                </a:solidFill>
              </a:defRPr>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5741989" y="2448243"/>
            <a:ext cx="5791921" cy="3553546"/>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713507" y="1783803"/>
            <a:ext cx="4786460" cy="3553546"/>
          </a:xfrm>
          <a:prstGeom prst="rect">
            <a:avLst/>
          </a:prstGeom>
        </p:spPr>
        <p:txBody>
          <a:bodyPr>
            <a:normAutofit/>
          </a:bodyPr>
          <a:lstStyle/>
          <a:p>
            <a:r>
              <a:rPr lang="en-US"/>
              <a:t>Click icon to add picture</a:t>
            </a:r>
            <a:endParaRPr lang="en-US" dirty="0"/>
          </a:p>
        </p:txBody>
      </p:sp>
    </p:spTree>
    <p:extLst>
      <p:ext uri="{BB962C8B-B14F-4D97-AF65-F5344CB8AC3E}">
        <p14:creationId xmlns:p14="http://schemas.microsoft.com/office/powerpoint/2010/main" val="4283004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Arrow Graphic">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243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99703"/>
            <a:ext cx="10820400" cy="1629297"/>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grpSp>
        <p:nvGrpSpPr>
          <p:cNvPr id="3" name="Group 2">
            <a:extLst>
              <a:ext uri="{FF2B5EF4-FFF2-40B4-BE49-F238E27FC236}">
                <a16:creationId xmlns:a16="http://schemas.microsoft.com/office/drawing/2014/main" id="{9E05FC27-17DE-5341-9B82-5BC8E358862D}"/>
              </a:ext>
            </a:extLst>
          </p:cNvPr>
          <p:cNvGrpSpPr/>
          <p:nvPr/>
        </p:nvGrpSpPr>
        <p:grpSpPr>
          <a:xfrm>
            <a:off x="689929" y="3762292"/>
            <a:ext cx="10843259" cy="1791495"/>
            <a:chOff x="435178" y="2479802"/>
            <a:chExt cx="11600741" cy="2466390"/>
          </a:xfrm>
        </p:grpSpPr>
        <p:grpSp>
          <p:nvGrpSpPr>
            <p:cNvPr id="2" name="Group 1">
              <a:extLst>
                <a:ext uri="{FF2B5EF4-FFF2-40B4-BE49-F238E27FC236}">
                  <a16:creationId xmlns:a16="http://schemas.microsoft.com/office/drawing/2014/main" id="{12ED8254-7417-744A-901A-09C5D307E38F}"/>
                </a:ext>
              </a:extLst>
            </p:cNvPr>
            <p:cNvGrpSpPr/>
            <p:nvPr/>
          </p:nvGrpSpPr>
          <p:grpSpPr>
            <a:xfrm>
              <a:off x="435178" y="2479802"/>
              <a:ext cx="10483600" cy="2457957"/>
              <a:chOff x="435178" y="2479803"/>
              <a:chExt cx="7003884" cy="1642112"/>
            </a:xfrm>
          </p:grpSpPr>
          <p:sp>
            <p:nvSpPr>
              <p:cNvPr id="8" name="Rectangle 7">
                <a:extLst>
                  <a:ext uri="{FF2B5EF4-FFF2-40B4-BE49-F238E27FC236}">
                    <a16:creationId xmlns:a16="http://schemas.microsoft.com/office/drawing/2014/main" id="{21939AEF-633E-4046-A275-FA291A7C14BB}"/>
                  </a:ext>
                </a:extLst>
              </p:cNvPr>
              <p:cNvSpPr/>
              <p:nvPr/>
            </p:nvSpPr>
            <p:spPr>
              <a:xfrm>
                <a:off x="5623319" y="2481373"/>
                <a:ext cx="1815743" cy="1640541"/>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0" name="Rectangle 9">
                <a:extLst>
                  <a:ext uri="{FF2B5EF4-FFF2-40B4-BE49-F238E27FC236}">
                    <a16:creationId xmlns:a16="http://schemas.microsoft.com/office/drawing/2014/main" id="{877CCE8B-EF49-DC4E-A6E5-AFD5248B88BF}"/>
                  </a:ext>
                </a:extLst>
              </p:cNvPr>
              <p:cNvSpPr/>
              <p:nvPr/>
            </p:nvSpPr>
            <p:spPr>
              <a:xfrm>
                <a:off x="3923673" y="2481373"/>
                <a:ext cx="1815743" cy="1640541"/>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1" name="Triangle 10">
                <a:extLst>
                  <a:ext uri="{FF2B5EF4-FFF2-40B4-BE49-F238E27FC236}">
                    <a16:creationId xmlns:a16="http://schemas.microsoft.com/office/drawing/2014/main" id="{15FE7054-20A9-154F-A106-AA821961B158}"/>
                  </a:ext>
                </a:extLst>
              </p:cNvPr>
              <p:cNvSpPr/>
              <p:nvPr/>
            </p:nvSpPr>
            <p:spPr>
              <a:xfrm rot="5400000">
                <a:off x="5292095" y="2927124"/>
                <a:ext cx="1642112" cy="747470"/>
              </a:xfrm>
              <a:prstGeom prst="triangle">
                <a:avLst>
                  <a:gd name="adj" fmla="val 51638"/>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2" name="Rectangle 11">
                <a:extLst>
                  <a:ext uri="{FF2B5EF4-FFF2-40B4-BE49-F238E27FC236}">
                    <a16:creationId xmlns:a16="http://schemas.microsoft.com/office/drawing/2014/main" id="{7A407B0A-EC50-AC4C-99BF-5BFEF1A9FEE7}"/>
                  </a:ext>
                </a:extLst>
              </p:cNvPr>
              <p:cNvSpPr/>
              <p:nvPr/>
            </p:nvSpPr>
            <p:spPr>
              <a:xfrm>
                <a:off x="2215849" y="2481373"/>
                <a:ext cx="1815743" cy="1640541"/>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3" name="Triangle 12">
                <a:extLst>
                  <a:ext uri="{FF2B5EF4-FFF2-40B4-BE49-F238E27FC236}">
                    <a16:creationId xmlns:a16="http://schemas.microsoft.com/office/drawing/2014/main" id="{9318B7BA-B216-614B-8D1A-819F9058314A}"/>
                  </a:ext>
                </a:extLst>
              </p:cNvPr>
              <p:cNvSpPr/>
              <p:nvPr/>
            </p:nvSpPr>
            <p:spPr>
              <a:xfrm rot="5400000">
                <a:off x="3584271" y="2927124"/>
                <a:ext cx="1642112" cy="747470"/>
              </a:xfrm>
              <a:prstGeom prst="triangle">
                <a:avLst>
                  <a:gd name="adj" fmla="val 51638"/>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4" name="Rectangle 13">
                <a:extLst>
                  <a:ext uri="{FF2B5EF4-FFF2-40B4-BE49-F238E27FC236}">
                    <a16:creationId xmlns:a16="http://schemas.microsoft.com/office/drawing/2014/main" id="{D04729D5-84B8-9C4D-95A3-423F56EAA772}"/>
                  </a:ext>
                </a:extLst>
              </p:cNvPr>
              <p:cNvSpPr/>
              <p:nvPr/>
            </p:nvSpPr>
            <p:spPr>
              <a:xfrm>
                <a:off x="435178" y="2481373"/>
                <a:ext cx="1815743" cy="1640541"/>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5" name="Triangle 14">
                <a:extLst>
                  <a:ext uri="{FF2B5EF4-FFF2-40B4-BE49-F238E27FC236}">
                    <a16:creationId xmlns:a16="http://schemas.microsoft.com/office/drawing/2014/main" id="{98CF6FB9-7F78-C240-A2C0-935EEFA1EB38}"/>
                  </a:ext>
                </a:extLst>
              </p:cNvPr>
              <p:cNvSpPr/>
              <p:nvPr/>
            </p:nvSpPr>
            <p:spPr>
              <a:xfrm rot="5400000">
                <a:off x="1803600" y="2927124"/>
                <a:ext cx="1642112" cy="747470"/>
              </a:xfrm>
              <a:prstGeom prst="triangle">
                <a:avLst>
                  <a:gd name="adj" fmla="val 51638"/>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6" name="object 2">
                <a:extLst>
                  <a:ext uri="{FF2B5EF4-FFF2-40B4-BE49-F238E27FC236}">
                    <a16:creationId xmlns:a16="http://schemas.microsoft.com/office/drawing/2014/main" id="{76F91A32-5014-8F49-BB67-4C34C7438A93}"/>
                  </a:ext>
                </a:extLst>
              </p:cNvPr>
              <p:cNvSpPr txBox="1"/>
              <p:nvPr/>
            </p:nvSpPr>
            <p:spPr>
              <a:xfrm>
                <a:off x="2754186"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1800" dirty="0">
                    <a:ln>
                      <a:solidFill>
                        <a:schemeClr val="bg1"/>
                      </a:solidFill>
                    </a:ln>
                    <a:solidFill>
                      <a:schemeClr val="bg1"/>
                    </a:solidFill>
                    <a:cs typeface="Trebuchet MS Regular" charset="0"/>
                  </a:rPr>
                  <a:t>1</a:t>
                </a:r>
              </a:p>
            </p:txBody>
          </p:sp>
          <p:sp>
            <p:nvSpPr>
              <p:cNvPr id="17" name="object 2">
                <a:extLst>
                  <a:ext uri="{FF2B5EF4-FFF2-40B4-BE49-F238E27FC236}">
                    <a16:creationId xmlns:a16="http://schemas.microsoft.com/office/drawing/2014/main" id="{1ACC8DE2-EDAC-DF4A-9F52-E473E06373BB}"/>
                  </a:ext>
                </a:extLst>
              </p:cNvPr>
              <p:cNvSpPr txBox="1"/>
              <p:nvPr/>
            </p:nvSpPr>
            <p:spPr>
              <a:xfrm>
                <a:off x="4495385"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2</a:t>
                </a:r>
                <a:endParaRPr sz="1800" dirty="0">
                  <a:ln>
                    <a:solidFill>
                      <a:schemeClr val="bg1"/>
                    </a:solidFill>
                  </a:ln>
                  <a:solidFill>
                    <a:schemeClr val="bg1"/>
                  </a:solidFill>
                  <a:cs typeface="Trebuchet MS Regular" charset="0"/>
                </a:endParaRPr>
              </a:p>
            </p:txBody>
          </p:sp>
          <p:sp>
            <p:nvSpPr>
              <p:cNvPr id="18" name="object 2">
                <a:extLst>
                  <a:ext uri="{FF2B5EF4-FFF2-40B4-BE49-F238E27FC236}">
                    <a16:creationId xmlns:a16="http://schemas.microsoft.com/office/drawing/2014/main" id="{B1CD7CDA-9EA8-4B43-9792-45DF90C5A629}"/>
                  </a:ext>
                </a:extLst>
              </p:cNvPr>
              <p:cNvSpPr txBox="1"/>
              <p:nvPr/>
            </p:nvSpPr>
            <p:spPr>
              <a:xfrm>
                <a:off x="6146830"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3</a:t>
                </a:r>
                <a:endParaRPr sz="1800" dirty="0">
                  <a:ln>
                    <a:solidFill>
                      <a:schemeClr val="bg1"/>
                    </a:solidFill>
                  </a:ln>
                  <a:solidFill>
                    <a:schemeClr val="bg1"/>
                  </a:solidFill>
                  <a:cs typeface="Trebuchet MS Regular" charset="0"/>
                </a:endParaRPr>
              </a:p>
            </p:txBody>
          </p:sp>
        </p:grpSp>
        <p:sp>
          <p:nvSpPr>
            <p:cNvPr id="22" name="Triangle 21">
              <a:extLst>
                <a:ext uri="{FF2B5EF4-FFF2-40B4-BE49-F238E27FC236}">
                  <a16:creationId xmlns:a16="http://schemas.microsoft.com/office/drawing/2014/main" id="{3FE8F448-1A63-5E4E-B095-FBF5C7D0129F}"/>
                </a:ext>
              </a:extLst>
            </p:cNvPr>
            <p:cNvSpPr/>
            <p:nvPr/>
          </p:nvSpPr>
          <p:spPr>
            <a:xfrm rot="5400000">
              <a:off x="10247525" y="3157799"/>
              <a:ext cx="2457955" cy="1118832"/>
            </a:xfrm>
            <a:prstGeom prst="triangle">
              <a:avLst>
                <a:gd name="adj" fmla="val 51638"/>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sp>
        <p:nvSpPr>
          <p:cNvPr id="23" name="Text Placeholder 3">
            <a:extLst>
              <a:ext uri="{FF2B5EF4-FFF2-40B4-BE49-F238E27FC236}">
                <a16:creationId xmlns:a16="http://schemas.microsoft.com/office/drawing/2014/main" id="{51DC2F39-3958-DE4B-9287-6C6A2D786D7A}"/>
              </a:ext>
            </a:extLst>
          </p:cNvPr>
          <p:cNvSpPr>
            <a:spLocks noGrp="1"/>
          </p:cNvSpPr>
          <p:nvPr>
            <p:ph type="body" sz="quarter" idx="11"/>
          </p:nvPr>
        </p:nvSpPr>
        <p:spPr>
          <a:xfrm>
            <a:off x="912169" y="4018231"/>
            <a:ext cx="2340263"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C0861EE-4123-8047-B670-BBBAA34E3EB1}"/>
              </a:ext>
            </a:extLst>
          </p:cNvPr>
          <p:cNvSpPr>
            <a:spLocks noGrp="1"/>
          </p:cNvSpPr>
          <p:nvPr>
            <p:ph type="body" sz="quarter" idx="12"/>
          </p:nvPr>
        </p:nvSpPr>
        <p:spPr>
          <a:xfrm>
            <a:off x="4522877"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5" name="Text Placeholder 3">
            <a:extLst>
              <a:ext uri="{FF2B5EF4-FFF2-40B4-BE49-F238E27FC236}">
                <a16:creationId xmlns:a16="http://schemas.microsoft.com/office/drawing/2014/main" id="{EE95DA5E-0A86-BF4F-B4B6-5087C97589C9}"/>
              </a:ext>
            </a:extLst>
          </p:cNvPr>
          <p:cNvSpPr>
            <a:spLocks noGrp="1"/>
          </p:cNvSpPr>
          <p:nvPr>
            <p:ph type="body" sz="quarter" idx="13"/>
          </p:nvPr>
        </p:nvSpPr>
        <p:spPr>
          <a:xfrm>
            <a:off x="7008170"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6" name="Text Placeholder 3">
            <a:extLst>
              <a:ext uri="{FF2B5EF4-FFF2-40B4-BE49-F238E27FC236}">
                <a16:creationId xmlns:a16="http://schemas.microsoft.com/office/drawing/2014/main" id="{3819518D-0263-F143-990A-1270183732D0}"/>
              </a:ext>
            </a:extLst>
          </p:cNvPr>
          <p:cNvSpPr>
            <a:spLocks noGrp="1"/>
          </p:cNvSpPr>
          <p:nvPr>
            <p:ph type="body" sz="quarter" idx="14"/>
          </p:nvPr>
        </p:nvSpPr>
        <p:spPr>
          <a:xfrm>
            <a:off x="9305893"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91124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5 column graphic">
    <p:spTree>
      <p:nvGrpSpPr>
        <p:cNvPr id="1" name=""/>
        <p:cNvGrpSpPr/>
        <p:nvPr/>
      </p:nvGrpSpPr>
      <p:grpSpPr>
        <a:xfrm>
          <a:off x="0" y="0"/>
          <a:ext cx="0" cy="0"/>
          <a:chOff x="0" y="0"/>
          <a:chExt cx="0" cy="0"/>
        </a:xfrm>
      </p:grpSpPr>
      <p:sp>
        <p:nvSpPr>
          <p:cNvPr id="5" name="object 14">
            <a:extLst>
              <a:ext uri="{FF2B5EF4-FFF2-40B4-BE49-F238E27FC236}">
                <a16:creationId xmlns:a16="http://schemas.microsoft.com/office/drawing/2014/main" id="{42A7C324-6C24-3E45-B7B1-6E640B9B5F11}"/>
              </a:ext>
            </a:extLst>
          </p:cNvPr>
          <p:cNvSpPr/>
          <p:nvPr/>
        </p:nvSpPr>
        <p:spPr>
          <a:xfrm>
            <a:off x="713512"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8" name="object 2">
            <a:extLst>
              <a:ext uri="{FF2B5EF4-FFF2-40B4-BE49-F238E27FC236}">
                <a16:creationId xmlns:a16="http://schemas.microsoft.com/office/drawing/2014/main" id="{CE0CC45F-0180-CF44-8ABE-BD585398292D}"/>
              </a:ext>
            </a:extLst>
          </p:cNvPr>
          <p:cNvSpPr txBox="1"/>
          <p:nvPr/>
        </p:nvSpPr>
        <p:spPr>
          <a:xfrm>
            <a:off x="1278699"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2400" dirty="0">
                <a:ln>
                  <a:solidFill>
                    <a:schemeClr val="bg1"/>
                  </a:solidFill>
                </a:ln>
                <a:solidFill>
                  <a:schemeClr val="bg1"/>
                </a:solidFill>
                <a:cs typeface="Trebuchet MS Regular" charset="0"/>
              </a:rPr>
              <a:t>1</a:t>
            </a:r>
          </a:p>
        </p:txBody>
      </p:sp>
      <p:sp>
        <p:nvSpPr>
          <p:cNvPr id="4" name="Text Placeholder 3">
            <a:extLst>
              <a:ext uri="{FF2B5EF4-FFF2-40B4-BE49-F238E27FC236}">
                <a16:creationId xmlns:a16="http://schemas.microsoft.com/office/drawing/2014/main" id="{53817A09-C816-664C-9988-92BEB93562DF}"/>
              </a:ext>
            </a:extLst>
          </p:cNvPr>
          <p:cNvSpPr>
            <a:spLocks noGrp="1"/>
          </p:cNvSpPr>
          <p:nvPr>
            <p:ph type="body" sz="quarter" idx="10"/>
          </p:nvPr>
        </p:nvSpPr>
        <p:spPr>
          <a:xfrm>
            <a:off x="840715"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9" y="48315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2" name="object 14">
            <a:extLst>
              <a:ext uri="{FF2B5EF4-FFF2-40B4-BE49-F238E27FC236}">
                <a16:creationId xmlns:a16="http://schemas.microsoft.com/office/drawing/2014/main" id="{56EAC386-F71E-394D-9875-9F6F1BA21184}"/>
              </a:ext>
            </a:extLst>
          </p:cNvPr>
          <p:cNvSpPr/>
          <p:nvPr/>
        </p:nvSpPr>
        <p:spPr>
          <a:xfrm>
            <a:off x="2917451"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FFA300"/>
          </a:solidFill>
          <a:ln w="28956">
            <a:noFill/>
          </a:ln>
        </p:spPr>
        <p:txBody>
          <a:bodyPr wrap="square" lIns="0" tIns="342900" rIns="0" bIns="0" rtlCol="0" anchor="t" anchorCtr="1">
            <a:normAutofit/>
          </a:bodyPr>
          <a:lstStyle/>
          <a:p>
            <a:pPr algn="ctr"/>
            <a:endParaRPr lang="en-US" sz="1050" dirty="0">
              <a:solidFill>
                <a:schemeClr val="accent2"/>
              </a:solidFill>
              <a:cs typeface="Trebuchet MS Regular" charset="0"/>
            </a:endParaRPr>
          </a:p>
        </p:txBody>
      </p:sp>
      <p:sp>
        <p:nvSpPr>
          <p:cNvPr id="33" name="object 2">
            <a:extLst>
              <a:ext uri="{FF2B5EF4-FFF2-40B4-BE49-F238E27FC236}">
                <a16:creationId xmlns:a16="http://schemas.microsoft.com/office/drawing/2014/main" id="{17A80D39-CFFD-D84E-A306-84303C4C5E74}"/>
              </a:ext>
            </a:extLst>
          </p:cNvPr>
          <p:cNvSpPr txBox="1"/>
          <p:nvPr/>
        </p:nvSpPr>
        <p:spPr>
          <a:xfrm>
            <a:off x="3482639"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2</a:t>
            </a:r>
            <a:endParaRPr sz="2400" dirty="0">
              <a:ln>
                <a:solidFill>
                  <a:schemeClr val="bg1"/>
                </a:solidFill>
              </a:ln>
              <a:solidFill>
                <a:schemeClr val="bg1"/>
              </a:solidFill>
              <a:cs typeface="Trebuchet MS Regular" charset="0"/>
            </a:endParaRPr>
          </a:p>
        </p:txBody>
      </p:sp>
      <p:sp>
        <p:nvSpPr>
          <p:cNvPr id="34" name="Text Placeholder 3">
            <a:extLst>
              <a:ext uri="{FF2B5EF4-FFF2-40B4-BE49-F238E27FC236}">
                <a16:creationId xmlns:a16="http://schemas.microsoft.com/office/drawing/2014/main" id="{44F683E5-84E2-DE4C-A613-7AB461764426}"/>
              </a:ext>
            </a:extLst>
          </p:cNvPr>
          <p:cNvSpPr>
            <a:spLocks noGrp="1"/>
          </p:cNvSpPr>
          <p:nvPr>
            <p:ph type="body" sz="quarter" idx="19"/>
          </p:nvPr>
        </p:nvSpPr>
        <p:spPr>
          <a:xfrm>
            <a:off x="3044654"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5" name="object 14">
            <a:extLst>
              <a:ext uri="{FF2B5EF4-FFF2-40B4-BE49-F238E27FC236}">
                <a16:creationId xmlns:a16="http://schemas.microsoft.com/office/drawing/2014/main" id="{AFE97A2C-41A9-D845-9557-439DC5057CFF}"/>
              </a:ext>
            </a:extLst>
          </p:cNvPr>
          <p:cNvSpPr/>
          <p:nvPr/>
        </p:nvSpPr>
        <p:spPr>
          <a:xfrm>
            <a:off x="5097943"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3"/>
          </a:solidFill>
          <a:ln w="28956">
            <a:noFill/>
          </a:ln>
        </p:spPr>
        <p:txBody>
          <a:bodyPr wrap="square" lIns="0" tIns="342900" rIns="0" bIns="0" rtlCol="0" anchor="t" anchorCtr="1">
            <a:normAutofit/>
          </a:bodyPr>
          <a:lstStyle/>
          <a:p>
            <a:pPr algn="ctr"/>
            <a:endParaRPr lang="en-US" sz="1050" dirty="0">
              <a:solidFill>
                <a:schemeClr val="accent1"/>
              </a:solidFill>
              <a:cs typeface="Trebuchet MS Regular" charset="0"/>
            </a:endParaRPr>
          </a:p>
        </p:txBody>
      </p:sp>
      <p:sp>
        <p:nvSpPr>
          <p:cNvPr id="36" name="object 2">
            <a:extLst>
              <a:ext uri="{FF2B5EF4-FFF2-40B4-BE49-F238E27FC236}">
                <a16:creationId xmlns:a16="http://schemas.microsoft.com/office/drawing/2014/main" id="{E1F85520-2CD3-394D-B726-4816DE4CA42A}"/>
              </a:ext>
            </a:extLst>
          </p:cNvPr>
          <p:cNvSpPr txBox="1"/>
          <p:nvPr/>
        </p:nvSpPr>
        <p:spPr>
          <a:xfrm>
            <a:off x="5663131"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3</a:t>
            </a:r>
            <a:endParaRPr sz="2400" dirty="0">
              <a:ln>
                <a:solidFill>
                  <a:schemeClr val="bg1"/>
                </a:solidFill>
              </a:ln>
              <a:solidFill>
                <a:schemeClr val="bg1"/>
              </a:solidFill>
              <a:cs typeface="Trebuchet MS Regular" charset="0"/>
            </a:endParaRPr>
          </a:p>
        </p:txBody>
      </p:sp>
      <p:sp>
        <p:nvSpPr>
          <p:cNvPr id="37" name="Text Placeholder 3">
            <a:extLst>
              <a:ext uri="{FF2B5EF4-FFF2-40B4-BE49-F238E27FC236}">
                <a16:creationId xmlns:a16="http://schemas.microsoft.com/office/drawing/2014/main" id="{E8656522-BC99-5844-8738-27ECE29A301B}"/>
              </a:ext>
            </a:extLst>
          </p:cNvPr>
          <p:cNvSpPr>
            <a:spLocks noGrp="1"/>
          </p:cNvSpPr>
          <p:nvPr>
            <p:ph type="body" sz="quarter" idx="20"/>
          </p:nvPr>
        </p:nvSpPr>
        <p:spPr>
          <a:xfrm>
            <a:off x="5225146"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8" name="object 14">
            <a:extLst>
              <a:ext uri="{FF2B5EF4-FFF2-40B4-BE49-F238E27FC236}">
                <a16:creationId xmlns:a16="http://schemas.microsoft.com/office/drawing/2014/main" id="{AE39ABA2-F7E4-5442-8811-EC9D323489DC}"/>
              </a:ext>
            </a:extLst>
          </p:cNvPr>
          <p:cNvSpPr/>
          <p:nvPr/>
        </p:nvSpPr>
        <p:spPr>
          <a:xfrm>
            <a:off x="7278435"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4"/>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39" name="object 2">
            <a:extLst>
              <a:ext uri="{FF2B5EF4-FFF2-40B4-BE49-F238E27FC236}">
                <a16:creationId xmlns:a16="http://schemas.microsoft.com/office/drawing/2014/main" id="{C0231480-94C0-2745-8E91-DD05831DE6FD}"/>
              </a:ext>
            </a:extLst>
          </p:cNvPr>
          <p:cNvSpPr txBox="1"/>
          <p:nvPr/>
        </p:nvSpPr>
        <p:spPr>
          <a:xfrm>
            <a:off x="7843623"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4</a:t>
            </a:r>
            <a:endParaRPr sz="2400" dirty="0">
              <a:ln>
                <a:solidFill>
                  <a:schemeClr val="bg1"/>
                </a:solidFill>
              </a:ln>
              <a:solidFill>
                <a:schemeClr val="bg1"/>
              </a:solidFill>
              <a:cs typeface="Trebuchet MS Regular" charset="0"/>
            </a:endParaRPr>
          </a:p>
        </p:txBody>
      </p:sp>
      <p:sp>
        <p:nvSpPr>
          <p:cNvPr id="40" name="Text Placeholder 3">
            <a:extLst>
              <a:ext uri="{FF2B5EF4-FFF2-40B4-BE49-F238E27FC236}">
                <a16:creationId xmlns:a16="http://schemas.microsoft.com/office/drawing/2014/main" id="{C9DDC0D2-6C77-EA4C-AE0D-4B79690EADA0}"/>
              </a:ext>
            </a:extLst>
          </p:cNvPr>
          <p:cNvSpPr>
            <a:spLocks noGrp="1"/>
          </p:cNvSpPr>
          <p:nvPr>
            <p:ph type="body" sz="quarter" idx="21"/>
          </p:nvPr>
        </p:nvSpPr>
        <p:spPr>
          <a:xfrm>
            <a:off x="7405638"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41" name="object 14">
            <a:extLst>
              <a:ext uri="{FF2B5EF4-FFF2-40B4-BE49-F238E27FC236}">
                <a16:creationId xmlns:a16="http://schemas.microsoft.com/office/drawing/2014/main" id="{7D5CB86A-3E99-5A4E-9C2B-48E11E1DDF2A}"/>
              </a:ext>
            </a:extLst>
          </p:cNvPr>
          <p:cNvSpPr/>
          <p:nvPr/>
        </p:nvSpPr>
        <p:spPr>
          <a:xfrm>
            <a:off x="9458928"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tx1">
              <a:lumMod val="75000"/>
              <a:lumOff val="25000"/>
            </a:schemeClr>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42" name="object 2">
            <a:extLst>
              <a:ext uri="{FF2B5EF4-FFF2-40B4-BE49-F238E27FC236}">
                <a16:creationId xmlns:a16="http://schemas.microsoft.com/office/drawing/2014/main" id="{DCCC36C8-C2E3-AD4E-9FCA-BDEE1647B946}"/>
              </a:ext>
            </a:extLst>
          </p:cNvPr>
          <p:cNvSpPr txBox="1"/>
          <p:nvPr/>
        </p:nvSpPr>
        <p:spPr>
          <a:xfrm>
            <a:off x="10024115"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5</a:t>
            </a:r>
            <a:endParaRPr sz="2400" dirty="0">
              <a:ln>
                <a:solidFill>
                  <a:schemeClr val="bg1"/>
                </a:solidFill>
              </a:ln>
              <a:solidFill>
                <a:schemeClr val="bg1"/>
              </a:solidFill>
              <a:cs typeface="Trebuchet MS Regular" charset="0"/>
            </a:endParaRPr>
          </a:p>
        </p:txBody>
      </p:sp>
      <p:sp>
        <p:nvSpPr>
          <p:cNvPr id="43" name="Text Placeholder 3">
            <a:extLst>
              <a:ext uri="{FF2B5EF4-FFF2-40B4-BE49-F238E27FC236}">
                <a16:creationId xmlns:a16="http://schemas.microsoft.com/office/drawing/2014/main" id="{04FF2AB9-A8CE-D042-BBA0-EC5DADFE1E39}"/>
              </a:ext>
            </a:extLst>
          </p:cNvPr>
          <p:cNvSpPr>
            <a:spLocks noGrp="1"/>
          </p:cNvSpPr>
          <p:nvPr>
            <p:ph type="body" sz="quarter" idx="22"/>
          </p:nvPr>
        </p:nvSpPr>
        <p:spPr>
          <a:xfrm>
            <a:off x="9586131"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 name="Text Placeholder 2">
            <a:extLst>
              <a:ext uri="{FF2B5EF4-FFF2-40B4-BE49-F238E27FC236}">
                <a16:creationId xmlns:a16="http://schemas.microsoft.com/office/drawing/2014/main" id="{E4D993C8-2168-224B-B11B-CBB6658DB1C2}"/>
              </a:ext>
            </a:extLst>
          </p:cNvPr>
          <p:cNvSpPr>
            <a:spLocks noGrp="1"/>
          </p:cNvSpPr>
          <p:nvPr>
            <p:ph type="body" sz="quarter" idx="23" hasCustomPrompt="1"/>
          </p:nvPr>
        </p:nvSpPr>
        <p:spPr>
          <a:xfrm>
            <a:off x="7127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5" name="Text Placeholder 2">
            <a:extLst>
              <a:ext uri="{FF2B5EF4-FFF2-40B4-BE49-F238E27FC236}">
                <a16:creationId xmlns:a16="http://schemas.microsoft.com/office/drawing/2014/main" id="{E9E156A9-63B9-0D4D-A1F8-80EFCA1B2A89}"/>
              </a:ext>
            </a:extLst>
          </p:cNvPr>
          <p:cNvSpPr>
            <a:spLocks noGrp="1"/>
          </p:cNvSpPr>
          <p:nvPr>
            <p:ph type="body" sz="quarter" idx="24" hasCustomPrompt="1"/>
          </p:nvPr>
        </p:nvSpPr>
        <p:spPr>
          <a:xfrm>
            <a:off x="29225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6" name="Text Placeholder 2">
            <a:extLst>
              <a:ext uri="{FF2B5EF4-FFF2-40B4-BE49-F238E27FC236}">
                <a16:creationId xmlns:a16="http://schemas.microsoft.com/office/drawing/2014/main" id="{9273885B-6CDF-A64C-9F9F-94B44588A386}"/>
              </a:ext>
            </a:extLst>
          </p:cNvPr>
          <p:cNvSpPr>
            <a:spLocks noGrp="1"/>
          </p:cNvSpPr>
          <p:nvPr>
            <p:ph type="body" sz="quarter" idx="25" hasCustomPrompt="1"/>
          </p:nvPr>
        </p:nvSpPr>
        <p:spPr>
          <a:xfrm>
            <a:off x="50815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7" name="Text Placeholder 2">
            <a:extLst>
              <a:ext uri="{FF2B5EF4-FFF2-40B4-BE49-F238E27FC236}">
                <a16:creationId xmlns:a16="http://schemas.microsoft.com/office/drawing/2014/main" id="{6769DFBE-A0FB-1247-B7FD-0030539C0E7C}"/>
              </a:ext>
            </a:extLst>
          </p:cNvPr>
          <p:cNvSpPr>
            <a:spLocks noGrp="1"/>
          </p:cNvSpPr>
          <p:nvPr>
            <p:ph type="body" sz="quarter" idx="26" hasCustomPrompt="1"/>
          </p:nvPr>
        </p:nvSpPr>
        <p:spPr>
          <a:xfrm>
            <a:off x="72786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8" name="Text Placeholder 2">
            <a:extLst>
              <a:ext uri="{FF2B5EF4-FFF2-40B4-BE49-F238E27FC236}">
                <a16:creationId xmlns:a16="http://schemas.microsoft.com/office/drawing/2014/main" id="{82D014FC-7138-6D42-B67F-0BD3BAEAD8DF}"/>
              </a:ext>
            </a:extLst>
          </p:cNvPr>
          <p:cNvSpPr>
            <a:spLocks noGrp="1"/>
          </p:cNvSpPr>
          <p:nvPr>
            <p:ph type="body" sz="quarter" idx="27" hasCustomPrompt="1"/>
          </p:nvPr>
        </p:nvSpPr>
        <p:spPr>
          <a:xfrm>
            <a:off x="94503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Tree>
    <p:extLst>
      <p:ext uri="{BB962C8B-B14F-4D97-AF65-F5344CB8AC3E}">
        <p14:creationId xmlns:p14="http://schemas.microsoft.com/office/powerpoint/2010/main" val="976664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meline graphic">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9" y="48315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grpSp>
        <p:nvGrpSpPr>
          <p:cNvPr id="2" name="Group 1">
            <a:extLst>
              <a:ext uri="{FF2B5EF4-FFF2-40B4-BE49-F238E27FC236}">
                <a16:creationId xmlns:a16="http://schemas.microsoft.com/office/drawing/2014/main" id="{42689156-0CAF-CE40-AB00-388566D9D261}"/>
              </a:ext>
            </a:extLst>
          </p:cNvPr>
          <p:cNvGrpSpPr/>
          <p:nvPr/>
        </p:nvGrpSpPr>
        <p:grpSpPr>
          <a:xfrm>
            <a:off x="0" y="2942708"/>
            <a:ext cx="12200747" cy="2081569"/>
            <a:chOff x="-73152" y="1883661"/>
            <a:chExt cx="9304020" cy="1975107"/>
          </a:xfrm>
        </p:grpSpPr>
        <p:sp>
          <p:nvSpPr>
            <p:cNvPr id="23" name="Rectangle 22">
              <a:extLst>
                <a:ext uri="{FF2B5EF4-FFF2-40B4-BE49-F238E27FC236}">
                  <a16:creationId xmlns:a16="http://schemas.microsoft.com/office/drawing/2014/main" id="{776CC197-4915-4C47-B8D5-6E22638C80C0}"/>
                </a:ext>
              </a:extLst>
            </p:cNvPr>
            <p:cNvSpPr/>
            <p:nvPr/>
          </p:nvSpPr>
          <p:spPr>
            <a:xfrm>
              <a:off x="-73152" y="2651760"/>
              <a:ext cx="1865376" cy="438912"/>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5" name="Rectangle 24">
              <a:extLst>
                <a:ext uri="{FF2B5EF4-FFF2-40B4-BE49-F238E27FC236}">
                  <a16:creationId xmlns:a16="http://schemas.microsoft.com/office/drawing/2014/main" id="{77A78F78-E166-DB4C-BAC1-D0965F345FE1}"/>
                </a:ext>
              </a:extLst>
            </p:cNvPr>
            <p:cNvSpPr/>
            <p:nvPr/>
          </p:nvSpPr>
          <p:spPr>
            <a:xfrm>
              <a:off x="1787652" y="2651760"/>
              <a:ext cx="1865376" cy="438912"/>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6" name="Rectangle 25">
              <a:extLst>
                <a:ext uri="{FF2B5EF4-FFF2-40B4-BE49-F238E27FC236}">
                  <a16:creationId xmlns:a16="http://schemas.microsoft.com/office/drawing/2014/main" id="{AE6653D9-1DCF-7C42-9CF2-B7A90E6F7E5A}"/>
                </a:ext>
              </a:extLst>
            </p:cNvPr>
            <p:cNvSpPr/>
            <p:nvPr/>
          </p:nvSpPr>
          <p:spPr>
            <a:xfrm>
              <a:off x="3648456" y="2651760"/>
              <a:ext cx="1865376" cy="438912"/>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7" name="Rectangle 26">
              <a:extLst>
                <a:ext uri="{FF2B5EF4-FFF2-40B4-BE49-F238E27FC236}">
                  <a16:creationId xmlns:a16="http://schemas.microsoft.com/office/drawing/2014/main" id="{DA3C1EA2-6262-4B4D-BFDB-372864B53E57}"/>
                </a:ext>
              </a:extLst>
            </p:cNvPr>
            <p:cNvSpPr/>
            <p:nvPr/>
          </p:nvSpPr>
          <p:spPr>
            <a:xfrm>
              <a:off x="5509260" y="2651760"/>
              <a:ext cx="1865376" cy="438912"/>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8" name="Rectangle 27">
              <a:extLst>
                <a:ext uri="{FF2B5EF4-FFF2-40B4-BE49-F238E27FC236}">
                  <a16:creationId xmlns:a16="http://schemas.microsoft.com/office/drawing/2014/main" id="{614DC858-5BFD-0A46-ACB2-39AA1F3D801B}"/>
                </a:ext>
              </a:extLst>
            </p:cNvPr>
            <p:cNvSpPr/>
            <p:nvPr/>
          </p:nvSpPr>
          <p:spPr>
            <a:xfrm>
              <a:off x="7365492" y="2651760"/>
              <a:ext cx="1865376" cy="43891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9" name="Triangle 28">
              <a:extLst>
                <a:ext uri="{FF2B5EF4-FFF2-40B4-BE49-F238E27FC236}">
                  <a16:creationId xmlns:a16="http://schemas.microsoft.com/office/drawing/2014/main" id="{71F4E3CC-21AD-F945-8372-A18256CF23C7}"/>
                </a:ext>
              </a:extLst>
            </p:cNvPr>
            <p:cNvSpPr/>
            <p:nvPr/>
          </p:nvSpPr>
          <p:spPr>
            <a:xfrm>
              <a:off x="587502" y="2267712"/>
              <a:ext cx="539496" cy="384048"/>
            </a:xfrm>
            <a:prstGeom prst="triangl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30" name="Triangle 29">
              <a:extLst>
                <a:ext uri="{FF2B5EF4-FFF2-40B4-BE49-F238E27FC236}">
                  <a16:creationId xmlns:a16="http://schemas.microsoft.com/office/drawing/2014/main" id="{C4A0F0EF-A058-A946-84D5-5634C06D5572}"/>
                </a:ext>
              </a:extLst>
            </p:cNvPr>
            <p:cNvSpPr/>
            <p:nvPr/>
          </p:nvSpPr>
          <p:spPr>
            <a:xfrm>
              <a:off x="4318254" y="2267712"/>
              <a:ext cx="539496" cy="384048"/>
            </a:xfrm>
            <a:prstGeom prst="triangle">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31" name="Triangle 30">
              <a:extLst>
                <a:ext uri="{FF2B5EF4-FFF2-40B4-BE49-F238E27FC236}">
                  <a16:creationId xmlns:a16="http://schemas.microsoft.com/office/drawing/2014/main" id="{09A00FEA-B455-6246-AE45-F93A7AABE231}"/>
                </a:ext>
              </a:extLst>
            </p:cNvPr>
            <p:cNvSpPr/>
            <p:nvPr/>
          </p:nvSpPr>
          <p:spPr>
            <a:xfrm>
              <a:off x="8026146" y="2267712"/>
              <a:ext cx="539496" cy="384048"/>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44" name="Triangle 43">
              <a:extLst>
                <a:ext uri="{FF2B5EF4-FFF2-40B4-BE49-F238E27FC236}">
                  <a16:creationId xmlns:a16="http://schemas.microsoft.com/office/drawing/2014/main" id="{D708C2CE-884E-044C-932B-64794D7F7EFA}"/>
                </a:ext>
              </a:extLst>
            </p:cNvPr>
            <p:cNvSpPr/>
            <p:nvPr/>
          </p:nvSpPr>
          <p:spPr>
            <a:xfrm rot="10800000">
              <a:off x="2450592" y="3090672"/>
              <a:ext cx="539496" cy="384048"/>
            </a:xfrm>
            <a:prstGeom prst="triangle">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49" name="Triangle 48">
              <a:extLst>
                <a:ext uri="{FF2B5EF4-FFF2-40B4-BE49-F238E27FC236}">
                  <a16:creationId xmlns:a16="http://schemas.microsoft.com/office/drawing/2014/main" id="{AA98A588-D7EC-E34B-ABBC-C812789AF089}"/>
                </a:ext>
              </a:extLst>
            </p:cNvPr>
            <p:cNvSpPr/>
            <p:nvPr/>
          </p:nvSpPr>
          <p:spPr>
            <a:xfrm rot="10800000">
              <a:off x="6165342" y="3090672"/>
              <a:ext cx="539496" cy="384048"/>
            </a:xfrm>
            <a:prstGeom prst="triangle">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50" name="object 2">
              <a:extLst>
                <a:ext uri="{FF2B5EF4-FFF2-40B4-BE49-F238E27FC236}">
                  <a16:creationId xmlns:a16="http://schemas.microsoft.com/office/drawing/2014/main" id="{DDD0F621-D12F-B640-BDDB-0341446D0614}"/>
                </a:ext>
              </a:extLst>
            </p:cNvPr>
            <p:cNvSpPr txBox="1"/>
            <p:nvPr/>
          </p:nvSpPr>
          <p:spPr>
            <a:xfrm>
              <a:off x="659345" y="3474720"/>
              <a:ext cx="395810" cy="384048"/>
            </a:xfrm>
            <a:prstGeom prst="ellipse">
              <a:avLst/>
            </a:prstGeom>
            <a:solidFill>
              <a:srgbClr val="41B6E6"/>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1800" dirty="0">
                  <a:ln>
                    <a:solidFill>
                      <a:schemeClr val="bg1"/>
                    </a:solidFill>
                  </a:ln>
                  <a:solidFill>
                    <a:schemeClr val="bg1"/>
                  </a:solidFill>
                  <a:cs typeface="Trebuchet MS Regular" charset="0"/>
                </a:rPr>
                <a:t>1</a:t>
              </a:r>
            </a:p>
          </p:txBody>
        </p:sp>
        <p:sp>
          <p:nvSpPr>
            <p:cNvPr id="51" name="object 2">
              <a:extLst>
                <a:ext uri="{FF2B5EF4-FFF2-40B4-BE49-F238E27FC236}">
                  <a16:creationId xmlns:a16="http://schemas.microsoft.com/office/drawing/2014/main" id="{EFC8C0AC-BF31-8F4C-BEBB-476B23D7965B}"/>
                </a:ext>
              </a:extLst>
            </p:cNvPr>
            <p:cNvSpPr txBox="1"/>
            <p:nvPr/>
          </p:nvSpPr>
          <p:spPr>
            <a:xfrm>
              <a:off x="2522434" y="1883662"/>
              <a:ext cx="395810" cy="384048"/>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2</a:t>
              </a:r>
              <a:endParaRPr sz="1800" dirty="0">
                <a:ln>
                  <a:solidFill>
                    <a:schemeClr val="bg1"/>
                  </a:solidFill>
                </a:ln>
                <a:solidFill>
                  <a:schemeClr val="bg1"/>
                </a:solidFill>
                <a:cs typeface="Trebuchet MS Regular" charset="0"/>
              </a:endParaRPr>
            </a:p>
          </p:txBody>
        </p:sp>
        <p:sp>
          <p:nvSpPr>
            <p:cNvPr id="52" name="object 2">
              <a:extLst>
                <a:ext uri="{FF2B5EF4-FFF2-40B4-BE49-F238E27FC236}">
                  <a16:creationId xmlns:a16="http://schemas.microsoft.com/office/drawing/2014/main" id="{454AF190-49E4-E448-8AF0-2BCBD1BD8AC3}"/>
                </a:ext>
              </a:extLst>
            </p:cNvPr>
            <p:cNvSpPr txBox="1"/>
            <p:nvPr/>
          </p:nvSpPr>
          <p:spPr>
            <a:xfrm>
              <a:off x="6208681" y="1883661"/>
              <a:ext cx="395810" cy="384050"/>
            </a:xfrm>
            <a:prstGeom prst="ellipse">
              <a:avLst/>
            </a:prstGeom>
            <a:solidFill>
              <a:srgbClr val="FFA300"/>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4</a:t>
              </a:r>
              <a:endParaRPr sz="1800" dirty="0">
                <a:ln>
                  <a:solidFill>
                    <a:schemeClr val="bg1"/>
                  </a:solidFill>
                </a:ln>
                <a:solidFill>
                  <a:schemeClr val="bg1"/>
                </a:solidFill>
                <a:cs typeface="Trebuchet MS Regular" charset="0"/>
              </a:endParaRPr>
            </a:p>
          </p:txBody>
        </p:sp>
        <p:sp>
          <p:nvSpPr>
            <p:cNvPr id="53" name="object 2">
              <a:extLst>
                <a:ext uri="{FF2B5EF4-FFF2-40B4-BE49-F238E27FC236}">
                  <a16:creationId xmlns:a16="http://schemas.microsoft.com/office/drawing/2014/main" id="{C8F78263-DA86-F543-A5B8-6D0F3DD0CEF0}"/>
                </a:ext>
              </a:extLst>
            </p:cNvPr>
            <p:cNvSpPr txBox="1"/>
            <p:nvPr/>
          </p:nvSpPr>
          <p:spPr>
            <a:xfrm>
              <a:off x="4372620" y="3474720"/>
              <a:ext cx="395810" cy="384048"/>
            </a:xfrm>
            <a:prstGeom prst="ellipse">
              <a:avLst/>
            </a:prstGeom>
            <a:solidFill>
              <a:srgbClr val="00629B"/>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3</a:t>
              </a:r>
              <a:endParaRPr sz="1800" dirty="0">
                <a:ln>
                  <a:solidFill>
                    <a:schemeClr val="bg1"/>
                  </a:solidFill>
                </a:ln>
                <a:solidFill>
                  <a:schemeClr val="bg1"/>
                </a:solidFill>
                <a:cs typeface="Trebuchet MS Regular" charset="0"/>
              </a:endParaRPr>
            </a:p>
          </p:txBody>
        </p:sp>
        <p:sp>
          <p:nvSpPr>
            <p:cNvPr id="54" name="object 2">
              <a:extLst>
                <a:ext uri="{FF2B5EF4-FFF2-40B4-BE49-F238E27FC236}">
                  <a16:creationId xmlns:a16="http://schemas.microsoft.com/office/drawing/2014/main" id="{17651799-EBB4-DE4B-84C0-AF2BAC4C7ADA}"/>
                </a:ext>
              </a:extLst>
            </p:cNvPr>
            <p:cNvSpPr txBox="1"/>
            <p:nvPr/>
          </p:nvSpPr>
          <p:spPr>
            <a:xfrm>
              <a:off x="8101750" y="3474720"/>
              <a:ext cx="395810" cy="384048"/>
            </a:xfrm>
            <a:prstGeom prst="ellipse">
              <a:avLst/>
            </a:prstGeom>
            <a:solidFill>
              <a:schemeClr val="bg2">
                <a:lumMod val="50000"/>
              </a:schemeClr>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5</a:t>
              </a:r>
              <a:endParaRPr sz="1800" dirty="0">
                <a:ln>
                  <a:solidFill>
                    <a:schemeClr val="bg1"/>
                  </a:solidFill>
                </a:ln>
                <a:solidFill>
                  <a:schemeClr val="bg1"/>
                </a:solidFill>
                <a:cs typeface="Trebuchet MS Regular" charset="0"/>
              </a:endParaRPr>
            </a:p>
          </p:txBody>
        </p:sp>
      </p:grpSp>
      <p:sp>
        <p:nvSpPr>
          <p:cNvPr id="55" name="Text Placeholder 3">
            <a:extLst>
              <a:ext uri="{FF2B5EF4-FFF2-40B4-BE49-F238E27FC236}">
                <a16:creationId xmlns:a16="http://schemas.microsoft.com/office/drawing/2014/main" id="{B136F2D4-8120-6745-AF56-12B694637DEA}"/>
              </a:ext>
            </a:extLst>
          </p:cNvPr>
          <p:cNvSpPr>
            <a:spLocks noGrp="1"/>
          </p:cNvSpPr>
          <p:nvPr>
            <p:ph type="body" sz="quarter" idx="10"/>
          </p:nvPr>
        </p:nvSpPr>
        <p:spPr>
          <a:xfrm>
            <a:off x="27432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6" name="Text Placeholder 3">
            <a:extLst>
              <a:ext uri="{FF2B5EF4-FFF2-40B4-BE49-F238E27FC236}">
                <a16:creationId xmlns:a16="http://schemas.microsoft.com/office/drawing/2014/main" id="{27D5652B-F0D1-6A47-99A7-4A492E2FAB4E}"/>
              </a:ext>
            </a:extLst>
          </p:cNvPr>
          <p:cNvSpPr>
            <a:spLocks noGrp="1"/>
          </p:cNvSpPr>
          <p:nvPr>
            <p:ph type="body" sz="quarter" idx="11"/>
          </p:nvPr>
        </p:nvSpPr>
        <p:spPr>
          <a:xfrm>
            <a:off x="512064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7" name="Text Placeholder 3">
            <a:extLst>
              <a:ext uri="{FF2B5EF4-FFF2-40B4-BE49-F238E27FC236}">
                <a16:creationId xmlns:a16="http://schemas.microsoft.com/office/drawing/2014/main" id="{3FDEED65-2DAD-8747-8ED2-50CB6D9D368B}"/>
              </a:ext>
            </a:extLst>
          </p:cNvPr>
          <p:cNvSpPr>
            <a:spLocks noGrp="1"/>
          </p:cNvSpPr>
          <p:nvPr>
            <p:ph type="body" sz="quarter" idx="12"/>
          </p:nvPr>
        </p:nvSpPr>
        <p:spPr>
          <a:xfrm>
            <a:off x="996696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8" name="Text Placeholder 3">
            <a:extLst>
              <a:ext uri="{FF2B5EF4-FFF2-40B4-BE49-F238E27FC236}">
                <a16:creationId xmlns:a16="http://schemas.microsoft.com/office/drawing/2014/main" id="{B5017829-45C4-074F-AE45-6F65C3D9CED0}"/>
              </a:ext>
            </a:extLst>
          </p:cNvPr>
          <p:cNvSpPr>
            <a:spLocks noGrp="1"/>
          </p:cNvSpPr>
          <p:nvPr>
            <p:ph type="body" sz="quarter" idx="13"/>
          </p:nvPr>
        </p:nvSpPr>
        <p:spPr>
          <a:xfrm>
            <a:off x="2688337" y="4705005"/>
            <a:ext cx="1993392" cy="1330035"/>
          </a:xfrm>
          <a:prstGeom prst="rect">
            <a:avLst/>
          </a:prstGeom>
        </p:spPr>
        <p:txBody>
          <a:bodyPr anchor="t">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9" name="Text Placeholder 3">
            <a:extLst>
              <a:ext uri="{FF2B5EF4-FFF2-40B4-BE49-F238E27FC236}">
                <a16:creationId xmlns:a16="http://schemas.microsoft.com/office/drawing/2014/main" id="{28A17CA5-B3CD-5A4B-9F57-A8C8AAB64825}"/>
              </a:ext>
            </a:extLst>
          </p:cNvPr>
          <p:cNvSpPr>
            <a:spLocks noGrp="1"/>
          </p:cNvSpPr>
          <p:nvPr>
            <p:ph type="body" sz="quarter" idx="14"/>
          </p:nvPr>
        </p:nvSpPr>
        <p:spPr>
          <a:xfrm>
            <a:off x="7534657" y="4705005"/>
            <a:ext cx="1993392" cy="1330035"/>
          </a:xfrm>
          <a:prstGeom prst="rect">
            <a:avLst/>
          </a:prstGeom>
        </p:spPr>
        <p:txBody>
          <a:bodyPr anchor="t">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Tree>
    <p:extLst>
      <p:ext uri="{BB962C8B-B14F-4D97-AF65-F5344CB8AC3E}">
        <p14:creationId xmlns:p14="http://schemas.microsoft.com/office/powerpoint/2010/main" val="1247122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15354A-3744-A841-A23A-E3EF44060291}"/>
              </a:ext>
            </a:extLst>
          </p:cNvPr>
          <p:cNvSpPr/>
          <p:nvPr/>
        </p:nvSpPr>
        <p:spPr>
          <a:xfrm>
            <a:off x="-1" y="5817874"/>
            <a:ext cx="12192001" cy="1040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F914FF82-10FC-FD42-902E-7B50BF8EFA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040126"/>
            <a:ext cx="12191999" cy="5143500"/>
          </a:xfrm>
          <a:prstGeom prst="rect">
            <a:avLst/>
          </a:prstGeom>
        </p:spPr>
      </p:pic>
      <p:pic>
        <p:nvPicPr>
          <p:cNvPr id="12" name="Picture 11">
            <a:extLst>
              <a:ext uri="{FF2B5EF4-FFF2-40B4-BE49-F238E27FC236}">
                <a16:creationId xmlns:a16="http://schemas.microsoft.com/office/drawing/2014/main" id="{1D0F16AB-2CE4-4144-B909-266EAABB25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05618"/>
            <a:ext cx="12192000" cy="1088908"/>
          </a:xfrm>
          <a:prstGeom prst="rect">
            <a:avLst/>
          </a:prstGeom>
        </p:spPr>
      </p:pic>
      <p:sp>
        <p:nvSpPr>
          <p:cNvPr id="13" name="Rectangle 12">
            <a:extLst>
              <a:ext uri="{FF2B5EF4-FFF2-40B4-BE49-F238E27FC236}">
                <a16:creationId xmlns:a16="http://schemas.microsoft.com/office/drawing/2014/main" id="{226710A6-DFD4-0942-AABB-A60E759F660E}"/>
              </a:ext>
            </a:extLst>
          </p:cNvPr>
          <p:cNvSpPr/>
          <p:nvPr/>
        </p:nvSpPr>
        <p:spPr>
          <a:xfrm>
            <a:off x="0" y="3724670"/>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63666A"/>
              </a:solidFill>
            </a:endParaRPr>
          </a:p>
        </p:txBody>
      </p:sp>
      <p:pic>
        <p:nvPicPr>
          <p:cNvPr id="14" name="Picture 13">
            <a:extLst>
              <a:ext uri="{FF2B5EF4-FFF2-40B4-BE49-F238E27FC236}">
                <a16:creationId xmlns:a16="http://schemas.microsoft.com/office/drawing/2014/main" id="{70023F1E-FF0F-A447-99CC-B9C2FE785D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719" y="3852514"/>
            <a:ext cx="3118524" cy="572030"/>
          </a:xfrm>
          <a:prstGeom prst="rect">
            <a:avLst/>
          </a:prstGeom>
        </p:spPr>
      </p:pic>
      <p:sp>
        <p:nvSpPr>
          <p:cNvPr id="5" name="Text Placeholder 10">
            <a:extLst>
              <a:ext uri="{FF2B5EF4-FFF2-40B4-BE49-F238E27FC236}">
                <a16:creationId xmlns:a16="http://schemas.microsoft.com/office/drawing/2014/main" id="{2055765A-5707-F147-BB40-C02F56C0B15E}"/>
              </a:ext>
            </a:extLst>
          </p:cNvPr>
          <p:cNvSpPr>
            <a:spLocks noGrp="1"/>
          </p:cNvSpPr>
          <p:nvPr>
            <p:ph type="body" sz="quarter" idx="20" hasCustomPrompt="1"/>
          </p:nvPr>
        </p:nvSpPr>
        <p:spPr>
          <a:xfrm>
            <a:off x="5760720" y="3595931"/>
            <a:ext cx="5593080" cy="1102759"/>
          </a:xfrm>
          <a:prstGeom prst="rect">
            <a:avLst/>
          </a:prstGeom>
        </p:spPr>
        <p:txBody>
          <a:bodyPr anchor="ctr" anchorCtr="0">
            <a:normAutofit/>
          </a:bodyPr>
          <a:lstStyle>
            <a:lvl1pPr marL="0" indent="0" algn="ctr">
              <a:buNone/>
              <a:defRPr sz="1800" b="0">
                <a:solidFill>
                  <a:srgbClr val="FFA300"/>
                </a:solidFill>
              </a:defRPr>
            </a:lvl1pPr>
          </a:lstStyle>
          <a:p>
            <a:pPr lvl="0"/>
            <a:r>
              <a:rPr lang="en-US" dirty="0"/>
              <a:t>Section Divider Arial Bold 24pt</a:t>
            </a:r>
          </a:p>
        </p:txBody>
      </p:sp>
    </p:spTree>
    <p:extLst>
      <p:ext uri="{BB962C8B-B14F-4D97-AF65-F5344CB8AC3E}">
        <p14:creationId xmlns:p14="http://schemas.microsoft.com/office/powerpoint/2010/main" val="1981125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BB75A7-5DE6-0B48-8A40-C89B7EB132C0}"/>
              </a:ext>
            </a:extLst>
          </p:cNvPr>
          <p:cNvSpPr/>
          <p:nvPr/>
        </p:nvSpPr>
        <p:spPr>
          <a:xfrm>
            <a:off x="-1" y="5817874"/>
            <a:ext cx="12192001" cy="1040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56ED808F-3361-814E-B378-D33D722E38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040126"/>
            <a:ext cx="12191999" cy="5143500"/>
          </a:xfrm>
          <a:prstGeom prst="rect">
            <a:avLst/>
          </a:prstGeom>
        </p:spPr>
      </p:pic>
      <p:pic>
        <p:nvPicPr>
          <p:cNvPr id="11" name="Picture 10">
            <a:extLst>
              <a:ext uri="{FF2B5EF4-FFF2-40B4-BE49-F238E27FC236}">
                <a16:creationId xmlns:a16="http://schemas.microsoft.com/office/drawing/2014/main" id="{03076AD2-9C68-1F4A-8AD1-571FEDEC95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05618"/>
            <a:ext cx="12192000" cy="1088908"/>
          </a:xfrm>
          <a:prstGeom prst="rect">
            <a:avLst/>
          </a:prstGeom>
        </p:spPr>
      </p:pic>
      <p:sp>
        <p:nvSpPr>
          <p:cNvPr id="12" name="Rectangle 11">
            <a:extLst>
              <a:ext uri="{FF2B5EF4-FFF2-40B4-BE49-F238E27FC236}">
                <a16:creationId xmlns:a16="http://schemas.microsoft.com/office/drawing/2014/main" id="{76786246-AC70-9246-97B0-0346E0567C76}"/>
              </a:ext>
            </a:extLst>
          </p:cNvPr>
          <p:cNvSpPr/>
          <p:nvPr/>
        </p:nvSpPr>
        <p:spPr>
          <a:xfrm>
            <a:off x="0" y="3724670"/>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63666A"/>
              </a:solidFill>
            </a:endParaRPr>
          </a:p>
        </p:txBody>
      </p:sp>
      <p:pic>
        <p:nvPicPr>
          <p:cNvPr id="13" name="Picture 12">
            <a:extLst>
              <a:ext uri="{FF2B5EF4-FFF2-40B4-BE49-F238E27FC236}">
                <a16:creationId xmlns:a16="http://schemas.microsoft.com/office/drawing/2014/main" id="{A2209E7D-5313-E249-81D3-0CD861EABB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719" y="3852514"/>
            <a:ext cx="3118524" cy="572030"/>
          </a:xfrm>
          <a:prstGeom prst="rect">
            <a:avLst/>
          </a:prstGeom>
        </p:spPr>
      </p:pic>
      <p:sp>
        <p:nvSpPr>
          <p:cNvPr id="8" name="Rectangle 7">
            <a:extLst>
              <a:ext uri="{FF2B5EF4-FFF2-40B4-BE49-F238E27FC236}">
                <a16:creationId xmlns:a16="http://schemas.microsoft.com/office/drawing/2014/main" id="{D6D8052D-5986-104C-991B-DC39F36DDBED}"/>
              </a:ext>
            </a:extLst>
          </p:cNvPr>
          <p:cNvSpPr/>
          <p:nvPr/>
        </p:nvSpPr>
        <p:spPr>
          <a:xfrm>
            <a:off x="8905642" y="3968040"/>
            <a:ext cx="1742785" cy="424732"/>
          </a:xfrm>
          <a:prstGeom prst="rect">
            <a:avLst/>
          </a:prstGeom>
        </p:spPr>
        <p:txBody>
          <a:bodyPr wrap="none">
            <a:spAutoFit/>
          </a:body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A300"/>
                </a:solidFill>
                <a:effectLst/>
                <a:uLnTx/>
                <a:uFillTx/>
                <a:latin typeface="+mn-lt"/>
                <a:ea typeface="+mn-ea"/>
                <a:cs typeface="+mn-cs"/>
              </a:rPr>
              <a:t>Questions?</a:t>
            </a:r>
          </a:p>
        </p:txBody>
      </p:sp>
    </p:spTree>
    <p:extLst>
      <p:ext uri="{BB962C8B-B14F-4D97-AF65-F5344CB8AC3E}">
        <p14:creationId xmlns:p14="http://schemas.microsoft.com/office/powerpoint/2010/main" val="323303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Section Title + Header + Bullets">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77315E7D-D716-E648-B800-EA984E72A5B4}"/>
              </a:ext>
            </a:extLst>
          </p:cNvPr>
          <p:cNvSpPr>
            <a:spLocks noGrp="1"/>
          </p:cNvSpPr>
          <p:nvPr>
            <p:ph type="body" sz="quarter" idx="12" hasCustomPrompt="1"/>
          </p:nvPr>
        </p:nvSpPr>
        <p:spPr>
          <a:xfrm>
            <a:off x="877077" y="974462"/>
            <a:ext cx="10476723" cy="974064"/>
          </a:xfrm>
          <a:prstGeom prst="rect">
            <a:avLst/>
          </a:prstGeom>
        </p:spPr>
        <p:txBody>
          <a:bodyPr anchor="b">
            <a:normAutofit/>
          </a:bodyPr>
          <a:lstStyle>
            <a:lvl1pPr marL="0" indent="0">
              <a:buNone/>
              <a:defRPr sz="4000" b="1">
                <a:solidFill>
                  <a:schemeClr val="tx2"/>
                </a:solidFill>
              </a:defRPr>
            </a:lvl1pPr>
          </a:lstStyle>
          <a:p>
            <a:pPr lvl="0"/>
            <a:r>
              <a:rPr lang="en-US" dirty="0"/>
              <a:t>Arial Bold 40pt Title</a:t>
            </a:r>
          </a:p>
        </p:txBody>
      </p:sp>
      <p:cxnSp>
        <p:nvCxnSpPr>
          <p:cNvPr id="8" name="Straight Connector 7">
            <a:extLst>
              <a:ext uri="{FF2B5EF4-FFF2-40B4-BE49-F238E27FC236}">
                <a16:creationId xmlns:a16="http://schemas.microsoft.com/office/drawing/2014/main" id="{E54213CB-DD54-2F42-BE23-797010E30DA2}"/>
              </a:ext>
            </a:extLst>
          </p:cNvPr>
          <p:cNvCxnSpPr/>
          <p:nvPr/>
        </p:nvCxnSpPr>
        <p:spPr>
          <a:xfrm>
            <a:off x="0" y="844400"/>
            <a:ext cx="12192000" cy="0"/>
          </a:xfrm>
          <a:prstGeom prst="line">
            <a:avLst/>
          </a:prstGeom>
          <a:ln>
            <a:solidFill>
              <a:srgbClr val="636569"/>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7CE242A-1B9D-3644-AEBB-2DC2F5826926}"/>
              </a:ext>
            </a:extLst>
          </p:cNvPr>
          <p:cNvSpPr>
            <a:spLocks noGrp="1"/>
          </p:cNvSpPr>
          <p:nvPr>
            <p:ph type="title" hasCustomPrompt="1"/>
          </p:nvPr>
        </p:nvSpPr>
        <p:spPr>
          <a:xfrm>
            <a:off x="877077" y="346806"/>
            <a:ext cx="10476722" cy="497588"/>
          </a:xfrm>
          <a:prstGeom prst="rect">
            <a:avLst/>
          </a:prstGeom>
        </p:spPr>
        <p:txBody>
          <a:bodyPr>
            <a:normAutofit/>
          </a:bodyPr>
          <a:lstStyle>
            <a:lvl1pPr>
              <a:defRPr sz="2800" b="1">
                <a:solidFill>
                  <a:schemeClr val="tx2"/>
                </a:solidFill>
              </a:defRPr>
            </a:lvl1pPr>
          </a:lstStyle>
          <a:p>
            <a:r>
              <a:rPr lang="en-US" dirty="0"/>
              <a:t>Arial Bold 28pt Section Header</a:t>
            </a:r>
          </a:p>
        </p:txBody>
      </p:sp>
      <p:sp>
        <p:nvSpPr>
          <p:cNvPr id="10" name="Text Placeholder 3">
            <a:extLst>
              <a:ext uri="{FF2B5EF4-FFF2-40B4-BE49-F238E27FC236}">
                <a16:creationId xmlns:a16="http://schemas.microsoft.com/office/drawing/2014/main" id="{B7BD09DA-55FB-C646-9687-9A5FA9683F35}"/>
              </a:ext>
            </a:extLst>
          </p:cNvPr>
          <p:cNvSpPr>
            <a:spLocks noGrp="1"/>
          </p:cNvSpPr>
          <p:nvPr>
            <p:ph type="body" sz="quarter" idx="13" hasCustomPrompt="1"/>
          </p:nvPr>
        </p:nvSpPr>
        <p:spPr>
          <a:xfrm>
            <a:off x="877077" y="2078587"/>
            <a:ext cx="10476722" cy="3552192"/>
          </a:xfrm>
          <a:prstGeom prst="rect">
            <a:avLst/>
          </a:prstGeom>
        </p:spPr>
        <p:txBody>
          <a:bodyPr/>
          <a:lstStyle>
            <a:lvl1pPr marL="412750" marR="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sz="2000"/>
            </a:lvl1pPr>
          </a:lstStyle>
          <a:p>
            <a:pPr lvl="0"/>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endParaRPr lang="en-US" dirty="0"/>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endParaRPr lang="en-US" dirty="0"/>
          </a:p>
          <a:p>
            <a:pPr lvl="0"/>
            <a:endParaRPr lang="en-US" dirty="0"/>
          </a:p>
        </p:txBody>
      </p:sp>
    </p:spTree>
    <p:extLst>
      <p:ext uri="{BB962C8B-B14F-4D97-AF65-F5344CB8AC3E}">
        <p14:creationId xmlns:p14="http://schemas.microsoft.com/office/powerpoint/2010/main" val="4177369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70"/>
        <p:cNvGrpSpPr/>
        <p:nvPr/>
      </p:nvGrpSpPr>
      <p:grpSpPr>
        <a:xfrm>
          <a:off x="0" y="0"/>
          <a:ext cx="0" cy="0"/>
          <a:chOff x="0" y="0"/>
          <a:chExt cx="0" cy="0"/>
        </a:xfrm>
      </p:grpSpPr>
      <p:sp>
        <p:nvSpPr>
          <p:cNvPr id="571" name="Google Shape;571;p1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72" name="Google Shape;572;p1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573" name="Google Shape;573;p1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0412613C-B384-4B4D-A839-94BED19388A4}" type="datetimeFigureOut">
              <a:rPr lang="en-US" smtClean="0"/>
              <a:t>6/20/24</a:t>
            </a:fld>
            <a:endParaRPr lang="en-US"/>
          </a:p>
        </p:txBody>
      </p:sp>
      <p:sp>
        <p:nvSpPr>
          <p:cNvPr id="574" name="Google Shape;574;p1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75" name="Google Shape;575;p1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1D7DC066-CAF4-454F-B4E7-4B044ECD7007}" type="slidenum">
              <a:rPr lang="en-US" smtClean="0"/>
              <a:t>‹#›</a:t>
            </a:fld>
            <a:endParaRPr lang="en-US"/>
          </a:p>
        </p:txBody>
      </p:sp>
    </p:spTree>
    <p:extLst>
      <p:ext uri="{BB962C8B-B14F-4D97-AF65-F5344CB8AC3E}">
        <p14:creationId xmlns:p14="http://schemas.microsoft.com/office/powerpoint/2010/main" val="3937986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F3309D-2262-4A05-B900-E5F3CF37C480}"/>
              </a:ext>
            </a:extLst>
          </p:cNvPr>
          <p:cNvSpPr>
            <a:spLocks noGrp="1"/>
          </p:cNvSpPr>
          <p:nvPr>
            <p:ph type="dt" sz="half" idx="10"/>
          </p:nvPr>
        </p:nvSpPr>
        <p:spPr/>
        <p:txBody>
          <a:bodyPr/>
          <a:lstStyle/>
          <a:p>
            <a:fld id="{0412613C-B384-4B4D-A839-94BED19388A4}" type="datetimeFigureOut">
              <a:rPr lang="en-US" smtClean="0"/>
              <a:t>6/20/24</a:t>
            </a:fld>
            <a:endParaRPr lang="en-US"/>
          </a:p>
        </p:txBody>
      </p:sp>
      <p:sp>
        <p:nvSpPr>
          <p:cNvPr id="3" name="Footer Placeholder 2">
            <a:extLst>
              <a:ext uri="{FF2B5EF4-FFF2-40B4-BE49-F238E27FC236}">
                <a16:creationId xmlns:a16="http://schemas.microsoft.com/office/drawing/2014/main" id="{D7DA8E62-C583-4B80-AF20-87F54EA395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C95A17-7C94-45CA-9665-9ECD9FA85ED7}"/>
              </a:ext>
            </a:extLst>
          </p:cNvPr>
          <p:cNvSpPr>
            <a:spLocks noGrp="1"/>
          </p:cNvSpPr>
          <p:nvPr>
            <p:ph type="sldNum" sz="quarter" idx="12"/>
          </p:nvPr>
        </p:nvSpPr>
        <p:spPr/>
        <p:txBody>
          <a:bodyPr/>
          <a:lstStyle/>
          <a:p>
            <a:fld id="{1D7DC066-CAF4-454F-B4E7-4B044ECD7007}" type="slidenum">
              <a:rPr lang="en-US" smtClean="0"/>
              <a:t>‹#›</a:t>
            </a:fld>
            <a:endParaRPr lang="en-US"/>
          </a:p>
        </p:txBody>
      </p:sp>
    </p:spTree>
    <p:extLst>
      <p:ext uri="{BB962C8B-B14F-4D97-AF65-F5344CB8AC3E}">
        <p14:creationId xmlns:p14="http://schemas.microsoft.com/office/powerpoint/2010/main" val="1909175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5FC89A1-24D5-232E-C8C0-C78347E33D07}"/>
              </a:ext>
            </a:extLst>
          </p:cNvPr>
          <p:cNvSpPr>
            <a:spLocks noGrp="1"/>
          </p:cNvSpPr>
          <p:nvPr>
            <p:ph type="sldNum" sz="quarter" idx="12"/>
          </p:nvPr>
        </p:nvSpPr>
        <p:spPr>
          <a:xfrm>
            <a:off x="11653520" y="6492875"/>
            <a:ext cx="538480" cy="365125"/>
          </a:xfrm>
          <a:prstGeom prst="rect">
            <a:avLst/>
          </a:prstGeom>
        </p:spPr>
        <p:txBody>
          <a:bodyPr/>
          <a:lstStyle>
            <a:lvl1pPr>
              <a:defRPr>
                <a:solidFill>
                  <a:schemeClr val="accent3"/>
                </a:solidFill>
              </a:defRPr>
            </a:lvl1pPr>
          </a:lstStyle>
          <a:p>
            <a:fld id="{B8661D7B-9EA0-2242-8C29-D3B89C990E8A}" type="slidenum">
              <a:rPr lang="en-US" smtClean="0"/>
              <a:pPr/>
              <a:t>‹#›</a:t>
            </a:fld>
            <a:endParaRPr lang="en-US" dirty="0"/>
          </a:p>
        </p:txBody>
      </p:sp>
      <p:pic>
        <p:nvPicPr>
          <p:cNvPr id="4" name="Picture 3" descr="A close-up of a medical poster&#10;&#10;Description automatically generated">
            <a:extLst>
              <a:ext uri="{FF2B5EF4-FFF2-40B4-BE49-F238E27FC236}">
                <a16:creationId xmlns:a16="http://schemas.microsoft.com/office/drawing/2014/main" id="{CD936FAD-E72C-579D-C8C0-8E8E7D9064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17400" cy="6858000"/>
          </a:xfrm>
          <a:prstGeom prst="rect">
            <a:avLst/>
          </a:prstGeom>
        </p:spPr>
      </p:pic>
      <p:sp>
        <p:nvSpPr>
          <p:cNvPr id="3" name="Oval 2">
            <a:extLst>
              <a:ext uri="{FF2B5EF4-FFF2-40B4-BE49-F238E27FC236}">
                <a16:creationId xmlns:a16="http://schemas.microsoft.com/office/drawing/2014/main" id="{FAB8DD55-3D7D-3799-3D71-C3AAC2D29BC9}"/>
              </a:ext>
            </a:extLst>
          </p:cNvPr>
          <p:cNvSpPr/>
          <p:nvPr userDrawn="1"/>
        </p:nvSpPr>
        <p:spPr>
          <a:xfrm>
            <a:off x="10871250" y="99743"/>
            <a:ext cx="1143000" cy="1143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34097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close-up of a pink rectangle&#10;&#10;Description automatically generated">
            <a:extLst>
              <a:ext uri="{FF2B5EF4-FFF2-40B4-BE49-F238E27FC236}">
                <a16:creationId xmlns:a16="http://schemas.microsoft.com/office/drawing/2014/main" id="{44DCFA67-D4B6-C1D4-98EA-08E9C0E11A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17400" cy="6858000"/>
          </a:xfrm>
          <a:prstGeom prst="rect">
            <a:avLst/>
          </a:prstGeom>
        </p:spPr>
      </p:pic>
      <p:sp>
        <p:nvSpPr>
          <p:cNvPr id="6" name="Slide Number Placeholder 5">
            <a:extLst>
              <a:ext uri="{FF2B5EF4-FFF2-40B4-BE49-F238E27FC236}">
                <a16:creationId xmlns:a16="http://schemas.microsoft.com/office/drawing/2014/main" id="{C91F3816-F2C5-4CA1-9D20-13BE5EA56D40}"/>
              </a:ext>
            </a:extLst>
          </p:cNvPr>
          <p:cNvSpPr>
            <a:spLocks noGrp="1"/>
          </p:cNvSpPr>
          <p:nvPr>
            <p:ph type="sldNum" sz="quarter" idx="12"/>
          </p:nvPr>
        </p:nvSpPr>
        <p:spPr>
          <a:xfrm>
            <a:off x="11653520" y="6492875"/>
            <a:ext cx="538480" cy="365125"/>
          </a:xfrm>
          <a:prstGeom prst="rect">
            <a:avLst/>
          </a:prstGeom>
        </p:spPr>
        <p:txBody>
          <a:bodyPr/>
          <a:lstStyle/>
          <a:p>
            <a:fld id="{B8661D7B-9EA0-2242-8C29-D3B89C990E8A}" type="slidenum">
              <a:rPr lang="en-US" smtClean="0"/>
              <a:t>‹#›</a:t>
            </a:fld>
            <a:endParaRPr lang="en-US"/>
          </a:p>
        </p:txBody>
      </p:sp>
      <p:sp>
        <p:nvSpPr>
          <p:cNvPr id="10" name="Title 1">
            <a:extLst>
              <a:ext uri="{FF2B5EF4-FFF2-40B4-BE49-F238E27FC236}">
                <a16:creationId xmlns:a16="http://schemas.microsoft.com/office/drawing/2014/main" id="{C59B1E34-F200-2E78-7973-8751F6DBFF39}"/>
              </a:ext>
            </a:extLst>
          </p:cNvPr>
          <p:cNvSpPr>
            <a:spLocks noGrp="1"/>
          </p:cNvSpPr>
          <p:nvPr>
            <p:ph type="ctrTitle"/>
          </p:nvPr>
        </p:nvSpPr>
        <p:spPr>
          <a:xfrm>
            <a:off x="365760" y="1554479"/>
            <a:ext cx="9144000" cy="2174241"/>
          </a:xfrm>
          <a:prstGeom prst="rect">
            <a:avLst/>
          </a:prstGeom>
        </p:spPr>
        <p:txBody>
          <a:bodyPr anchor="ctr">
            <a:normAutofit/>
          </a:bodyPr>
          <a:lstStyle>
            <a:lvl1pPr algn="l">
              <a:defRPr sz="4400">
                <a:solidFill>
                  <a:schemeClr val="bg1"/>
                </a:solidFill>
                <a:effectLst>
                  <a:outerShdw blurRad="50800" dist="38100" dir="2700000" algn="tl" rotWithShape="0">
                    <a:prstClr val="black">
                      <a:alpha val="71154"/>
                    </a:prstClr>
                  </a:outerShdw>
                </a:effectLst>
              </a:defRPr>
            </a:lvl1pPr>
          </a:lstStyle>
          <a:p>
            <a:r>
              <a:rPr lang="en-US" dirty="0"/>
              <a:t>Click to edit Master title style</a:t>
            </a:r>
          </a:p>
        </p:txBody>
      </p:sp>
      <p:sp>
        <p:nvSpPr>
          <p:cNvPr id="11" name="Subtitle 2">
            <a:extLst>
              <a:ext uri="{FF2B5EF4-FFF2-40B4-BE49-F238E27FC236}">
                <a16:creationId xmlns:a16="http://schemas.microsoft.com/office/drawing/2014/main" id="{34C6F4A3-821A-1070-9339-497D423F1769}"/>
              </a:ext>
            </a:extLst>
          </p:cNvPr>
          <p:cNvSpPr>
            <a:spLocks noGrp="1"/>
          </p:cNvSpPr>
          <p:nvPr>
            <p:ph type="subTitle" idx="1"/>
          </p:nvPr>
        </p:nvSpPr>
        <p:spPr>
          <a:xfrm>
            <a:off x="365760" y="3830320"/>
            <a:ext cx="9144000" cy="147320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Oval 3">
            <a:extLst>
              <a:ext uri="{FF2B5EF4-FFF2-40B4-BE49-F238E27FC236}">
                <a16:creationId xmlns:a16="http://schemas.microsoft.com/office/drawing/2014/main" id="{BEA1D8AC-BD07-413E-71CF-A1FB2430D243}"/>
              </a:ext>
            </a:extLst>
          </p:cNvPr>
          <p:cNvSpPr/>
          <p:nvPr userDrawn="1"/>
        </p:nvSpPr>
        <p:spPr>
          <a:xfrm>
            <a:off x="10871250" y="99743"/>
            <a:ext cx="1143000" cy="1143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56915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65A0B-A880-8B21-F116-51B0DDD70721}"/>
              </a:ext>
            </a:extLst>
          </p:cNvPr>
          <p:cNvSpPr>
            <a:spLocks noGrp="1"/>
          </p:cNvSpPr>
          <p:nvPr>
            <p:ph type="title"/>
          </p:nvPr>
        </p:nvSpPr>
        <p:spPr>
          <a:xfrm>
            <a:off x="386080" y="10162"/>
            <a:ext cx="10220960" cy="1324022"/>
          </a:xfrm>
          <a:prstGeom prst="rect">
            <a:avLst/>
          </a:prstGeom>
        </p:spPr>
        <p:txBody>
          <a:bodyPr/>
          <a:lstStyle/>
          <a:p>
            <a:r>
              <a:rPr lang="en-US"/>
              <a:t>Click to edit Master title style</a:t>
            </a:r>
          </a:p>
        </p:txBody>
      </p:sp>
      <p:sp>
        <p:nvSpPr>
          <p:cNvPr id="3" name="Footer Placeholder 2">
            <a:extLst>
              <a:ext uri="{FF2B5EF4-FFF2-40B4-BE49-F238E27FC236}">
                <a16:creationId xmlns:a16="http://schemas.microsoft.com/office/drawing/2014/main" id="{4CFAF829-ED02-B015-0C5D-85FDE7D1FE0D}"/>
              </a:ext>
            </a:extLst>
          </p:cNvPr>
          <p:cNvSpPr>
            <a:spLocks noGrp="1"/>
          </p:cNvSpPr>
          <p:nvPr>
            <p:ph type="ftr" sz="quarter" idx="10"/>
          </p:nvPr>
        </p:nvSpPr>
        <p:spPr>
          <a:xfrm>
            <a:off x="386080" y="6301740"/>
            <a:ext cx="10967720" cy="546099"/>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50115F7-D8F0-836E-8FE6-0FEAAB9C406E}"/>
              </a:ext>
            </a:extLst>
          </p:cNvPr>
          <p:cNvSpPr>
            <a:spLocks noGrp="1"/>
          </p:cNvSpPr>
          <p:nvPr>
            <p:ph type="sldNum" sz="quarter" idx="11"/>
          </p:nvPr>
        </p:nvSpPr>
        <p:spPr>
          <a:xfrm>
            <a:off x="11653520" y="6492875"/>
            <a:ext cx="538480" cy="365125"/>
          </a:xfrm>
          <a:prstGeom prst="rect">
            <a:avLst/>
          </a:prstGeom>
        </p:spPr>
        <p:txBody>
          <a:bodyPr/>
          <a:lstStyle/>
          <a:p>
            <a:fld id="{B8661D7B-9EA0-2242-8C29-D3B89C990E8A}" type="slidenum">
              <a:rPr lang="en-US" smtClean="0"/>
              <a:pPr/>
              <a:t>‹#›</a:t>
            </a:fld>
            <a:endParaRPr lang="en-US" dirty="0"/>
          </a:p>
        </p:txBody>
      </p:sp>
    </p:spTree>
    <p:extLst>
      <p:ext uri="{BB962C8B-B14F-4D97-AF65-F5344CB8AC3E}">
        <p14:creationId xmlns:p14="http://schemas.microsoft.com/office/powerpoint/2010/main" val="477210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ivider Slide Mulberry">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3104533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ivider Slide Navy">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582752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ivider Slide Light Blue">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1916048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ivider Slide Purple">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867217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Divider Slide Graphite">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215382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image" Target="../media/image23.png"/><Relationship Id="rId5" Type="http://schemas.openxmlformats.org/officeDocument/2006/relationships/slideLayout" Target="../slideLayouts/slideLayout169.xml"/><Relationship Id="rId10" Type="http://schemas.openxmlformats.org/officeDocument/2006/relationships/theme" Target="../theme/theme10.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theme" Target="../theme/theme1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26" Type="http://schemas.openxmlformats.org/officeDocument/2006/relationships/theme" Target="../theme/theme14.xml"/><Relationship Id="rId3" Type="http://schemas.openxmlformats.org/officeDocument/2006/relationships/slideLayout" Target="../slideLayouts/slideLayout219.xml"/><Relationship Id="rId21" Type="http://schemas.openxmlformats.org/officeDocument/2006/relationships/slideLayout" Target="../slideLayouts/slideLayout237.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5" Type="http://schemas.openxmlformats.org/officeDocument/2006/relationships/slideLayout" Target="../slideLayouts/slideLayout241.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24" Type="http://schemas.openxmlformats.org/officeDocument/2006/relationships/slideLayout" Target="../slideLayouts/slideLayout240.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slideLayout" Target="../slideLayouts/slideLayout238.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slideLayout" Target="../slideLayouts/slideLayout267.xml"/><Relationship Id="rId39" Type="http://schemas.openxmlformats.org/officeDocument/2006/relationships/slideLayout" Target="../slideLayouts/slideLayout280.xml"/><Relationship Id="rId21" Type="http://schemas.openxmlformats.org/officeDocument/2006/relationships/slideLayout" Target="../slideLayouts/slideLayout262.xml"/><Relationship Id="rId34" Type="http://schemas.openxmlformats.org/officeDocument/2006/relationships/slideLayout" Target="../slideLayouts/slideLayout275.xml"/><Relationship Id="rId42" Type="http://schemas.openxmlformats.org/officeDocument/2006/relationships/theme" Target="../theme/theme15.xml"/><Relationship Id="rId7" Type="http://schemas.openxmlformats.org/officeDocument/2006/relationships/slideLayout" Target="../slideLayouts/slideLayout248.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29" Type="http://schemas.openxmlformats.org/officeDocument/2006/relationships/slideLayout" Target="../slideLayouts/slideLayout270.xml"/><Relationship Id="rId41" Type="http://schemas.openxmlformats.org/officeDocument/2006/relationships/slideLayout" Target="../slideLayouts/slideLayout282.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32" Type="http://schemas.openxmlformats.org/officeDocument/2006/relationships/slideLayout" Target="../slideLayouts/slideLayout273.xml"/><Relationship Id="rId37" Type="http://schemas.openxmlformats.org/officeDocument/2006/relationships/slideLayout" Target="../slideLayouts/slideLayout278.xml"/><Relationship Id="rId40" Type="http://schemas.openxmlformats.org/officeDocument/2006/relationships/slideLayout" Target="../slideLayouts/slideLayout281.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slideLayout" Target="../slideLayouts/slideLayout269.xml"/><Relationship Id="rId36" Type="http://schemas.openxmlformats.org/officeDocument/2006/relationships/slideLayout" Target="../slideLayouts/slideLayout277.xm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31" Type="http://schemas.openxmlformats.org/officeDocument/2006/relationships/slideLayout" Target="../slideLayouts/slideLayout272.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slideLayout" Target="../slideLayouts/slideLayout268.xml"/><Relationship Id="rId30" Type="http://schemas.openxmlformats.org/officeDocument/2006/relationships/slideLayout" Target="../slideLayouts/slideLayout271.xml"/><Relationship Id="rId35" Type="http://schemas.openxmlformats.org/officeDocument/2006/relationships/slideLayout" Target="../slideLayouts/slideLayout276.xml"/><Relationship Id="rId8" Type="http://schemas.openxmlformats.org/officeDocument/2006/relationships/slideLayout" Target="../slideLayouts/slideLayout249.xml"/><Relationship Id="rId3" Type="http://schemas.openxmlformats.org/officeDocument/2006/relationships/slideLayout" Target="../slideLayouts/slideLayout244.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33" Type="http://schemas.openxmlformats.org/officeDocument/2006/relationships/slideLayout" Target="../slideLayouts/slideLayout274.xml"/><Relationship Id="rId38" Type="http://schemas.openxmlformats.org/officeDocument/2006/relationships/slideLayout" Target="../slideLayouts/slideLayout27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slideLayout" Target="../slideLayouts/slideLayout295.xml"/><Relationship Id="rId18" Type="http://schemas.openxmlformats.org/officeDocument/2006/relationships/slideLayout" Target="../slideLayouts/slideLayout300.xml"/><Relationship Id="rId3" Type="http://schemas.openxmlformats.org/officeDocument/2006/relationships/slideLayout" Target="../slideLayouts/slideLayout285.xml"/><Relationship Id="rId21" Type="http://schemas.openxmlformats.org/officeDocument/2006/relationships/theme" Target="../theme/theme16.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17" Type="http://schemas.openxmlformats.org/officeDocument/2006/relationships/slideLayout" Target="../slideLayouts/slideLayout299.xml"/><Relationship Id="rId2" Type="http://schemas.openxmlformats.org/officeDocument/2006/relationships/slideLayout" Target="../slideLayouts/slideLayout284.xml"/><Relationship Id="rId16" Type="http://schemas.openxmlformats.org/officeDocument/2006/relationships/slideLayout" Target="../slideLayouts/slideLayout298.xml"/><Relationship Id="rId20" Type="http://schemas.openxmlformats.org/officeDocument/2006/relationships/slideLayout" Target="../slideLayouts/slideLayout302.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5" Type="http://schemas.openxmlformats.org/officeDocument/2006/relationships/slideLayout" Target="../slideLayouts/slideLayout297.xml"/><Relationship Id="rId10" Type="http://schemas.openxmlformats.org/officeDocument/2006/relationships/slideLayout" Target="../slideLayouts/slideLayout292.xml"/><Relationship Id="rId19" Type="http://schemas.openxmlformats.org/officeDocument/2006/relationships/slideLayout" Target="../slideLayouts/slideLayout301.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slideLayout" Target="../slideLayouts/slideLayout29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18" Type="http://schemas.openxmlformats.org/officeDocument/2006/relationships/slideLayout" Target="../slideLayouts/slideLayout320.xml"/><Relationship Id="rId3" Type="http://schemas.openxmlformats.org/officeDocument/2006/relationships/slideLayout" Target="../slideLayouts/slideLayout305.xml"/><Relationship Id="rId21" Type="http://schemas.openxmlformats.org/officeDocument/2006/relationships/slideLayout" Target="../slideLayouts/slideLayout323.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17" Type="http://schemas.openxmlformats.org/officeDocument/2006/relationships/slideLayout" Target="../slideLayouts/slideLayout319.xml"/><Relationship Id="rId25" Type="http://schemas.openxmlformats.org/officeDocument/2006/relationships/theme" Target="../theme/theme17.xml"/><Relationship Id="rId2" Type="http://schemas.openxmlformats.org/officeDocument/2006/relationships/slideLayout" Target="../slideLayouts/slideLayout304.xml"/><Relationship Id="rId16" Type="http://schemas.openxmlformats.org/officeDocument/2006/relationships/slideLayout" Target="../slideLayouts/slideLayout318.xml"/><Relationship Id="rId20" Type="http://schemas.openxmlformats.org/officeDocument/2006/relationships/slideLayout" Target="../slideLayouts/slideLayout322.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24" Type="http://schemas.openxmlformats.org/officeDocument/2006/relationships/slideLayout" Target="../slideLayouts/slideLayout326.xml"/><Relationship Id="rId5" Type="http://schemas.openxmlformats.org/officeDocument/2006/relationships/slideLayout" Target="../slideLayouts/slideLayout307.xml"/><Relationship Id="rId15" Type="http://schemas.openxmlformats.org/officeDocument/2006/relationships/slideLayout" Target="../slideLayouts/slideLayout317.xml"/><Relationship Id="rId23" Type="http://schemas.openxmlformats.org/officeDocument/2006/relationships/slideLayout" Target="../slideLayouts/slideLayout325.xml"/><Relationship Id="rId10" Type="http://schemas.openxmlformats.org/officeDocument/2006/relationships/slideLayout" Target="../slideLayouts/slideLayout312.xml"/><Relationship Id="rId19" Type="http://schemas.openxmlformats.org/officeDocument/2006/relationships/slideLayout" Target="../slideLayouts/slideLayout321.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slideLayout" Target="../slideLayouts/slideLayout316.xml"/><Relationship Id="rId22" Type="http://schemas.openxmlformats.org/officeDocument/2006/relationships/slideLayout" Target="../slideLayouts/slideLayout32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image" Target="../media/image42.png"/><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18.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19.xml.rels><?xml version="1.0" encoding="UTF-8" standalone="yes"?>
<Relationships xmlns="http://schemas.openxmlformats.org/package/2006/relationships"><Relationship Id="rId13" Type="http://schemas.openxmlformats.org/officeDocument/2006/relationships/slideLayout" Target="../slideLayouts/slideLayout350.xml"/><Relationship Id="rId18" Type="http://schemas.openxmlformats.org/officeDocument/2006/relationships/slideLayout" Target="../slideLayouts/slideLayout355.xml"/><Relationship Id="rId26" Type="http://schemas.openxmlformats.org/officeDocument/2006/relationships/slideLayout" Target="../slideLayouts/slideLayout363.xml"/><Relationship Id="rId3" Type="http://schemas.openxmlformats.org/officeDocument/2006/relationships/slideLayout" Target="../slideLayouts/slideLayout340.xml"/><Relationship Id="rId21" Type="http://schemas.openxmlformats.org/officeDocument/2006/relationships/slideLayout" Target="../slideLayouts/slideLayout358.xml"/><Relationship Id="rId34" Type="http://schemas.microsoft.com/office/2007/relationships/hdphoto" Target="../media/hdphoto2.wdp"/><Relationship Id="rId7" Type="http://schemas.openxmlformats.org/officeDocument/2006/relationships/slideLayout" Target="../slideLayouts/slideLayout344.xml"/><Relationship Id="rId12" Type="http://schemas.openxmlformats.org/officeDocument/2006/relationships/slideLayout" Target="../slideLayouts/slideLayout349.xml"/><Relationship Id="rId17" Type="http://schemas.openxmlformats.org/officeDocument/2006/relationships/slideLayout" Target="../slideLayouts/slideLayout354.xml"/><Relationship Id="rId25" Type="http://schemas.openxmlformats.org/officeDocument/2006/relationships/slideLayout" Target="../slideLayouts/slideLayout362.xml"/><Relationship Id="rId33" Type="http://schemas.openxmlformats.org/officeDocument/2006/relationships/image" Target="../media/image47.png"/><Relationship Id="rId2" Type="http://schemas.openxmlformats.org/officeDocument/2006/relationships/slideLayout" Target="../slideLayouts/slideLayout339.xml"/><Relationship Id="rId16" Type="http://schemas.openxmlformats.org/officeDocument/2006/relationships/slideLayout" Target="../slideLayouts/slideLayout353.xml"/><Relationship Id="rId20" Type="http://schemas.openxmlformats.org/officeDocument/2006/relationships/slideLayout" Target="../slideLayouts/slideLayout357.xml"/><Relationship Id="rId29" Type="http://schemas.openxmlformats.org/officeDocument/2006/relationships/slideLayout" Target="../slideLayouts/slideLayout366.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24" Type="http://schemas.openxmlformats.org/officeDocument/2006/relationships/slideLayout" Target="../slideLayouts/slideLayout361.xml"/><Relationship Id="rId32" Type="http://schemas.openxmlformats.org/officeDocument/2006/relationships/image" Target="../media/image46.png"/><Relationship Id="rId5" Type="http://schemas.openxmlformats.org/officeDocument/2006/relationships/slideLayout" Target="../slideLayouts/slideLayout342.xml"/><Relationship Id="rId15" Type="http://schemas.openxmlformats.org/officeDocument/2006/relationships/slideLayout" Target="../slideLayouts/slideLayout352.xml"/><Relationship Id="rId23" Type="http://schemas.openxmlformats.org/officeDocument/2006/relationships/slideLayout" Target="../slideLayouts/slideLayout360.xml"/><Relationship Id="rId28" Type="http://schemas.openxmlformats.org/officeDocument/2006/relationships/slideLayout" Target="../slideLayouts/slideLayout365.xml"/><Relationship Id="rId10" Type="http://schemas.openxmlformats.org/officeDocument/2006/relationships/slideLayout" Target="../slideLayouts/slideLayout347.xml"/><Relationship Id="rId19" Type="http://schemas.openxmlformats.org/officeDocument/2006/relationships/slideLayout" Target="../slideLayouts/slideLayout356.xml"/><Relationship Id="rId31" Type="http://schemas.openxmlformats.org/officeDocument/2006/relationships/theme" Target="../theme/theme19.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slideLayout" Target="../slideLayouts/slideLayout351.xml"/><Relationship Id="rId22" Type="http://schemas.openxmlformats.org/officeDocument/2006/relationships/slideLayout" Target="../slideLayouts/slideLayout359.xml"/><Relationship Id="rId27" Type="http://schemas.openxmlformats.org/officeDocument/2006/relationships/slideLayout" Target="../slideLayouts/slideLayout364.xml"/><Relationship Id="rId30" Type="http://schemas.openxmlformats.org/officeDocument/2006/relationships/slideLayout" Target="../slideLayouts/slideLayout367.xml"/><Relationship Id="rId8" Type="http://schemas.openxmlformats.org/officeDocument/2006/relationships/slideLayout" Target="../slideLayouts/slideLayout3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3.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20.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slideLayout" Target="../slideLayouts/slideLayout391.xml"/><Relationship Id="rId18" Type="http://schemas.openxmlformats.org/officeDocument/2006/relationships/slideLayout" Target="../slideLayouts/slideLayout396.xml"/><Relationship Id="rId3" Type="http://schemas.openxmlformats.org/officeDocument/2006/relationships/slideLayout" Target="../slideLayouts/slideLayout381.xml"/><Relationship Id="rId21" Type="http://schemas.openxmlformats.org/officeDocument/2006/relationships/image" Target="../media/image57.png"/><Relationship Id="rId7" Type="http://schemas.openxmlformats.org/officeDocument/2006/relationships/slideLayout" Target="../slideLayouts/slideLayout385.xml"/><Relationship Id="rId12" Type="http://schemas.openxmlformats.org/officeDocument/2006/relationships/slideLayout" Target="../slideLayouts/slideLayout390.xml"/><Relationship Id="rId17" Type="http://schemas.openxmlformats.org/officeDocument/2006/relationships/slideLayout" Target="../slideLayouts/slideLayout395.xml"/><Relationship Id="rId2" Type="http://schemas.openxmlformats.org/officeDocument/2006/relationships/slideLayout" Target="../slideLayouts/slideLayout380.xml"/><Relationship Id="rId16" Type="http://schemas.openxmlformats.org/officeDocument/2006/relationships/slideLayout" Target="../slideLayouts/slideLayout394.xml"/><Relationship Id="rId20" Type="http://schemas.openxmlformats.org/officeDocument/2006/relationships/theme" Target="../theme/theme21.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5" Type="http://schemas.openxmlformats.org/officeDocument/2006/relationships/slideLayout" Target="../slideLayouts/slideLayout393.xml"/><Relationship Id="rId10" Type="http://schemas.openxmlformats.org/officeDocument/2006/relationships/slideLayout" Target="../slideLayouts/slideLayout388.xml"/><Relationship Id="rId19" Type="http://schemas.openxmlformats.org/officeDocument/2006/relationships/slideLayout" Target="../slideLayouts/slideLayout397.xml"/><Relationship Id="rId4" Type="http://schemas.openxmlformats.org/officeDocument/2006/relationships/slideLayout" Target="../slideLayouts/slideLayout382.xml"/><Relationship Id="rId9" Type="http://schemas.openxmlformats.org/officeDocument/2006/relationships/slideLayout" Target="../slideLayouts/slideLayout387.xml"/><Relationship Id="rId14" Type="http://schemas.openxmlformats.org/officeDocument/2006/relationships/slideLayout" Target="../slideLayouts/slideLayout392.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400.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5" Type="http://schemas.openxmlformats.org/officeDocument/2006/relationships/theme" Target="../theme/theme22.xml"/><Relationship Id="rId4" Type="http://schemas.openxmlformats.org/officeDocument/2006/relationships/slideLayout" Target="../slideLayouts/slideLayout40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slideLayout" Target="../slideLayouts/slideLayout414.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slideLayout" Target="../slideLayouts/slideLayout413.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theme" Target="../theme/theme24.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slideLayout" Target="../slideLayouts/slideLayout437.xml"/><Relationship Id="rId18" Type="http://schemas.openxmlformats.org/officeDocument/2006/relationships/slideLayout" Target="../slideLayouts/slideLayout442.xml"/><Relationship Id="rId3" Type="http://schemas.openxmlformats.org/officeDocument/2006/relationships/slideLayout" Target="../slideLayouts/slideLayout427.xml"/><Relationship Id="rId21" Type="http://schemas.openxmlformats.org/officeDocument/2006/relationships/slideLayout" Target="../slideLayouts/slideLayout445.xml"/><Relationship Id="rId7" Type="http://schemas.openxmlformats.org/officeDocument/2006/relationships/slideLayout" Target="../slideLayouts/slideLayout431.xml"/><Relationship Id="rId12" Type="http://schemas.openxmlformats.org/officeDocument/2006/relationships/slideLayout" Target="../slideLayouts/slideLayout436.xml"/><Relationship Id="rId17" Type="http://schemas.openxmlformats.org/officeDocument/2006/relationships/slideLayout" Target="../slideLayouts/slideLayout441.xml"/><Relationship Id="rId25" Type="http://schemas.openxmlformats.org/officeDocument/2006/relationships/image" Target="../media/image68.png"/><Relationship Id="rId2" Type="http://schemas.openxmlformats.org/officeDocument/2006/relationships/slideLayout" Target="../slideLayouts/slideLayout426.xml"/><Relationship Id="rId16" Type="http://schemas.openxmlformats.org/officeDocument/2006/relationships/slideLayout" Target="../slideLayouts/slideLayout440.xml"/><Relationship Id="rId20" Type="http://schemas.openxmlformats.org/officeDocument/2006/relationships/slideLayout" Target="../slideLayouts/slideLayout444.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24" Type="http://schemas.openxmlformats.org/officeDocument/2006/relationships/theme" Target="../theme/theme25.xml"/><Relationship Id="rId5" Type="http://schemas.openxmlformats.org/officeDocument/2006/relationships/slideLayout" Target="../slideLayouts/slideLayout429.xml"/><Relationship Id="rId15" Type="http://schemas.openxmlformats.org/officeDocument/2006/relationships/slideLayout" Target="../slideLayouts/slideLayout439.xml"/><Relationship Id="rId23" Type="http://schemas.openxmlformats.org/officeDocument/2006/relationships/slideLayout" Target="../slideLayouts/slideLayout447.xml"/><Relationship Id="rId10" Type="http://schemas.openxmlformats.org/officeDocument/2006/relationships/slideLayout" Target="../slideLayouts/slideLayout434.xml"/><Relationship Id="rId19" Type="http://schemas.openxmlformats.org/officeDocument/2006/relationships/slideLayout" Target="../slideLayouts/slideLayout443.xml"/><Relationship Id="rId4" Type="http://schemas.openxmlformats.org/officeDocument/2006/relationships/slideLayout" Target="../slideLayouts/slideLayout428.xml"/><Relationship Id="rId9" Type="http://schemas.openxmlformats.org/officeDocument/2006/relationships/slideLayout" Target="../slideLayouts/slideLayout433.xml"/><Relationship Id="rId14" Type="http://schemas.openxmlformats.org/officeDocument/2006/relationships/slideLayout" Target="../slideLayouts/slideLayout438.xml"/><Relationship Id="rId22" Type="http://schemas.openxmlformats.org/officeDocument/2006/relationships/slideLayout" Target="../slideLayouts/slideLayout4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theme" Target="../theme/theme3.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5.png"/><Relationship Id="rId5" Type="http://schemas.openxmlformats.org/officeDocument/2006/relationships/slideLayout" Target="../slideLayouts/slideLayout72.xml"/><Relationship Id="rId10" Type="http://schemas.openxmlformats.org/officeDocument/2006/relationships/image" Target="../media/image4.jpeg"/><Relationship Id="rId4" Type="http://schemas.openxmlformats.org/officeDocument/2006/relationships/slideLayout" Target="../slideLayouts/slideLayout7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image" Target="../media/image6.png"/><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theme" Target="../theme/theme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13.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9" Type="http://schemas.openxmlformats.org/officeDocument/2006/relationships/slideLayout" Target="../slideLayouts/slideLayout144.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42" Type="http://schemas.openxmlformats.org/officeDocument/2006/relationships/slideLayout" Target="../slideLayouts/slideLayout147.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9" Type="http://schemas.openxmlformats.org/officeDocument/2006/relationships/slideLayout" Target="../slideLayouts/slideLayout13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37" Type="http://schemas.openxmlformats.org/officeDocument/2006/relationships/slideLayout" Target="../slideLayouts/slideLayout142.xml"/><Relationship Id="rId40" Type="http://schemas.openxmlformats.org/officeDocument/2006/relationships/slideLayout" Target="../slideLayouts/slideLayout145.xml"/><Relationship Id="rId45" Type="http://schemas.openxmlformats.org/officeDocument/2006/relationships/image" Target="../media/image13.jpeg"/><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36" Type="http://schemas.openxmlformats.org/officeDocument/2006/relationships/slideLayout" Target="../slideLayouts/slideLayout141.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4" Type="http://schemas.openxmlformats.org/officeDocument/2006/relationships/theme" Target="../theme/theme7.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slideLayout" Target="../slideLayouts/slideLayout140.xml"/><Relationship Id="rId43" Type="http://schemas.openxmlformats.org/officeDocument/2006/relationships/slideLayout" Target="../slideLayouts/slideLayout148.xml"/><Relationship Id="rId8" Type="http://schemas.openxmlformats.org/officeDocument/2006/relationships/slideLayout" Target="../slideLayouts/slideLayout113.xml"/><Relationship Id="rId3" Type="http://schemas.openxmlformats.org/officeDocument/2006/relationships/slideLayout" Target="../slideLayouts/slideLayout108.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38" Type="http://schemas.openxmlformats.org/officeDocument/2006/relationships/slideLayout" Target="../slideLayouts/slideLayout143.xml"/><Relationship Id="rId20" Type="http://schemas.openxmlformats.org/officeDocument/2006/relationships/slideLayout" Target="../slideLayouts/slideLayout125.xml"/><Relationship Id="rId41" Type="http://schemas.openxmlformats.org/officeDocument/2006/relationships/slideLayout" Target="../slideLayouts/slideLayout1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heme" Target="../theme/theme8.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image" Target="../media/image18.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63.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image" Target="../media/image21.png"/><Relationship Id="rId5" Type="http://schemas.openxmlformats.org/officeDocument/2006/relationships/theme" Target="../theme/theme9.xml"/><Relationship Id="rId4"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4301"/>
            <a:ext cx="2389449" cy="563909"/>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34" r:id="rId18"/>
    <p:sldLayoutId id="2147484712" r:id="rId19"/>
    <p:sldLayoutId id="2147484713" r:id="rId20"/>
    <p:sldLayoutId id="2147484714" r:id="rId21"/>
    <p:sldLayoutId id="2147484715" r:id="rId22"/>
    <p:sldLayoutId id="2147484716" r:id="rId23"/>
    <p:sldLayoutId id="2147484717" r:id="rId24"/>
    <p:sldLayoutId id="2147484718"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33311507"/>
      </p:ext>
    </p:extLst>
  </p:cSld>
  <p:clrMap bg1="lt1" tx1="dk1" bg2="lt2" tx2="dk2" accent1="accent1" accent2="accent2" accent3="accent3" accent4="accent4" accent5="accent5" accent6="accent6" hlink="hlink" folHlink="folHlink"/>
  <p:sldLayoutIdLst>
    <p:sldLayoutId id="2147485375" r:id="rId1"/>
    <p:sldLayoutId id="2147485376" r:id="rId2"/>
    <p:sldLayoutId id="2147485377" r:id="rId3"/>
    <p:sldLayoutId id="2147485378" r:id="rId4"/>
    <p:sldLayoutId id="2147485379" r:id="rId5"/>
    <p:sldLayoutId id="2147485380" r:id="rId6"/>
    <p:sldLayoutId id="2147485381" r:id="rId7"/>
    <p:sldLayoutId id="2147485382" r:id="rId8"/>
    <p:sldLayoutId id="2147485383"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18489744"/>
      </p:ext>
    </p:extLst>
  </p:cSld>
  <p:clrMap bg1="lt1" tx1="dk1" bg2="lt2" tx2="dk2" accent1="accent1" accent2="accent2" accent3="accent3" accent4="accent4" accent5="accent5" accent6="accent6" hlink="hlink" folHlink="folHlink"/>
  <p:sldLayoutIdLst>
    <p:sldLayoutId id="2147485398" r:id="rId1"/>
    <p:sldLayoutId id="2147485399" r:id="rId2"/>
    <p:sldLayoutId id="2147485400" r:id="rId3"/>
    <p:sldLayoutId id="2147485401" r:id="rId4"/>
    <p:sldLayoutId id="2147485402" r:id="rId5"/>
    <p:sldLayoutId id="2147485403" r:id="rId6"/>
    <p:sldLayoutId id="2147485404" r:id="rId7"/>
    <p:sldLayoutId id="2147485405" r:id="rId8"/>
    <p:sldLayoutId id="2147485406" r:id="rId9"/>
    <p:sldLayoutId id="2147485407" r:id="rId10"/>
    <p:sldLayoutId id="2147485408" r:id="rId11"/>
    <p:sldLayoutId id="2147485409" r:id="rId12"/>
    <p:sldLayoutId id="2147485410" r:id="rId13"/>
    <p:sldLayoutId id="2147485411" r:id="rId14"/>
    <p:sldLayoutId id="2147485412" r:id="rId15"/>
    <p:sldLayoutId id="2147485413" r:id="rId16"/>
    <p:sldLayoutId id="2147485414" r:id="rId17"/>
  </p:sldLayoutIdLst>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3086"/>
      </p:ext>
    </p:extLst>
  </p:cSld>
  <p:clrMap bg1="dk2" tx1="lt1" bg2="dk1" tx2="lt2" accent1="accent1" accent2="accent2" accent3="accent3" accent4="accent4" accent5="accent5" accent6="accent6" hlink="hlink" folHlink="folHlink"/>
  <p:sldLayoutIdLst>
    <p:sldLayoutId id="2147485442" r:id="rId1"/>
    <p:sldLayoutId id="2147485443" r:id="rId2"/>
    <p:sldLayoutId id="2147485444" r:id="rId3"/>
    <p:sldLayoutId id="2147485445" r:id="rId4"/>
    <p:sldLayoutId id="2147485446" r:id="rId5"/>
    <p:sldLayoutId id="2147485447" r:id="rId6"/>
    <p:sldLayoutId id="2147485448" r:id="rId7"/>
    <p:sldLayoutId id="2147485449" r:id="rId8"/>
    <p:sldLayoutId id="2147485450" r:id="rId9"/>
    <p:sldLayoutId id="2147485451" r:id="rId10"/>
    <p:sldLayoutId id="2147485452" r:id="rId11"/>
    <p:sldLayoutId id="2147485453" r:id="rId12"/>
    <p:sldLayoutId id="2147485454" r:id="rId13"/>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74006"/>
      </p:ext>
    </p:extLst>
  </p:cSld>
  <p:clrMap bg1="dk2" tx1="lt1" bg2="dk1" tx2="lt2" accent1="accent1" accent2="accent2" accent3="accent3" accent4="accent4" accent5="accent5" accent6="accent6" hlink="hlink" folHlink="folHlink"/>
  <p:sldLayoutIdLst>
    <p:sldLayoutId id="2147485456" r:id="rId1"/>
    <p:sldLayoutId id="2147485457" r:id="rId2"/>
    <p:sldLayoutId id="2147485458" r:id="rId3"/>
    <p:sldLayoutId id="2147485459" r:id="rId4"/>
    <p:sldLayoutId id="2147485460" r:id="rId5"/>
    <p:sldLayoutId id="2147485461" r:id="rId6"/>
    <p:sldLayoutId id="2147485462" r:id="rId7"/>
    <p:sldLayoutId id="2147485463" r:id="rId8"/>
    <p:sldLayoutId id="2147485464" r:id="rId9"/>
    <p:sldLayoutId id="2147485465" r:id="rId10"/>
    <p:sldLayoutId id="2147485466" r:id="rId11"/>
    <p:sldLayoutId id="2147485467" r:id="rId12"/>
    <p:sldLayoutId id="2147485468" r:id="rId13"/>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902FF0C5-A667-5144-84A0-151212437B98}"/>
              </a:ext>
            </a:extLst>
          </p:cNvPr>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808626691"/>
      </p:ext>
    </p:extLst>
  </p:cSld>
  <p:clrMap bg1="lt1" tx1="dk1" bg2="lt2" tx2="dk2" accent1="accent1" accent2="accent2" accent3="accent3" accent4="accent4" accent5="accent5" accent6="accent6" hlink="hlink" folHlink="folHlink"/>
  <p:sldLayoutIdLst>
    <p:sldLayoutId id="2147485475" r:id="rId1"/>
    <p:sldLayoutId id="2147485476" r:id="rId2"/>
    <p:sldLayoutId id="2147485477" r:id="rId3"/>
    <p:sldLayoutId id="2147485478" r:id="rId4"/>
    <p:sldLayoutId id="2147485479" r:id="rId5"/>
    <p:sldLayoutId id="2147485480" r:id="rId6"/>
    <p:sldLayoutId id="2147485481" r:id="rId7"/>
    <p:sldLayoutId id="2147485482" r:id="rId8"/>
    <p:sldLayoutId id="2147485483" r:id="rId9"/>
    <p:sldLayoutId id="2147485484" r:id="rId10"/>
    <p:sldLayoutId id="2147485485" r:id="rId11"/>
    <p:sldLayoutId id="2147485486" r:id="rId12"/>
    <p:sldLayoutId id="2147485487" r:id="rId13"/>
    <p:sldLayoutId id="2147485488" r:id="rId14"/>
    <p:sldLayoutId id="2147485489" r:id="rId15"/>
    <p:sldLayoutId id="2147485490" r:id="rId16"/>
    <p:sldLayoutId id="2147485491" r:id="rId17"/>
    <p:sldLayoutId id="2147485492" r:id="rId18"/>
    <p:sldLayoutId id="2147485493" r:id="rId19"/>
    <p:sldLayoutId id="2147485494" r:id="rId20"/>
    <p:sldLayoutId id="2147485495" r:id="rId21"/>
    <p:sldLayoutId id="2147485496" r:id="rId22"/>
    <p:sldLayoutId id="2147485497" r:id="rId23"/>
    <p:sldLayoutId id="2147485498" r:id="rId24"/>
    <p:sldLayoutId id="2147485499" r:id="rId25"/>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1480878"/>
      </p:ext>
    </p:extLst>
  </p:cSld>
  <p:clrMap bg1="lt1" tx1="dk1" bg2="lt2" tx2="dk2" accent1="accent1" accent2="accent2" accent3="accent3" accent4="accent4" accent5="accent5" accent6="accent6" hlink="hlink" folHlink="folHlink"/>
  <p:sldLayoutIdLst>
    <p:sldLayoutId id="2147485501" r:id="rId1"/>
    <p:sldLayoutId id="2147485502" r:id="rId2"/>
    <p:sldLayoutId id="2147485503" r:id="rId3"/>
    <p:sldLayoutId id="2147485504" r:id="rId4"/>
    <p:sldLayoutId id="2147485505" r:id="rId5"/>
    <p:sldLayoutId id="2147485506" r:id="rId6"/>
    <p:sldLayoutId id="2147485507" r:id="rId7"/>
    <p:sldLayoutId id="2147485508" r:id="rId8"/>
    <p:sldLayoutId id="2147485509" r:id="rId9"/>
    <p:sldLayoutId id="2147485510" r:id="rId10"/>
    <p:sldLayoutId id="2147485511" r:id="rId11"/>
    <p:sldLayoutId id="2147485512" r:id="rId12"/>
    <p:sldLayoutId id="2147485513" r:id="rId13"/>
    <p:sldLayoutId id="2147485514" r:id="rId14"/>
    <p:sldLayoutId id="2147485515" r:id="rId15"/>
    <p:sldLayoutId id="2147485516" r:id="rId16"/>
    <p:sldLayoutId id="2147485517" r:id="rId17"/>
    <p:sldLayoutId id="2147485518" r:id="rId18"/>
    <p:sldLayoutId id="2147485519" r:id="rId19"/>
    <p:sldLayoutId id="2147485520" r:id="rId20"/>
    <p:sldLayoutId id="2147485521" r:id="rId21"/>
    <p:sldLayoutId id="2147485522" r:id="rId22"/>
    <p:sldLayoutId id="2147485523" r:id="rId23"/>
    <p:sldLayoutId id="2147485524" r:id="rId24"/>
    <p:sldLayoutId id="2147485525" r:id="rId25"/>
    <p:sldLayoutId id="2147485526" r:id="rId26"/>
    <p:sldLayoutId id="2147485527" r:id="rId27"/>
    <p:sldLayoutId id="2147485528" r:id="rId28"/>
    <p:sldLayoutId id="2147485529" r:id="rId29"/>
    <p:sldLayoutId id="2147485530" r:id="rId30"/>
    <p:sldLayoutId id="2147485531" r:id="rId31"/>
    <p:sldLayoutId id="2147485532" r:id="rId32"/>
    <p:sldLayoutId id="2147485533" r:id="rId33"/>
    <p:sldLayoutId id="2147485534" r:id="rId34"/>
    <p:sldLayoutId id="2147485535" r:id="rId35"/>
    <p:sldLayoutId id="2147485536" r:id="rId36"/>
    <p:sldLayoutId id="2147485537" r:id="rId37"/>
    <p:sldLayoutId id="2147485538" r:id="rId38"/>
    <p:sldLayoutId id="2147485539" r:id="rId39"/>
    <p:sldLayoutId id="2147485540" r:id="rId40"/>
    <p:sldLayoutId id="2147485541" r:id="rId41"/>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6"/>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solidFill>
            <a:srgbClr val="85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233916"/>
      </p:ext>
    </p:extLst>
  </p:cSld>
  <p:clrMap bg1="lt1" tx1="dk1" bg2="lt2" tx2="dk2" accent1="accent1" accent2="accent2" accent3="accent3" accent4="accent4" accent5="accent5" accent6="accent6" hlink="hlink" folHlink="folHlink"/>
  <p:sldLayoutIdLst>
    <p:sldLayoutId id="2147485555" r:id="rId1"/>
    <p:sldLayoutId id="2147485556" r:id="rId2"/>
    <p:sldLayoutId id="2147485557" r:id="rId3"/>
    <p:sldLayoutId id="2147485558" r:id="rId4"/>
    <p:sldLayoutId id="2147485559" r:id="rId5"/>
    <p:sldLayoutId id="2147485560" r:id="rId6"/>
    <p:sldLayoutId id="2147485561" r:id="rId7"/>
    <p:sldLayoutId id="2147485562" r:id="rId8"/>
    <p:sldLayoutId id="2147485563" r:id="rId9"/>
    <p:sldLayoutId id="2147485564" r:id="rId10"/>
    <p:sldLayoutId id="2147485565" r:id="rId11"/>
    <p:sldLayoutId id="2147485566" r:id="rId12"/>
    <p:sldLayoutId id="2147485567" r:id="rId13"/>
    <p:sldLayoutId id="2147485568" r:id="rId14"/>
    <p:sldLayoutId id="2147485569" r:id="rId15"/>
    <p:sldLayoutId id="2147485570" r:id="rId16"/>
    <p:sldLayoutId id="2147485571" r:id="rId17"/>
    <p:sldLayoutId id="2147485572" r:id="rId18"/>
    <p:sldLayoutId id="2147485573" r:id="rId19"/>
    <p:sldLayoutId id="2147485574" r:id="rId20"/>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1305510"/>
      </p:ext>
    </p:extLst>
  </p:cSld>
  <p:clrMap bg1="lt1" tx1="dk1" bg2="lt2" tx2="dk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 id="2147485592" r:id="rId11"/>
    <p:sldLayoutId id="2147485593" r:id="rId12"/>
    <p:sldLayoutId id="2147485594" r:id="rId13"/>
    <p:sldLayoutId id="2147485595" r:id="rId14"/>
    <p:sldLayoutId id="2147485596" r:id="rId15"/>
    <p:sldLayoutId id="2147485597" r:id="rId16"/>
    <p:sldLayoutId id="2147485598" r:id="rId17"/>
    <p:sldLayoutId id="2147485599" r:id="rId18"/>
    <p:sldLayoutId id="2147485600" r:id="rId19"/>
    <p:sldLayoutId id="2147485601" r:id="rId20"/>
    <p:sldLayoutId id="2147485602" r:id="rId21"/>
    <p:sldLayoutId id="2147485603" r:id="rId22"/>
    <p:sldLayoutId id="2147485604" r:id="rId23"/>
    <p:sldLayoutId id="2147485605" r:id="rId2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6"/>
        </a:buClr>
        <a:buFont typeface="Proxima Nova Rg"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2600" y="0"/>
            <a:ext cx="11108266" cy="121073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82600" y="1325880"/>
            <a:ext cx="11108266" cy="47434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82600" y="6069326"/>
            <a:ext cx="9398000" cy="365125"/>
          </a:xfrm>
          <a:prstGeom prst="rect">
            <a:avLst/>
          </a:prstGeom>
        </p:spPr>
        <p:txBody>
          <a:bodyPr vert="horz" lIns="91440" tIns="45720" rIns="91440" bIns="45720" rtlCol="0" anchor="b"/>
          <a:lstStyle>
            <a:lvl1pPr algn="l">
              <a:defRPr sz="800">
                <a:solidFill>
                  <a:schemeClr val="tx2"/>
                </a:solidFill>
              </a:defRPr>
            </a:lvl1pPr>
          </a:lstStyle>
          <a:p>
            <a:endParaRPr lang="en-US" dirty="0"/>
          </a:p>
        </p:txBody>
      </p:sp>
      <p:sp>
        <p:nvSpPr>
          <p:cNvPr id="14" name="Rectangle 13"/>
          <p:cNvSpPr/>
          <p:nvPr userDrawn="1"/>
        </p:nvSpPr>
        <p:spPr>
          <a:xfrm>
            <a:off x="0" y="6721618"/>
            <a:ext cx="12192000" cy="1363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0" y="3681"/>
            <a:ext cx="12192000" cy="640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106C9B1-CDAA-46DC-8A97-4F133C12DCEA}"/>
              </a:ext>
            </a:extLst>
          </p:cNvPr>
          <p:cNvSpPr txBox="1"/>
          <p:nvPr userDrawn="1"/>
        </p:nvSpPr>
        <p:spPr>
          <a:xfrm>
            <a:off x="1972492" y="6487468"/>
            <a:ext cx="8247016" cy="507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lumMod val="65000"/>
                    <a:lumOff val="35000"/>
                  </a:schemeClr>
                </a:solidFill>
                <a:effectLst/>
                <a:latin typeface="+mn-lt"/>
                <a:ea typeface="+mn-ea"/>
                <a:cs typeface="+mn-cs"/>
              </a:rPr>
              <a:t>CONFIDENTIAL AND FOR EDUCATIONAL PURPOSES ONLY – NOT FOR PROMOTIONAL USE. DO NOT COPY, DISSEMINATE, OR DISTRIBUTE.</a:t>
            </a:r>
          </a:p>
          <a:p>
            <a:pPr algn="ctr"/>
            <a:endParaRPr lang="en-US" sz="900" b="1" dirty="0">
              <a:solidFill>
                <a:schemeClr val="tx1">
                  <a:lumMod val="65000"/>
                  <a:lumOff val="35000"/>
                </a:schemeClr>
              </a:solidFill>
              <a:latin typeface="Arial" charset="0"/>
              <a:ea typeface="Arial" charset="0"/>
              <a:cs typeface="Arial" charset="0"/>
            </a:endParaRPr>
          </a:p>
          <a:p>
            <a:pPr algn="ctr"/>
            <a:endParaRPr lang="en-US" sz="900" b="1" dirty="0">
              <a:solidFill>
                <a:schemeClr val="tx1">
                  <a:lumMod val="65000"/>
                  <a:lumOff val="35000"/>
                </a:schemeClr>
              </a:solidFill>
              <a:latin typeface="Arial" charset="0"/>
              <a:ea typeface="Arial" charset="0"/>
              <a:cs typeface="Arial" charset="0"/>
            </a:endParaRPr>
          </a:p>
        </p:txBody>
      </p:sp>
      <p:pic>
        <p:nvPicPr>
          <p:cNvPr id="12" name="Picture 11">
            <a:extLst>
              <a:ext uri="{FF2B5EF4-FFF2-40B4-BE49-F238E27FC236}">
                <a16:creationId xmlns:a16="http://schemas.microsoft.com/office/drawing/2014/main" id="{047E01C7-6D4E-5746-96DE-383CEC82BF4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11539" t="-7983" r="-12073" b="-4734"/>
          <a:stretch/>
        </p:blipFill>
        <p:spPr>
          <a:xfrm>
            <a:off x="10604200" y="5844227"/>
            <a:ext cx="1140125" cy="776818"/>
          </a:xfrm>
          <a:prstGeom prst="rect">
            <a:avLst/>
          </a:prstGeom>
        </p:spPr>
      </p:pic>
    </p:spTree>
    <p:extLst>
      <p:ext uri="{BB962C8B-B14F-4D97-AF65-F5344CB8AC3E}">
        <p14:creationId xmlns:p14="http://schemas.microsoft.com/office/powerpoint/2010/main" val="1325639086"/>
      </p:ext>
    </p:extLst>
  </p:cSld>
  <p:clrMap bg1="lt1" tx1="dk1" bg2="lt2" tx2="dk2" accent1="accent1" accent2="accent2" accent3="accent3" accent4="accent4" accent5="accent5" accent6="accent6" hlink="hlink" folHlink="folHlink"/>
  <p:sldLayoutIdLst>
    <p:sldLayoutId id="2147485607" r:id="rId1"/>
    <p:sldLayoutId id="2147485608" r:id="rId2"/>
    <p:sldLayoutId id="2147485609" r:id="rId3"/>
    <p:sldLayoutId id="2147485610" r:id="rId4"/>
    <p:sldLayoutId id="2147485611" r:id="rId5"/>
    <p:sldLayoutId id="2147485612" r:id="rId6"/>
    <p:sldLayoutId id="2147485613" r:id="rId7"/>
    <p:sldLayoutId id="2147485614" r:id="rId8"/>
    <p:sldLayoutId id="2147485615" r:id="rId9"/>
    <p:sldLayoutId id="2147485616" r:id="rId10"/>
    <p:sldLayoutId id="2147485617" r:id="rId11"/>
  </p:sldLayoutIdLst>
  <p:hf sldNum="0" hdr="0" ftr="0" dt="0"/>
  <p:txStyles>
    <p:titleStyle>
      <a:lvl1pPr algn="l" defTabSz="914400" rtl="0" eaLnBrk="1" latinLnBrk="0" hangingPunct="1">
        <a:lnSpc>
          <a:spcPct val="90000"/>
        </a:lnSpc>
        <a:spcBef>
          <a:spcPct val="0"/>
        </a:spcBef>
        <a:buNone/>
        <a:defRPr sz="3400" b="0" kern="1200">
          <a:solidFill>
            <a:schemeClr val="accent4"/>
          </a:solidFill>
          <a:latin typeface="+mj-lt"/>
          <a:ea typeface="+mj-ea"/>
          <a:cs typeface="+mj-cs"/>
        </a:defRPr>
      </a:lvl1pPr>
    </p:titleStyle>
    <p:bodyStyle>
      <a:lvl1pPr marL="228600" indent="-228600" algn="l" defTabSz="914400" rtl="0" eaLnBrk="1" latinLnBrk="0" hangingPunct="1">
        <a:lnSpc>
          <a:spcPct val="100000"/>
        </a:lnSpc>
        <a:spcBef>
          <a:spcPts val="800"/>
        </a:spcBef>
        <a:buClr>
          <a:schemeClr val="accent4"/>
        </a:buClr>
        <a:buFont typeface="Wingdings"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buClr>
          <a:schemeClr val="accent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Clr>
          <a:schemeClr val="accent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buClr>
          <a:schemeClr val="accent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buClr>
          <a:schemeClr val="accent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192">
          <p15:clr>
            <a:srgbClr val="F26B43"/>
          </p15:clr>
        </p15:guide>
        <p15:guide id="3" pos="7488">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0991D9-3B18-44E7-9168-A716DD3C9464}"/>
              </a:ext>
            </a:extLst>
          </p:cNvPr>
          <p:cNvSpPr/>
          <p:nvPr userDrawn="1"/>
        </p:nvSpPr>
        <p:spPr>
          <a:xfrm>
            <a:off x="0" y="6337189"/>
            <a:ext cx="12192000" cy="528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Placeholder 1"/>
          <p:cNvSpPr>
            <a:spLocks noGrp="1"/>
          </p:cNvSpPr>
          <p:nvPr>
            <p:ph type="title"/>
          </p:nvPr>
        </p:nvSpPr>
        <p:spPr>
          <a:xfrm>
            <a:off x="385011" y="344009"/>
            <a:ext cx="11468735" cy="914387"/>
          </a:xfrm>
          <a:prstGeom prst="rect">
            <a:avLst/>
          </a:prstGeom>
        </p:spPr>
        <p:txBody>
          <a:bodyPr vert="horz" lIns="91440" tIns="45720" rIns="91440" bIns="45720" rtlCol="0" anchor="t" anchorCtr="0">
            <a:noAutofit/>
          </a:bodyPr>
          <a:lstStyle/>
          <a:p>
            <a:r>
              <a:rPr lang="en-US"/>
              <a:t>Click to edit Master title style</a:t>
            </a:r>
          </a:p>
        </p:txBody>
      </p:sp>
      <p:sp>
        <p:nvSpPr>
          <p:cNvPr id="6" name="Slide Number Placeholder 5"/>
          <p:cNvSpPr>
            <a:spLocks noGrp="1"/>
          </p:cNvSpPr>
          <p:nvPr>
            <p:ph type="sldNum" sz="quarter" idx="4"/>
          </p:nvPr>
        </p:nvSpPr>
        <p:spPr>
          <a:xfrm>
            <a:off x="206451" y="6415641"/>
            <a:ext cx="817673" cy="365125"/>
          </a:xfrm>
          <a:prstGeom prst="rect">
            <a:avLst/>
          </a:prstGeom>
        </p:spPr>
        <p:txBody>
          <a:bodyPr vert="horz" lIns="0" tIns="0" rIns="0" bIns="0" rtlCol="0" anchor="ctr"/>
          <a:lstStyle>
            <a:lvl1pPr algn="l">
              <a:defRPr sz="1000" baseline="0">
                <a:solidFill>
                  <a:schemeClr val="tx2"/>
                </a:solidFill>
                <a:latin typeface="+mj-lt"/>
              </a:defRPr>
            </a:lvl1pPr>
          </a:lstStyle>
          <a:p>
            <a:fld id="{D8D0F2C8-8DAD-480A-8C12-6A902EB0F7EF}" type="slidenum">
              <a:rPr lang="en-US" smtClean="0"/>
              <a:pPr/>
              <a:t>‹#›</a:t>
            </a:fld>
            <a:endParaRPr lang="en-US"/>
          </a:p>
        </p:txBody>
      </p:sp>
      <p:grpSp>
        <p:nvGrpSpPr>
          <p:cNvPr id="10" name="Group 9">
            <a:extLst>
              <a:ext uri="{FF2B5EF4-FFF2-40B4-BE49-F238E27FC236}">
                <a16:creationId xmlns:a16="http://schemas.microsoft.com/office/drawing/2014/main" id="{0F01827A-F7AB-419F-8C86-F7E2F6EB6A3A}"/>
              </a:ext>
            </a:extLst>
          </p:cNvPr>
          <p:cNvGrpSpPr/>
          <p:nvPr userDrawn="1"/>
        </p:nvGrpSpPr>
        <p:grpSpPr>
          <a:xfrm>
            <a:off x="11580920" y="6430711"/>
            <a:ext cx="424465" cy="349318"/>
            <a:chOff x="11588540" y="6423091"/>
            <a:chExt cx="424465" cy="349318"/>
          </a:xfrm>
        </p:grpSpPr>
        <p:pic>
          <p:nvPicPr>
            <p:cNvPr id="5" name="Picture 4">
              <a:extLst>
                <a:ext uri="{FF2B5EF4-FFF2-40B4-BE49-F238E27FC236}">
                  <a16:creationId xmlns:a16="http://schemas.microsoft.com/office/drawing/2014/main" id="{E7F1AC69-1A34-4C89-B234-9E4B701E1C63}"/>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3" name="Picture 2">
              <a:extLst>
                <a:ext uri="{FF2B5EF4-FFF2-40B4-BE49-F238E27FC236}">
                  <a16:creationId xmlns:a16="http://schemas.microsoft.com/office/drawing/2014/main" id="{9269DF58-6F0B-43C0-A852-665ABE9B3B7F}"/>
                </a:ext>
              </a:extLst>
            </p:cNvPr>
            <p:cNvPicPr>
              <a:picLocks noChangeAspect="1"/>
            </p:cNvPicPr>
            <p:nvPr userDrawn="1"/>
          </p:nvPicPr>
          <p:blipFill rotWithShape="1">
            <a:blip r:embed="rId33">
              <a:extLst>
                <a:ext uri="{BEBA8EAE-BF5A-486C-A8C5-ECC9F3942E4B}">
                  <a14:imgProps xmlns:a14="http://schemas.microsoft.com/office/drawing/2010/main">
                    <a14:imgLayer r:embed="rId34">
                      <a14:imgEffect>
                        <a14:brightnessContrast bright="40000" contrast="-40000"/>
                      </a14:imgEffect>
                    </a14:imgLayer>
                  </a14:imgProps>
                </a:ext>
              </a:extLst>
            </a:blip>
            <a:srcRect t="39481"/>
            <a:stretch/>
          </p:blipFill>
          <p:spPr>
            <a:xfrm>
              <a:off x="11590921" y="6562157"/>
              <a:ext cx="422084" cy="210252"/>
            </a:xfrm>
            <a:prstGeom prst="rect">
              <a:avLst/>
            </a:prstGeom>
          </p:spPr>
        </p:pic>
      </p:grpSp>
    </p:spTree>
    <p:extLst>
      <p:ext uri="{BB962C8B-B14F-4D97-AF65-F5344CB8AC3E}">
        <p14:creationId xmlns:p14="http://schemas.microsoft.com/office/powerpoint/2010/main" val="1147756661"/>
      </p:ext>
    </p:extLst>
  </p:cSld>
  <p:clrMap bg1="lt1" tx1="dk1" bg2="lt2" tx2="dk2" accent1="accent1" accent2="accent2" accent3="accent3" accent4="accent4" accent5="accent5" accent6="accent6" hlink="hlink" folHlink="folHlink"/>
  <p:sldLayoutIdLst>
    <p:sldLayoutId id="2147485619" r:id="rId1"/>
    <p:sldLayoutId id="2147485620" r:id="rId2"/>
    <p:sldLayoutId id="2147485621" r:id="rId3"/>
    <p:sldLayoutId id="2147485622" r:id="rId4"/>
    <p:sldLayoutId id="2147485623" r:id="rId5"/>
    <p:sldLayoutId id="2147485624" r:id="rId6"/>
    <p:sldLayoutId id="2147485625" r:id="rId7"/>
    <p:sldLayoutId id="2147485626" r:id="rId8"/>
    <p:sldLayoutId id="2147485627" r:id="rId9"/>
    <p:sldLayoutId id="2147485628" r:id="rId10"/>
    <p:sldLayoutId id="2147485629" r:id="rId11"/>
    <p:sldLayoutId id="2147485630" r:id="rId12"/>
    <p:sldLayoutId id="2147485631" r:id="rId13"/>
    <p:sldLayoutId id="2147485632" r:id="rId14"/>
    <p:sldLayoutId id="2147485633" r:id="rId15"/>
    <p:sldLayoutId id="2147485634" r:id="rId16"/>
    <p:sldLayoutId id="2147485635" r:id="rId17"/>
    <p:sldLayoutId id="2147485636" r:id="rId18"/>
    <p:sldLayoutId id="2147485637" r:id="rId19"/>
    <p:sldLayoutId id="2147485638" r:id="rId20"/>
    <p:sldLayoutId id="2147485639" r:id="rId21"/>
    <p:sldLayoutId id="2147485640" r:id="rId22"/>
    <p:sldLayoutId id="2147485641" r:id="rId23"/>
    <p:sldLayoutId id="2147485642" r:id="rId24"/>
    <p:sldLayoutId id="2147485643" r:id="rId25"/>
    <p:sldLayoutId id="2147485644" r:id="rId26"/>
    <p:sldLayoutId id="2147485645" r:id="rId27"/>
    <p:sldLayoutId id="2147485646" r:id="rId28"/>
    <p:sldLayoutId id="2147485647" r:id="rId29"/>
    <p:sldLayoutId id="2147485648" r:id="rId30"/>
  </p:sldLayoutIdLst>
  <p:hf hdr="0" ftr="0" dt="0"/>
  <p:txStyles>
    <p:titleStyle>
      <a:lvl1pPr algn="l" defTabSz="914400" rtl="0" eaLnBrk="1" latinLnBrk="0" hangingPunct="1">
        <a:lnSpc>
          <a:spcPct val="90000"/>
        </a:lnSpc>
        <a:spcBef>
          <a:spcPct val="0"/>
        </a:spcBef>
        <a:buNone/>
        <a:defRPr lang="en-US" sz="3400" b="0" kern="1200" spc="-30" baseline="0" dirty="0">
          <a:ln w="6350">
            <a:noFill/>
          </a:ln>
          <a:solidFill>
            <a:schemeClr val="tx1"/>
          </a:solidFill>
          <a:effectLst/>
          <a:latin typeface="+mj-lt"/>
          <a:ea typeface="+mj-ea"/>
          <a:cs typeface="+mj-cs"/>
        </a:defRPr>
      </a:lvl1pPr>
    </p:titleStyle>
    <p:bodyStyle>
      <a:lvl1pPr marL="0" indent="0" algn="l" defTabSz="914400" rtl="0" eaLnBrk="1" latinLnBrk="0" hangingPunct="1">
        <a:lnSpc>
          <a:spcPct val="85000"/>
        </a:lnSpc>
        <a:spcBef>
          <a:spcPts val="400"/>
        </a:spcBef>
        <a:buClr>
          <a:schemeClr val="accent1"/>
        </a:buClr>
        <a:buFont typeface="Wingdings" panose="05000000000000000000" pitchFamily="2" charset="2"/>
        <a:buNone/>
        <a:defRPr lang="en-US" sz="2200" kern="1200" dirty="0">
          <a:solidFill>
            <a:schemeClr val="tx1"/>
          </a:solidFill>
          <a:latin typeface="Futura Bk BT" panose="020B0502020204020303" pitchFamily="34" charset="0"/>
          <a:ea typeface="+mn-ea"/>
          <a:cs typeface="+mn-cs"/>
        </a:defRPr>
      </a:lvl1pPr>
      <a:lvl2pPr marL="344488" indent="0" algn="l" defTabSz="914400" rtl="0" eaLnBrk="1" latinLnBrk="0" hangingPunct="1">
        <a:lnSpc>
          <a:spcPct val="85000"/>
        </a:lnSpc>
        <a:spcBef>
          <a:spcPts val="400"/>
        </a:spcBef>
        <a:buClr>
          <a:schemeClr val="accent1"/>
        </a:buClr>
        <a:buFont typeface="Arial" panose="020B0604020202020204" pitchFamily="34" charset="0"/>
        <a:buNone/>
        <a:defRPr lang="en-US" sz="2000" kern="1200" dirty="0" smtClean="0">
          <a:solidFill>
            <a:schemeClr val="tx1"/>
          </a:solidFill>
          <a:latin typeface="Futura Bk BT" panose="020B0502020204020303" pitchFamily="34" charset="0"/>
          <a:ea typeface="+mn-ea"/>
          <a:cs typeface="+mn-cs"/>
        </a:defRPr>
      </a:lvl2pPr>
      <a:lvl3pPr marL="744538" indent="0" algn="l" defTabSz="914400" rtl="0" eaLnBrk="1" latinLnBrk="0" hangingPunct="1">
        <a:lnSpc>
          <a:spcPct val="85000"/>
        </a:lnSpc>
        <a:spcBef>
          <a:spcPts val="400"/>
        </a:spcBef>
        <a:buClr>
          <a:schemeClr val="accent1"/>
        </a:buClr>
        <a:buFont typeface="Arial" panose="020B0604020202020204" pitchFamily="34" charset="0"/>
        <a:buNone/>
        <a:defRPr lang="en-US" sz="1800" kern="1200" dirty="0" smtClean="0">
          <a:solidFill>
            <a:schemeClr val="tx1"/>
          </a:solidFill>
          <a:latin typeface="Futura Bk BT" panose="020B0502020204020303" pitchFamily="34" charset="0"/>
          <a:ea typeface="+mn-ea"/>
          <a:cs typeface="+mn-cs"/>
        </a:defRPr>
      </a:lvl3pPr>
      <a:lvl4pPr marL="1144587" indent="0" algn="l" defTabSz="914400" rtl="0" eaLnBrk="1" latinLnBrk="0" hangingPunct="1">
        <a:lnSpc>
          <a:spcPct val="85000"/>
        </a:lnSpc>
        <a:spcBef>
          <a:spcPts val="400"/>
        </a:spcBef>
        <a:buClr>
          <a:schemeClr val="accent1"/>
        </a:buClr>
        <a:buFont typeface="Arial" panose="020B0604020202020204" pitchFamily="34" charset="0"/>
        <a:buNone/>
        <a:defRPr lang="en-US" sz="1600" kern="1200" dirty="0" smtClean="0">
          <a:solidFill>
            <a:schemeClr val="tx1"/>
          </a:solidFill>
          <a:latin typeface="Futura Bk BT" panose="020B0502020204020303" pitchFamily="34" charset="0"/>
          <a:ea typeface="+mn-ea"/>
          <a:cs typeface="+mn-cs"/>
        </a:defRPr>
      </a:lvl4pPr>
      <a:lvl5pPr marL="1484313" indent="0" algn="l" defTabSz="914400" rtl="0" eaLnBrk="1" latinLnBrk="0" hangingPunct="1">
        <a:lnSpc>
          <a:spcPct val="85000"/>
        </a:lnSpc>
        <a:spcBef>
          <a:spcPts val="400"/>
        </a:spcBef>
        <a:buClr>
          <a:schemeClr val="accent1"/>
        </a:buClr>
        <a:buFont typeface="Arial" panose="020B0604020202020204" pitchFamily="34" charset="0"/>
        <a:buNone/>
        <a:defRPr lang="en-US" sz="1400" kern="1200" dirty="0">
          <a:solidFill>
            <a:schemeClr val="tx1"/>
          </a:solidFill>
          <a:latin typeface="Futura Bk BT" panose="020B05020202040203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847259827"/>
      </p:ext>
    </p:extLst>
  </p:cSld>
  <p:clrMap bg1="lt1" tx1="dk1" bg2="lt2" tx2="dk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 id="2147485139" r:id="rId12"/>
    <p:sldLayoutId id="2147485140" r:id="rId13"/>
    <p:sldLayoutId id="2147485141" r:id="rId14"/>
    <p:sldLayoutId id="2147485142" r:id="rId15"/>
    <p:sldLayoutId id="2147485143" r:id="rId16"/>
    <p:sldLayoutId id="214748514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1"/>
            </a:gs>
            <a:gs pos="100000">
              <a:srgbClr val="0000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Times New Roman" pitchFamily="18" charset="0"/>
              </a:defRPr>
            </a:lvl1pPr>
          </a:lstStyle>
          <a:p>
            <a:fld id="{1D8BD707-D9CF-40AE-B4C6-C98DA3205C09}" type="datetimeFigureOut">
              <a:rPr lang="en-US" smtClean="0"/>
              <a:pPr/>
              <a:t>6/20/24</a:t>
            </a:fld>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Times New Roman" pitchFamily="18" charset="0"/>
              </a:defRPr>
            </a:lvl1pPr>
          </a:lstStyle>
          <a:p>
            <a:endParaRPr lang="en-US"/>
          </a:p>
        </p:txBody>
      </p:sp>
    </p:spTree>
    <p:extLst>
      <p:ext uri="{BB962C8B-B14F-4D97-AF65-F5344CB8AC3E}">
        <p14:creationId xmlns:p14="http://schemas.microsoft.com/office/powerpoint/2010/main" val="876606250"/>
      </p:ext>
    </p:extLst>
  </p:cSld>
  <p:clrMap bg1="lt1" tx1="dk1" bg2="lt2" tx2="dk2" accent1="accent1" accent2="accent2" accent3="accent3" accent4="accent4" accent5="accent5" accent6="accent6" hlink="hlink" folHlink="folHlink"/>
  <p:sldLayoutIdLst>
    <p:sldLayoutId id="2147485650" r:id="rId1"/>
    <p:sldLayoutId id="2147485651" r:id="rId2"/>
    <p:sldLayoutId id="2147485652" r:id="rId3"/>
    <p:sldLayoutId id="2147485653" r:id="rId4"/>
    <p:sldLayoutId id="2147485654" r:id="rId5"/>
    <p:sldLayoutId id="2147485655" r:id="rId6"/>
    <p:sldLayoutId id="2147485656" r:id="rId7"/>
    <p:sldLayoutId id="2147485657" r:id="rId8"/>
    <p:sldLayoutId id="2147485658" r:id="rId9"/>
    <p:sldLayoutId id="2147485659" r:id="rId10"/>
    <p:sldLayoutId id="2147485660" r:id="rId11"/>
  </p:sldLayoutIdLst>
  <p:transition spd="med">
    <p:wipe dir="r"/>
  </p:transition>
  <p:txStyles>
    <p:titleStyle>
      <a:lvl1pPr algn="ctr" rtl="0" eaLnBrk="1" fontAlgn="base" hangingPunct="1">
        <a:spcBef>
          <a:spcPct val="0"/>
        </a:spcBef>
        <a:spcAft>
          <a:spcPct val="0"/>
        </a:spcAft>
        <a:defRPr sz="4000" b="1">
          <a:solidFill>
            <a:srgbClr val="FFFF00"/>
          </a:solidFill>
          <a:latin typeface="+mj-lt"/>
          <a:ea typeface="+mj-ea"/>
          <a:cs typeface="+mj-cs"/>
        </a:defRPr>
      </a:lvl1pPr>
      <a:lvl2pPr algn="ctr" rtl="0" eaLnBrk="1" fontAlgn="base" hangingPunct="1">
        <a:spcBef>
          <a:spcPct val="0"/>
        </a:spcBef>
        <a:spcAft>
          <a:spcPct val="0"/>
        </a:spcAft>
        <a:defRPr sz="4000" b="1">
          <a:solidFill>
            <a:srgbClr val="FFFF00"/>
          </a:solidFill>
          <a:latin typeface="Arial" pitchFamily="34" charset="0"/>
        </a:defRPr>
      </a:lvl2pPr>
      <a:lvl3pPr algn="ctr" rtl="0" eaLnBrk="1" fontAlgn="base" hangingPunct="1">
        <a:spcBef>
          <a:spcPct val="0"/>
        </a:spcBef>
        <a:spcAft>
          <a:spcPct val="0"/>
        </a:spcAft>
        <a:defRPr sz="4000" b="1">
          <a:solidFill>
            <a:srgbClr val="FFFF00"/>
          </a:solidFill>
          <a:latin typeface="Arial" pitchFamily="34" charset="0"/>
        </a:defRPr>
      </a:lvl3pPr>
      <a:lvl4pPr algn="ctr" rtl="0" eaLnBrk="1" fontAlgn="base" hangingPunct="1">
        <a:spcBef>
          <a:spcPct val="0"/>
        </a:spcBef>
        <a:spcAft>
          <a:spcPct val="0"/>
        </a:spcAft>
        <a:defRPr sz="4000" b="1">
          <a:solidFill>
            <a:srgbClr val="FFFF00"/>
          </a:solidFill>
          <a:latin typeface="Arial" pitchFamily="34" charset="0"/>
        </a:defRPr>
      </a:lvl4pPr>
      <a:lvl5pPr algn="ctr" rtl="0" eaLnBrk="1" fontAlgn="base" hangingPunct="1">
        <a:spcBef>
          <a:spcPct val="0"/>
        </a:spcBef>
        <a:spcAft>
          <a:spcPct val="0"/>
        </a:spcAft>
        <a:defRPr sz="4000" b="1">
          <a:solidFill>
            <a:srgbClr val="FFFF00"/>
          </a:solidFill>
          <a:latin typeface="Arial" pitchFamily="34" charset="0"/>
        </a:defRPr>
      </a:lvl5pPr>
      <a:lvl6pPr marL="457200" algn="ctr" rtl="0" eaLnBrk="1" fontAlgn="base" hangingPunct="1">
        <a:spcBef>
          <a:spcPct val="0"/>
        </a:spcBef>
        <a:spcAft>
          <a:spcPct val="0"/>
        </a:spcAft>
        <a:defRPr sz="4000" b="1">
          <a:solidFill>
            <a:srgbClr val="FFFF00"/>
          </a:solidFill>
          <a:latin typeface="Arial" pitchFamily="34" charset="0"/>
        </a:defRPr>
      </a:lvl6pPr>
      <a:lvl7pPr marL="914400" algn="ctr" rtl="0" eaLnBrk="1" fontAlgn="base" hangingPunct="1">
        <a:spcBef>
          <a:spcPct val="0"/>
        </a:spcBef>
        <a:spcAft>
          <a:spcPct val="0"/>
        </a:spcAft>
        <a:defRPr sz="4000" b="1">
          <a:solidFill>
            <a:srgbClr val="FFFF00"/>
          </a:solidFill>
          <a:latin typeface="Arial" pitchFamily="34" charset="0"/>
        </a:defRPr>
      </a:lvl7pPr>
      <a:lvl8pPr marL="1371600" algn="ctr" rtl="0" eaLnBrk="1" fontAlgn="base" hangingPunct="1">
        <a:spcBef>
          <a:spcPct val="0"/>
        </a:spcBef>
        <a:spcAft>
          <a:spcPct val="0"/>
        </a:spcAft>
        <a:defRPr sz="4000" b="1">
          <a:solidFill>
            <a:srgbClr val="FFFF00"/>
          </a:solidFill>
          <a:latin typeface="Arial" pitchFamily="34" charset="0"/>
        </a:defRPr>
      </a:lvl8pPr>
      <a:lvl9pPr marL="1828800" algn="ctr" rtl="0" eaLnBrk="1" fontAlgn="base" hangingPunct="1">
        <a:spcBef>
          <a:spcPct val="0"/>
        </a:spcBef>
        <a:spcAft>
          <a:spcPct val="0"/>
        </a:spcAft>
        <a:defRPr sz="4000" b="1">
          <a:solidFill>
            <a:srgbClr val="FFFF00"/>
          </a:solidFill>
          <a:latin typeface="Arial" pitchFamily="34" charset="0"/>
        </a:defRPr>
      </a:lvl9pPr>
    </p:titleStyle>
    <p:bodyStyle>
      <a:lvl1pPr marL="342900" indent="-342900" algn="l" rtl="0" eaLnBrk="1" fontAlgn="base" hangingPunct="1">
        <a:spcBef>
          <a:spcPct val="20000"/>
        </a:spcBef>
        <a:spcAft>
          <a:spcPct val="0"/>
        </a:spcAft>
        <a:buClr>
          <a:srgbClr val="00FFFF"/>
        </a:buClr>
        <a:buSzPct val="150000"/>
        <a:buChar char="•"/>
        <a:defRPr sz="3300" b="1">
          <a:solidFill>
            <a:schemeClr val="bg1"/>
          </a:solidFill>
          <a:latin typeface="+mn-lt"/>
          <a:ea typeface="+mn-ea"/>
          <a:cs typeface="+mn-cs"/>
        </a:defRPr>
      </a:lvl1pPr>
      <a:lvl2pPr marL="742950" indent="-285750" algn="l" rtl="0" eaLnBrk="1" fontAlgn="base" hangingPunct="1">
        <a:spcBef>
          <a:spcPct val="20000"/>
        </a:spcBef>
        <a:spcAft>
          <a:spcPct val="0"/>
        </a:spcAft>
        <a:buClr>
          <a:srgbClr val="00FFFF"/>
        </a:buClr>
        <a:buSzPct val="150000"/>
        <a:buChar char="–"/>
        <a:defRPr sz="3300" b="1">
          <a:solidFill>
            <a:schemeClr val="bg1"/>
          </a:solidFill>
          <a:latin typeface="+mn-lt"/>
        </a:defRPr>
      </a:lvl2pPr>
      <a:lvl3pPr marL="1143000" indent="-228600" algn="l" rtl="0" eaLnBrk="1" fontAlgn="base" hangingPunct="1">
        <a:spcBef>
          <a:spcPct val="20000"/>
        </a:spcBef>
        <a:spcAft>
          <a:spcPct val="0"/>
        </a:spcAft>
        <a:buClr>
          <a:srgbClr val="00FFFF"/>
        </a:buClr>
        <a:buSzPct val="150000"/>
        <a:buChar char="•"/>
        <a:defRPr sz="3300" b="1">
          <a:solidFill>
            <a:schemeClr val="bg1"/>
          </a:solidFill>
          <a:latin typeface="+mn-lt"/>
        </a:defRPr>
      </a:lvl3pPr>
      <a:lvl4pPr marL="1600200" indent="-228600" algn="l" rtl="0" eaLnBrk="1" fontAlgn="base" hangingPunct="1">
        <a:spcBef>
          <a:spcPct val="20000"/>
        </a:spcBef>
        <a:spcAft>
          <a:spcPct val="0"/>
        </a:spcAft>
        <a:buClr>
          <a:srgbClr val="00FFFF"/>
        </a:buClr>
        <a:buSzPct val="150000"/>
        <a:buChar char="–"/>
        <a:defRPr sz="3300" b="1">
          <a:solidFill>
            <a:schemeClr val="bg1"/>
          </a:solidFill>
          <a:latin typeface="+mn-lt"/>
        </a:defRPr>
      </a:lvl4pPr>
      <a:lvl5pPr marL="2057400" indent="-228600" algn="l" rtl="0" eaLnBrk="1" fontAlgn="base" hangingPunct="1">
        <a:spcBef>
          <a:spcPct val="20000"/>
        </a:spcBef>
        <a:spcAft>
          <a:spcPct val="0"/>
        </a:spcAft>
        <a:buChar char="»"/>
        <a:defRPr sz="3300" b="1">
          <a:solidFill>
            <a:schemeClr val="bg1"/>
          </a:solidFill>
          <a:latin typeface="+mn-lt"/>
        </a:defRPr>
      </a:lvl5pPr>
      <a:lvl6pPr marL="2514600" indent="-228600" algn="l" rtl="0" eaLnBrk="1" fontAlgn="base" hangingPunct="1">
        <a:spcBef>
          <a:spcPct val="20000"/>
        </a:spcBef>
        <a:spcAft>
          <a:spcPct val="0"/>
        </a:spcAft>
        <a:buChar char="»"/>
        <a:defRPr sz="3300" b="1">
          <a:solidFill>
            <a:schemeClr val="bg1"/>
          </a:solidFill>
          <a:latin typeface="+mn-lt"/>
        </a:defRPr>
      </a:lvl6pPr>
      <a:lvl7pPr marL="2971800" indent="-228600" algn="l" rtl="0" eaLnBrk="1" fontAlgn="base" hangingPunct="1">
        <a:spcBef>
          <a:spcPct val="20000"/>
        </a:spcBef>
        <a:spcAft>
          <a:spcPct val="0"/>
        </a:spcAft>
        <a:buChar char="»"/>
        <a:defRPr sz="3300" b="1">
          <a:solidFill>
            <a:schemeClr val="bg1"/>
          </a:solidFill>
          <a:latin typeface="+mn-lt"/>
        </a:defRPr>
      </a:lvl7pPr>
      <a:lvl8pPr marL="3429000" indent="-228600" algn="l" rtl="0" eaLnBrk="1" fontAlgn="base" hangingPunct="1">
        <a:spcBef>
          <a:spcPct val="20000"/>
        </a:spcBef>
        <a:spcAft>
          <a:spcPct val="0"/>
        </a:spcAft>
        <a:buChar char="»"/>
        <a:defRPr sz="3300" b="1">
          <a:solidFill>
            <a:schemeClr val="bg1"/>
          </a:solidFill>
          <a:latin typeface="+mn-lt"/>
        </a:defRPr>
      </a:lvl8pPr>
      <a:lvl9pPr marL="3886200" indent="-228600" algn="l" rtl="0" eaLnBrk="1" fontAlgn="base" hangingPunct="1">
        <a:spcBef>
          <a:spcPct val="20000"/>
        </a:spcBef>
        <a:spcAft>
          <a:spcPct val="0"/>
        </a:spcAft>
        <a:buChar char="»"/>
        <a:defRPr sz="33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304800" y="6356351"/>
            <a:ext cx="9997440" cy="365125"/>
          </a:xfrm>
          <a:prstGeom prst="rect">
            <a:avLst/>
          </a:prstGeom>
        </p:spPr>
        <p:txBody>
          <a:bodyPr vert="horz" lIns="45720" tIns="45720" rIns="9144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US" dirty="0">
              <a:solidFill>
                <a:srgbClr val="000000"/>
              </a:solidFill>
            </a:endParaRPr>
          </a:p>
        </p:txBody>
      </p:sp>
      <p:pic>
        <p:nvPicPr>
          <p:cNvPr id="9" name="Picture 8" descr="PeerView.com-RGB@2x.png"/>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0225021" y="6366691"/>
            <a:ext cx="1865376" cy="487680"/>
          </a:xfrm>
          <a:prstGeom prst="rect">
            <a:avLst/>
          </a:prstGeom>
        </p:spPr>
      </p:pic>
      <p:sp>
        <p:nvSpPr>
          <p:cNvPr id="6" name="Text Placeholder 3"/>
          <p:cNvSpPr>
            <a:spLocks noGrp="1"/>
          </p:cNvSpPr>
          <p:nvPr>
            <p:ph type="body" idx="1"/>
          </p:nvPr>
        </p:nvSpPr>
        <p:spPr>
          <a:xfrm>
            <a:off x="304800" y="1382974"/>
            <a:ext cx="11582400" cy="4720188"/>
          </a:xfrm>
          <a:prstGeom prst="rect">
            <a:avLst/>
          </a:prstGeom>
        </p:spPr>
        <p:txBody>
          <a:bodyPr vert="horz" lIns="91440" tIns="45720" rIns="91440" bIns="45720" rtlCol="0">
            <a:noAutofit/>
          </a:bodyPr>
          <a:lstStyle/>
          <a:p>
            <a:pPr lvl="0"/>
            <a:endParaRPr lang="en-US" dirty="0"/>
          </a:p>
        </p:txBody>
      </p:sp>
      <p:sp>
        <p:nvSpPr>
          <p:cNvPr id="8" name="Title Placeholder 1"/>
          <p:cNvSpPr>
            <a:spLocks noGrp="1"/>
          </p:cNvSpPr>
          <p:nvPr>
            <p:ph type="title"/>
          </p:nvPr>
        </p:nvSpPr>
        <p:spPr>
          <a:xfrm>
            <a:off x="121920" y="101763"/>
            <a:ext cx="11948160" cy="868363"/>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524000544"/>
      </p:ext>
    </p:extLst>
  </p:cSld>
  <p:clrMap bg1="lt1" tx1="dk1" bg2="lt2" tx2="dk2" accent1="accent1" accent2="accent2" accent3="accent3" accent4="accent4" accent5="accent5" accent6="accent6" hlink="hlink" folHlink="folHlink"/>
  <p:sldLayoutIdLst>
    <p:sldLayoutId id="2147485698" r:id="rId1"/>
    <p:sldLayoutId id="2147485699" r:id="rId2"/>
    <p:sldLayoutId id="2147485700" r:id="rId3"/>
    <p:sldLayoutId id="2147485701" r:id="rId4"/>
    <p:sldLayoutId id="2147485702" r:id="rId5"/>
    <p:sldLayoutId id="2147485703" r:id="rId6"/>
    <p:sldLayoutId id="2147485704" r:id="rId7"/>
    <p:sldLayoutId id="2147485705" r:id="rId8"/>
    <p:sldLayoutId id="2147485706" r:id="rId9"/>
    <p:sldLayoutId id="2147485707" r:id="rId10"/>
    <p:sldLayoutId id="2147485708" r:id="rId11"/>
    <p:sldLayoutId id="2147485709" r:id="rId12"/>
    <p:sldLayoutId id="2147485710" r:id="rId13"/>
    <p:sldLayoutId id="2147485711" r:id="rId14"/>
    <p:sldLayoutId id="2147485712" r:id="rId15"/>
    <p:sldLayoutId id="2147485713" r:id="rId16"/>
    <p:sldLayoutId id="2147485714" r:id="rId17"/>
    <p:sldLayoutId id="2147485715" r:id="rId18"/>
    <p:sldLayoutId id="2147485716" r:id="rId19"/>
  </p:sldLayoutIdLst>
  <p:txStyles>
    <p:titleStyle>
      <a:lvl1pPr algn="ctr" defTabSz="1219170" rtl="0" eaLnBrk="1" latinLnBrk="0" hangingPunct="1">
        <a:spcBef>
          <a:spcPct val="0"/>
        </a:spcBef>
        <a:buNone/>
        <a:defRPr sz="3200" b="1" kern="1200" baseline="0">
          <a:solidFill>
            <a:schemeClr val="accent1"/>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spcBef>
          <a:spcPts val="0"/>
        </a:spcBef>
        <a:spcAft>
          <a:spcPts val="800"/>
        </a:spcAft>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1066773" indent="-457189"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676358" marR="0" indent="-457189" algn="l" defTabSz="1219170" rtl="0" eaLnBrk="1" fontAlgn="auto" latinLnBrk="0" hangingPunct="1">
        <a:lnSpc>
          <a:spcPct val="100000"/>
        </a:lnSpc>
        <a:spcBef>
          <a:spcPts val="0"/>
        </a:spcBef>
        <a:spcAft>
          <a:spcPts val="800"/>
        </a:spcAft>
        <a:buClrTx/>
        <a:buSzPct val="70000"/>
        <a:buFont typeface="Wingdings 2" panose="05020102010507070707" pitchFamily="18" charset="2"/>
        <a:buChar char="®"/>
        <a:tabLst/>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1"/>
            </a:gs>
            <a:gs pos="100000">
              <a:srgbClr val="0000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Times New Roman" pitchFamily="18" charset="0"/>
              </a:defRPr>
            </a:lvl1pPr>
          </a:lstStyle>
          <a:p>
            <a:fld id="{1D8BD707-D9CF-40AE-B4C6-C98DA3205C09}" type="datetimeFigureOut">
              <a:rPr lang="en-US" smtClean="0">
                <a:solidFill>
                  <a:srgbClr val="000000"/>
                </a:solidFill>
              </a:rPr>
              <a:pPr/>
              <a:t>6/20/24</a:t>
            </a:fld>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Times New Roman" pitchFamily="18" charset="0"/>
              </a:defRPr>
            </a:lvl1pPr>
          </a:lstStyle>
          <a:p>
            <a:endParaRPr lang="en-US" dirty="0">
              <a:solidFill>
                <a:srgbClr val="000000"/>
              </a:solidFill>
            </a:endParaRPr>
          </a:p>
        </p:txBody>
      </p:sp>
    </p:spTree>
    <p:extLst>
      <p:ext uri="{BB962C8B-B14F-4D97-AF65-F5344CB8AC3E}">
        <p14:creationId xmlns:p14="http://schemas.microsoft.com/office/powerpoint/2010/main" val="3427193356"/>
      </p:ext>
    </p:extLst>
  </p:cSld>
  <p:clrMap bg1="lt1" tx1="dk1" bg2="lt2" tx2="dk2" accent1="accent1" accent2="accent2" accent3="accent3" accent4="accent4" accent5="accent5" accent6="accent6" hlink="hlink" folHlink="folHlink"/>
  <p:sldLayoutIdLst>
    <p:sldLayoutId id="2147485719" r:id="rId1"/>
    <p:sldLayoutId id="2147485720" r:id="rId2"/>
    <p:sldLayoutId id="2147485721" r:id="rId3"/>
    <p:sldLayoutId id="2147485722" r:id="rId4"/>
  </p:sldLayoutIdLst>
  <p:txStyles>
    <p:titleStyle>
      <a:lvl1pPr algn="ctr" rtl="0" eaLnBrk="1" fontAlgn="base" hangingPunct="1">
        <a:spcBef>
          <a:spcPct val="0"/>
        </a:spcBef>
        <a:spcAft>
          <a:spcPct val="0"/>
        </a:spcAft>
        <a:defRPr sz="4000" b="1">
          <a:solidFill>
            <a:srgbClr val="FFFF00"/>
          </a:solidFill>
          <a:latin typeface="+mj-lt"/>
          <a:ea typeface="+mj-ea"/>
          <a:cs typeface="+mj-cs"/>
        </a:defRPr>
      </a:lvl1pPr>
      <a:lvl2pPr algn="ctr" rtl="0" eaLnBrk="1" fontAlgn="base" hangingPunct="1">
        <a:spcBef>
          <a:spcPct val="0"/>
        </a:spcBef>
        <a:spcAft>
          <a:spcPct val="0"/>
        </a:spcAft>
        <a:defRPr sz="4000" b="1">
          <a:solidFill>
            <a:srgbClr val="FFFF00"/>
          </a:solidFill>
          <a:latin typeface="Arial" pitchFamily="34" charset="0"/>
        </a:defRPr>
      </a:lvl2pPr>
      <a:lvl3pPr algn="ctr" rtl="0" eaLnBrk="1" fontAlgn="base" hangingPunct="1">
        <a:spcBef>
          <a:spcPct val="0"/>
        </a:spcBef>
        <a:spcAft>
          <a:spcPct val="0"/>
        </a:spcAft>
        <a:defRPr sz="4000" b="1">
          <a:solidFill>
            <a:srgbClr val="FFFF00"/>
          </a:solidFill>
          <a:latin typeface="Arial" pitchFamily="34" charset="0"/>
        </a:defRPr>
      </a:lvl3pPr>
      <a:lvl4pPr algn="ctr" rtl="0" eaLnBrk="1" fontAlgn="base" hangingPunct="1">
        <a:spcBef>
          <a:spcPct val="0"/>
        </a:spcBef>
        <a:spcAft>
          <a:spcPct val="0"/>
        </a:spcAft>
        <a:defRPr sz="4000" b="1">
          <a:solidFill>
            <a:srgbClr val="FFFF00"/>
          </a:solidFill>
          <a:latin typeface="Arial" pitchFamily="34" charset="0"/>
        </a:defRPr>
      </a:lvl4pPr>
      <a:lvl5pPr algn="ctr" rtl="0" eaLnBrk="1" fontAlgn="base" hangingPunct="1">
        <a:spcBef>
          <a:spcPct val="0"/>
        </a:spcBef>
        <a:spcAft>
          <a:spcPct val="0"/>
        </a:spcAft>
        <a:defRPr sz="4000" b="1">
          <a:solidFill>
            <a:srgbClr val="FFFF00"/>
          </a:solidFill>
          <a:latin typeface="Arial" pitchFamily="34" charset="0"/>
        </a:defRPr>
      </a:lvl5pPr>
      <a:lvl6pPr marL="457189" algn="ctr" rtl="0" eaLnBrk="1" fontAlgn="base" hangingPunct="1">
        <a:spcBef>
          <a:spcPct val="0"/>
        </a:spcBef>
        <a:spcAft>
          <a:spcPct val="0"/>
        </a:spcAft>
        <a:defRPr sz="4000" b="1">
          <a:solidFill>
            <a:srgbClr val="FFFF00"/>
          </a:solidFill>
          <a:latin typeface="Arial" pitchFamily="34" charset="0"/>
        </a:defRPr>
      </a:lvl6pPr>
      <a:lvl7pPr marL="914377" algn="ctr" rtl="0" eaLnBrk="1" fontAlgn="base" hangingPunct="1">
        <a:spcBef>
          <a:spcPct val="0"/>
        </a:spcBef>
        <a:spcAft>
          <a:spcPct val="0"/>
        </a:spcAft>
        <a:defRPr sz="4000" b="1">
          <a:solidFill>
            <a:srgbClr val="FFFF00"/>
          </a:solidFill>
          <a:latin typeface="Arial" pitchFamily="34" charset="0"/>
        </a:defRPr>
      </a:lvl7pPr>
      <a:lvl8pPr marL="1371566" algn="ctr" rtl="0" eaLnBrk="1" fontAlgn="base" hangingPunct="1">
        <a:spcBef>
          <a:spcPct val="0"/>
        </a:spcBef>
        <a:spcAft>
          <a:spcPct val="0"/>
        </a:spcAft>
        <a:defRPr sz="4000" b="1">
          <a:solidFill>
            <a:srgbClr val="FFFF00"/>
          </a:solidFill>
          <a:latin typeface="Arial" pitchFamily="34" charset="0"/>
        </a:defRPr>
      </a:lvl8pPr>
      <a:lvl9pPr marL="1828754" algn="ctr" rtl="0" eaLnBrk="1" fontAlgn="base" hangingPunct="1">
        <a:spcBef>
          <a:spcPct val="0"/>
        </a:spcBef>
        <a:spcAft>
          <a:spcPct val="0"/>
        </a:spcAft>
        <a:defRPr sz="4000" b="1">
          <a:solidFill>
            <a:srgbClr val="FFFF00"/>
          </a:solidFill>
          <a:latin typeface="Arial" pitchFamily="34" charset="0"/>
        </a:defRPr>
      </a:lvl9pPr>
    </p:titleStyle>
    <p:bodyStyle>
      <a:lvl1pPr marL="342891" indent="-342891" algn="l" rtl="0" eaLnBrk="1" fontAlgn="base" hangingPunct="1">
        <a:spcBef>
          <a:spcPct val="20000"/>
        </a:spcBef>
        <a:spcAft>
          <a:spcPct val="0"/>
        </a:spcAft>
        <a:buClr>
          <a:srgbClr val="00FFFF"/>
        </a:buClr>
        <a:buSzPct val="150000"/>
        <a:buChar char="•"/>
        <a:defRPr sz="3300" b="1">
          <a:solidFill>
            <a:schemeClr val="bg1"/>
          </a:solidFill>
          <a:latin typeface="+mn-lt"/>
          <a:ea typeface="+mn-ea"/>
          <a:cs typeface="+mn-cs"/>
        </a:defRPr>
      </a:lvl1pPr>
      <a:lvl2pPr marL="742932" indent="-285744" algn="l" rtl="0" eaLnBrk="1" fontAlgn="base" hangingPunct="1">
        <a:spcBef>
          <a:spcPct val="20000"/>
        </a:spcBef>
        <a:spcAft>
          <a:spcPct val="0"/>
        </a:spcAft>
        <a:buClr>
          <a:srgbClr val="00FFFF"/>
        </a:buClr>
        <a:buSzPct val="150000"/>
        <a:buChar char="–"/>
        <a:defRPr sz="3300" b="1">
          <a:solidFill>
            <a:schemeClr val="bg1"/>
          </a:solidFill>
          <a:latin typeface="+mn-lt"/>
        </a:defRPr>
      </a:lvl2pPr>
      <a:lvl3pPr marL="1142971" indent="-228594" algn="l" rtl="0" eaLnBrk="1" fontAlgn="base" hangingPunct="1">
        <a:spcBef>
          <a:spcPct val="20000"/>
        </a:spcBef>
        <a:spcAft>
          <a:spcPct val="0"/>
        </a:spcAft>
        <a:buClr>
          <a:srgbClr val="00FFFF"/>
        </a:buClr>
        <a:buSzPct val="150000"/>
        <a:buChar char="•"/>
        <a:defRPr sz="3300" b="1">
          <a:solidFill>
            <a:schemeClr val="bg1"/>
          </a:solidFill>
          <a:latin typeface="+mn-lt"/>
        </a:defRPr>
      </a:lvl3pPr>
      <a:lvl4pPr marL="1600160" indent="-228594" algn="l" rtl="0" eaLnBrk="1" fontAlgn="base" hangingPunct="1">
        <a:spcBef>
          <a:spcPct val="20000"/>
        </a:spcBef>
        <a:spcAft>
          <a:spcPct val="0"/>
        </a:spcAft>
        <a:buClr>
          <a:srgbClr val="00FFFF"/>
        </a:buClr>
        <a:buSzPct val="150000"/>
        <a:buChar char="–"/>
        <a:defRPr sz="3300" b="1">
          <a:solidFill>
            <a:schemeClr val="bg1"/>
          </a:solidFill>
          <a:latin typeface="+mn-lt"/>
        </a:defRPr>
      </a:lvl4pPr>
      <a:lvl5pPr marL="2057349" indent="-228594" algn="l" rtl="0" eaLnBrk="1" fontAlgn="base" hangingPunct="1">
        <a:spcBef>
          <a:spcPct val="20000"/>
        </a:spcBef>
        <a:spcAft>
          <a:spcPct val="0"/>
        </a:spcAft>
        <a:buChar char="»"/>
        <a:defRPr sz="3300" b="1">
          <a:solidFill>
            <a:schemeClr val="bg1"/>
          </a:solidFill>
          <a:latin typeface="+mn-lt"/>
        </a:defRPr>
      </a:lvl5pPr>
      <a:lvl6pPr marL="2514537" indent="-228594" algn="l" rtl="0" eaLnBrk="1" fontAlgn="base" hangingPunct="1">
        <a:spcBef>
          <a:spcPct val="20000"/>
        </a:spcBef>
        <a:spcAft>
          <a:spcPct val="0"/>
        </a:spcAft>
        <a:buChar char="»"/>
        <a:defRPr sz="3300" b="1">
          <a:solidFill>
            <a:schemeClr val="bg1"/>
          </a:solidFill>
          <a:latin typeface="+mn-lt"/>
        </a:defRPr>
      </a:lvl6pPr>
      <a:lvl7pPr marL="2971726" indent="-228594" algn="l" rtl="0" eaLnBrk="1" fontAlgn="base" hangingPunct="1">
        <a:spcBef>
          <a:spcPct val="20000"/>
        </a:spcBef>
        <a:spcAft>
          <a:spcPct val="0"/>
        </a:spcAft>
        <a:buChar char="»"/>
        <a:defRPr sz="3300" b="1">
          <a:solidFill>
            <a:schemeClr val="bg1"/>
          </a:solidFill>
          <a:latin typeface="+mn-lt"/>
        </a:defRPr>
      </a:lvl7pPr>
      <a:lvl8pPr marL="3428914" indent="-228594" algn="l" rtl="0" eaLnBrk="1" fontAlgn="base" hangingPunct="1">
        <a:spcBef>
          <a:spcPct val="20000"/>
        </a:spcBef>
        <a:spcAft>
          <a:spcPct val="0"/>
        </a:spcAft>
        <a:buChar char="»"/>
        <a:defRPr sz="3300" b="1">
          <a:solidFill>
            <a:schemeClr val="bg1"/>
          </a:solidFill>
          <a:latin typeface="+mn-lt"/>
        </a:defRPr>
      </a:lvl8pPr>
      <a:lvl9pPr marL="3886103" indent="-228594" algn="l" rtl="0" eaLnBrk="1" fontAlgn="base" hangingPunct="1">
        <a:spcBef>
          <a:spcPct val="20000"/>
        </a:spcBef>
        <a:spcAft>
          <a:spcPct val="0"/>
        </a:spcAft>
        <a:buChar char="»"/>
        <a:defRPr sz="3300" b="1">
          <a:solidFill>
            <a:schemeClr val="bg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633913104"/>
      </p:ext>
    </p:extLst>
  </p:cSld>
  <p:clrMap bg1="dk2" tx1="lt1" bg2="dk1" tx2="lt2" accent1="accent1" accent2="accent2" accent3="accent3" accent4="accent4" accent5="accent5" accent6="accent6" hlink="hlink" folHlink="folHlink"/>
  <p:sldLayoutIdLst>
    <p:sldLayoutId id="2147485731" r:id="rId1"/>
    <p:sldLayoutId id="2147485732" r:id="rId2"/>
    <p:sldLayoutId id="2147485733" r:id="rId3"/>
    <p:sldLayoutId id="2147485734" r:id="rId4"/>
    <p:sldLayoutId id="2147485735" r:id="rId5"/>
    <p:sldLayoutId id="2147485736" r:id="rId6"/>
    <p:sldLayoutId id="2147485737" r:id="rId7"/>
    <p:sldLayoutId id="2147485738" r:id="rId8"/>
    <p:sldLayoutId id="2147485739" r:id="rId9"/>
    <p:sldLayoutId id="2147485740" r:id="rId10"/>
    <p:sldLayoutId id="2147485741" r:id="rId11"/>
    <p:sldLayoutId id="2147485742" r:id="rId12"/>
    <p:sldLayoutId id="2147485743" r:id="rId13"/>
  </p:sldLayoutIdLst>
  <p:txStyles>
    <p:titleStyle>
      <a:lvl1pPr algn="l" rtl="0" eaLnBrk="1" fontAlgn="base" hangingPunct="1">
        <a:spcBef>
          <a:spcPct val="0"/>
        </a:spcBef>
        <a:spcAft>
          <a:spcPct val="0"/>
        </a:spcAft>
        <a:defRPr sz="3600" b="1">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Arial" panose="020B0604020202020204" pitchFamily="34" charset="0"/>
          <a:ea typeface="+mn-ea"/>
          <a:cs typeface="Arial" panose="020B0604020202020204" pitchFamily="34" charset="0"/>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Arial" panose="020B0604020202020204" pitchFamily="34" charset="0"/>
          <a:cs typeface="Arial" panose="020B060402020202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Arial" panose="020B0604020202020204" pitchFamily="34" charset="0"/>
          <a:cs typeface="Arial" panose="020B060402020202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6">
          <p15:clr>
            <a:srgbClr val="F26B43"/>
          </p15:clr>
        </p15:guide>
        <p15:guide id="3" orient="horz" pos="1010">
          <p15:clr>
            <a:srgbClr val="F26B43"/>
          </p15:clr>
        </p15:guide>
        <p15:guide id="4" orient="horz" pos="4138">
          <p15:clr>
            <a:srgbClr val="F26B43"/>
          </p15:clr>
        </p15:guide>
        <p15:guide id="5" orient="horz" pos="3888">
          <p15:clr>
            <a:srgbClr val="F26B43"/>
          </p15:clr>
        </p15:guide>
        <p15:guide id="6" orient="horz" pos="4032">
          <p15:clr>
            <a:srgbClr val="F26B43"/>
          </p15:clr>
        </p15:guide>
        <p15:guide id="7" pos="328">
          <p15:clr>
            <a:srgbClr val="F26B43"/>
          </p15:clr>
        </p15:guide>
        <p15:guide id="8" pos="7231">
          <p15:clr>
            <a:srgbClr val="F26B43"/>
          </p15:clr>
        </p15:guide>
        <p15:guide id="9" pos="7417">
          <p15:clr>
            <a:srgbClr val="F26B43"/>
          </p15:clr>
        </p15:guide>
      </p15:sldGuideLst>
    </p:ext>
  </p:extLst>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1" y="685800"/>
            <a:ext cx="11094720" cy="85344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ooter Placeholder 9"/>
          <p:cNvSpPr>
            <a:spLocks noGrp="1"/>
          </p:cNvSpPr>
          <p:nvPr>
            <p:ph type="ftr" sz="quarter" idx="3"/>
          </p:nvPr>
        </p:nvSpPr>
        <p:spPr bwMode="gray">
          <a:xfrm>
            <a:off x="1889760" y="289267"/>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r>
              <a:rPr lang="en-US">
                <a:solidFill>
                  <a:srgbClr val="63666A"/>
                </a:solidFill>
              </a:rPr>
              <a:t>CoC Called Meeting: COVID-19 Update</a:t>
            </a:r>
            <a:endParaRPr lang="en-US" dirty="0">
              <a:solidFill>
                <a:srgbClr val="63666A"/>
              </a:solidFill>
            </a:endParaRPr>
          </a:p>
        </p:txBody>
      </p:sp>
      <p:sp>
        <p:nvSpPr>
          <p:cNvPr id="15" name="Slide Number Placeholder 14"/>
          <p:cNvSpPr>
            <a:spLocks noGrp="1"/>
          </p:cNvSpPr>
          <p:nvPr>
            <p:ph type="sldNum" sz="quarter" idx="4"/>
          </p:nvPr>
        </p:nvSpPr>
        <p:spPr bwMode="gray">
          <a:xfrm>
            <a:off x="11248254"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CC041753-90EA-4E44-9BB8-633978F3CCC4}" type="slidenum">
              <a:rPr lang="en-US" smtClean="0">
                <a:solidFill>
                  <a:srgbClr val="63666A"/>
                </a:solidFill>
              </a:rPr>
              <a:pPr/>
              <a:t>‹#›</a:t>
            </a:fld>
            <a:endParaRPr lang="en-US" dirty="0">
              <a:solidFill>
                <a:srgbClr val="63666A"/>
              </a:solidFill>
            </a:endParaRPr>
          </a:p>
        </p:txBody>
      </p:sp>
      <p:cxnSp>
        <p:nvCxnSpPr>
          <p:cNvPr id="19" name="Straight Connector 18"/>
          <p:cNvCxnSpPr/>
          <p:nvPr/>
        </p:nvCxnSpPr>
        <p:spPr bwMode="gray">
          <a:xfrm>
            <a:off x="3" y="396984"/>
            <a:ext cx="361244" cy="0"/>
          </a:xfrm>
          <a:prstGeom prst="line">
            <a:avLst/>
          </a:prstGeom>
          <a:ln w="4445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bwMode="gray">
          <a:xfrm>
            <a:off x="553147" y="289267"/>
            <a:ext cx="1097280" cy="215444"/>
          </a:xfrm>
          <a:prstGeom prst="rect">
            <a:avLst/>
          </a:prstGeom>
          <a:noFill/>
        </p:spPr>
        <p:txBody>
          <a:bodyPr wrap="square" lIns="0" tIns="0" rIns="0" bIns="0" rtlCol="0" anchor="ctr" anchorCtr="0">
            <a:spAutoFit/>
          </a:bodyPr>
          <a:lstStyle/>
          <a:p>
            <a:r>
              <a:rPr lang="en-US" sz="1400" dirty="0">
                <a:solidFill>
                  <a:srgbClr val="63666A"/>
                </a:solidFill>
                <a:latin typeface="+mj-lt"/>
                <a:cs typeface="Arial" pitchFamily="34" charset="0"/>
              </a:rPr>
              <a:t>MD Anderson </a:t>
            </a:r>
          </a:p>
        </p:txBody>
      </p:sp>
      <p:cxnSp>
        <p:nvCxnSpPr>
          <p:cNvPr id="11" name="Straight Connector 10"/>
          <p:cNvCxnSpPr/>
          <p:nvPr/>
        </p:nvCxnSpPr>
        <p:spPr bwMode="gray">
          <a:xfrm>
            <a:off x="1755225" y="289265"/>
            <a:ext cx="0" cy="219456"/>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851648"/>
      </p:ext>
    </p:extLst>
  </p:cSld>
  <p:clrMap bg1="lt1" tx1="dk1" bg2="lt2" tx2="dk2" accent1="accent1" accent2="accent2" accent3="accent3" accent4="accent4" accent5="accent5" accent6="accent6" hlink="hlink" folHlink="folHlink"/>
  <p:sldLayoutIdLst>
    <p:sldLayoutId id="2147485745" r:id="rId1"/>
    <p:sldLayoutId id="2147485746" r:id="rId2"/>
    <p:sldLayoutId id="2147485747" r:id="rId3"/>
    <p:sldLayoutId id="2147485748" r:id="rId4"/>
    <p:sldLayoutId id="2147485749" r:id="rId5"/>
    <p:sldLayoutId id="2147485750" r:id="rId6"/>
    <p:sldLayoutId id="2147485751" r:id="rId7"/>
    <p:sldLayoutId id="2147485752" r:id="rId8"/>
    <p:sldLayoutId id="2147485753" r:id="rId9"/>
    <p:sldLayoutId id="2147485754" r:id="rId10"/>
  </p:sldLayoutIdLst>
  <p:hf sldNum="0" hdr="0" dt="0"/>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4470"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17499"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1600" y="385507"/>
            <a:ext cx="11313600" cy="960000"/>
          </a:xfrm>
          <a:prstGeom prst="rect">
            <a:avLst/>
          </a:prstGeom>
        </p:spPr>
        <p:txBody>
          <a:bodyPr vert="horz" lIns="0" tIns="0" rIns="0" bIns="0" rtlCol="0" anchor="t">
            <a:normAutofit/>
          </a:bodyPr>
          <a:lstStyle/>
          <a:p>
            <a:endParaRPr lang="en-US" noProof="0"/>
          </a:p>
        </p:txBody>
      </p:sp>
      <p:sp>
        <p:nvSpPr>
          <p:cNvPr id="3" name="Text Placeholder 2"/>
          <p:cNvSpPr>
            <a:spLocks noGrp="1"/>
          </p:cNvSpPr>
          <p:nvPr>
            <p:ph type="body" idx="1"/>
          </p:nvPr>
        </p:nvSpPr>
        <p:spPr>
          <a:xfrm>
            <a:off x="441588" y="1791835"/>
            <a:ext cx="11304000" cy="3572645"/>
          </a:xfrm>
          <a:prstGeom prst="rect">
            <a:avLst/>
          </a:prstGeom>
        </p:spPr>
        <p:txBody>
          <a:bodyPr vert="horz" lIns="0" tIns="0" rIns="0" bIns="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3"/>
          </p:nvPr>
        </p:nvSpPr>
        <p:spPr>
          <a:xfrm>
            <a:off x="2866442" y="6479322"/>
            <a:ext cx="6459117" cy="170333"/>
          </a:xfrm>
          <a:prstGeom prst="rect">
            <a:avLst/>
          </a:prstGeom>
        </p:spPr>
        <p:txBody>
          <a:bodyPr vert="horz" lIns="0" tIns="0" rIns="0" bIns="0" rtlCol="0" anchor="b"/>
          <a:lstStyle>
            <a:lvl1pPr algn="ctr">
              <a:defRPr sz="18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29" name="Espace réservé de la date 28">
            <a:extLst>
              <a:ext uri="{FF2B5EF4-FFF2-40B4-BE49-F238E27FC236}">
                <a16:creationId xmlns:a16="http://schemas.microsoft.com/office/drawing/2014/main" id="{B6D8E440-8C31-4584-85CD-3DE2B7815CCC}"/>
              </a:ext>
            </a:extLst>
          </p:cNvPr>
          <p:cNvSpPr>
            <a:spLocks noGrp="1"/>
          </p:cNvSpPr>
          <p:nvPr userDrawn="1">
            <p:ph type="dt" sz="half" idx="2"/>
          </p:nvPr>
        </p:nvSpPr>
        <p:spPr>
          <a:xfrm>
            <a:off x="4724400" y="6106773"/>
            <a:ext cx="2743200" cy="366183"/>
          </a:xfrm>
          <a:prstGeom prst="rect">
            <a:avLst/>
          </a:prstGeom>
        </p:spPr>
        <p:txBody>
          <a:bodyPr vert="horz" lIns="91440" tIns="45720" rIns="91440" bIns="45720" rtlCol="0" anchor="ctr"/>
          <a:lstStyle>
            <a:lvl1pPr algn="ctr">
              <a:defRPr sz="1867" b="0" i="0" spc="27"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userDrawn="1">
            <p:ph type="sldNum" sz="quarter" idx="4"/>
          </p:nvPr>
        </p:nvSpPr>
        <p:spPr>
          <a:xfrm>
            <a:off x="11114968" y="6375331"/>
            <a:ext cx="635000" cy="274324"/>
          </a:xfrm>
          <a:prstGeom prst="rect">
            <a:avLst/>
          </a:prstGeom>
        </p:spPr>
        <p:txBody>
          <a:bodyPr vert="horz" lIns="0" tIns="0" rIns="0" bIns="0" rtlCol="0" anchor="b"/>
          <a:lstStyle>
            <a:lvl1pPr algn="r">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6B54B0F7-55DD-40D6-B7F4-70B586885C0B}" type="slidenum">
              <a:rPr lang="en-US" smtClean="0"/>
              <a:pPr/>
              <a:t>‹#›</a:t>
            </a:fld>
            <a:endParaRPr lang="en-US"/>
          </a:p>
        </p:txBody>
      </p:sp>
    </p:spTree>
    <p:extLst>
      <p:ext uri="{BB962C8B-B14F-4D97-AF65-F5344CB8AC3E}">
        <p14:creationId xmlns:p14="http://schemas.microsoft.com/office/powerpoint/2010/main" val="286629234"/>
      </p:ext>
    </p:extLst>
  </p:cSld>
  <p:clrMap bg1="lt1" tx1="dk1" bg2="lt2" tx2="dk2" accent1="accent1" accent2="accent2" accent3="accent3" accent4="accent4" accent5="accent5" accent6="accent6" hlink="hlink" folHlink="folHlink"/>
  <p:sldLayoutIdLst>
    <p:sldLayoutId id="2147485798" r:id="rId1"/>
    <p:sldLayoutId id="2147485799" r:id="rId2"/>
    <p:sldLayoutId id="2147485800" r:id="rId3"/>
    <p:sldLayoutId id="2147485801" r:id="rId4"/>
    <p:sldLayoutId id="2147485802" r:id="rId5"/>
    <p:sldLayoutId id="2147485803" r:id="rId6"/>
    <p:sldLayoutId id="2147485804" r:id="rId7"/>
    <p:sldLayoutId id="2147485805" r:id="rId8"/>
    <p:sldLayoutId id="2147485806" r:id="rId9"/>
    <p:sldLayoutId id="2147485807" r:id="rId10"/>
    <p:sldLayoutId id="2147485808" r:id="rId11"/>
    <p:sldLayoutId id="2147485809" r:id="rId12"/>
    <p:sldLayoutId id="2147485810" r:id="rId13"/>
    <p:sldLayoutId id="2147485811" r:id="rId14"/>
    <p:sldLayoutId id="2147485812" r:id="rId15"/>
    <p:sldLayoutId id="2147485813" r:id="rId16"/>
    <p:sldLayoutId id="2147485814" r:id="rId17"/>
    <p:sldLayoutId id="2147485815" r:id="rId18"/>
    <p:sldLayoutId id="2147485816" r:id="rId19"/>
    <p:sldLayoutId id="2147485817" r:id="rId20"/>
    <p:sldLayoutId id="2147485818" r:id="rId21"/>
    <p:sldLayoutId id="2147485819" r:id="rId22"/>
    <p:sldLayoutId id="2147485820" r:id="rId23"/>
  </p:sldLayoutIdLst>
  <p:hf hdr="0" ftr="0" dt="0"/>
  <p:txStyles>
    <p:titleStyle>
      <a:lvl1pPr algn="l" defTabSz="914377" rtl="0" eaLnBrk="1" latinLnBrk="0" hangingPunct="1">
        <a:lnSpc>
          <a:spcPct val="90000"/>
        </a:lnSpc>
        <a:spcBef>
          <a:spcPct val="0"/>
        </a:spcBef>
        <a:buNone/>
        <a:defRPr lang="fr-FR" sz="2400" b="0" i="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377" rtl="0" eaLnBrk="1" latinLnBrk="0" hangingPunct="1">
        <a:lnSpc>
          <a:spcPct val="125000"/>
        </a:lnSpc>
        <a:spcBef>
          <a:spcPts val="0"/>
        </a:spcBef>
        <a:buFont typeface="Arial" panose="020B0604020202020204" pitchFamily="34" charset="0"/>
        <a:buNone/>
        <a:defRPr sz="1867"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02392" indent="-302392" algn="l" defTabSz="914377" rtl="0" eaLnBrk="1" latinLnBrk="0" hangingPunct="1">
        <a:lnSpc>
          <a:spcPct val="125000"/>
        </a:lnSpc>
        <a:spcBef>
          <a:spcPts val="0"/>
        </a:spcBef>
        <a:buClr>
          <a:schemeClr val="accent2"/>
        </a:buClr>
        <a:buFontTx/>
        <a:buBlip>
          <a:blip r:embed="rId25"/>
        </a:buBlip>
        <a:defRPr sz="1867"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09585" indent="-302392" algn="l" defTabSz="914377" rtl="0" eaLnBrk="1" latinLnBrk="0" hangingPunct="1">
        <a:lnSpc>
          <a:spcPct val="125000"/>
        </a:lnSpc>
        <a:spcBef>
          <a:spcPts val="0"/>
        </a:spcBef>
        <a:buFontTx/>
        <a:buBlip>
          <a:blip r:embed="rId25"/>
        </a:buBlip>
        <a:defRPr sz="1867"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11977" indent="-302392" algn="l" defTabSz="914377" rtl="0" eaLnBrk="1" latinLnBrk="0" hangingPunct="1">
        <a:lnSpc>
          <a:spcPct val="125000"/>
        </a:lnSpc>
        <a:spcBef>
          <a:spcPts val="0"/>
        </a:spcBef>
        <a:buFontTx/>
        <a:buBlip>
          <a:blip r:embed="rId25"/>
        </a:buBlip>
        <a:defRPr sz="1867"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914377" rtl="0" eaLnBrk="1" latinLnBrk="0" hangingPunct="1">
        <a:lnSpc>
          <a:spcPct val="125000"/>
        </a:lnSpc>
        <a:spcBef>
          <a:spcPts val="0"/>
        </a:spcBef>
        <a:buFont typeface="Arial" panose="020B0604020202020204" pitchFamily="34" charset="0"/>
        <a:buNone/>
        <a:defRPr sz="1867" b="1" i="0" kern="1200">
          <a:solidFill>
            <a:schemeClr val="accent1"/>
          </a:solidFill>
          <a:latin typeface="+mj-lt"/>
          <a:ea typeface="Verdana" panose="020B0604030504040204" pitchFamily="34" charset="0"/>
          <a:cs typeface="Georgia" panose="02040502050405020303" pitchFamily="18"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4">
          <p15:clr>
            <a:srgbClr val="F26B43"/>
          </p15:clr>
        </p15:guide>
        <p15:guide id="2" pos="5556">
          <p15:clr>
            <a:srgbClr val="F26B43"/>
          </p15:clr>
        </p15:guide>
        <p15:guide id="3" orient="horz" pos="169">
          <p15:clr>
            <a:srgbClr val="F26B43"/>
          </p15:clr>
        </p15:guide>
        <p15:guide id="4" orient="horz" pos="29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464035791"/>
      </p:ext>
    </p:extLst>
  </p:cSld>
  <p:clrMap bg1="lt1" tx1="dk1" bg2="lt2" tx2="dk2" accent1="accent1" accent2="accent2" accent3="accent3" accent4="accent4" accent5="accent5" accent6="accent6" hlink="hlink" folHlink="folHlink"/>
  <p:sldLayoutIdLst>
    <p:sldLayoutId id="2147485171" r:id="rId1"/>
    <p:sldLayoutId id="2147485172" r:id="rId2"/>
    <p:sldLayoutId id="2147485173" r:id="rId3"/>
    <p:sldLayoutId id="2147485174" r:id="rId4"/>
    <p:sldLayoutId id="2147485175" r:id="rId5"/>
    <p:sldLayoutId id="2147485176" r:id="rId6"/>
    <p:sldLayoutId id="2147485177" r:id="rId7"/>
    <p:sldLayoutId id="2147485178" r:id="rId8"/>
    <p:sldLayoutId id="2147485179" r:id="rId9"/>
    <p:sldLayoutId id="2147485180" r:id="rId10"/>
    <p:sldLayoutId id="2147485181" r:id="rId11"/>
    <p:sldLayoutId id="2147485182" r:id="rId12"/>
    <p:sldLayoutId id="2147485183" r:id="rId13"/>
    <p:sldLayoutId id="2147485184" r:id="rId14"/>
    <p:sldLayoutId id="2147485185" r:id="rId15"/>
    <p:sldLayoutId id="2147485186" r:id="rId16"/>
    <p:sldLayoutId id="2147485187" r:id="rId17"/>
    <p:sldLayoutId id="2147485188" r:id="rId18"/>
    <p:sldLayoutId id="2147485189" r:id="rId19"/>
    <p:sldLayoutId id="2147485190" r:id="rId20"/>
    <p:sldLayoutId id="2147485191" r:id="rId21"/>
    <p:sldLayoutId id="2147485192" r:id="rId22"/>
    <p:sldLayoutId id="2147485193" r:id="rId23"/>
    <p:sldLayoutId id="2147485194" r:id="rId24"/>
    <p:sldLayoutId id="2147485195"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5589" y="0"/>
            <a:ext cx="12287589" cy="6922424"/>
          </a:xfrm>
          <a:prstGeom prst="rect">
            <a:avLst/>
          </a:prstGeom>
        </p:spPr>
      </p:pic>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9163051" y="7917469"/>
            <a:ext cx="269626" cy="461345"/>
          </a:xfrm>
          <a:prstGeom prst="rect">
            <a:avLst/>
          </a:prstGeom>
          <a:noFill/>
        </p:spPr>
        <p:txBody>
          <a:bodyPr wrap="none" rtlCol="0">
            <a:spAutoFit/>
          </a:bodyPr>
          <a:lstStyle/>
          <a:p>
            <a:r>
              <a:rPr lang="en-US" sz="2398" dirty="0"/>
              <a:t> </a:t>
            </a:r>
          </a:p>
        </p:txBody>
      </p:sp>
      <p:pic>
        <p:nvPicPr>
          <p:cNvPr id="2" name="Picture 1" descr="A picture containing text, sign&#10;&#10;Description automatically generated">
            <a:extLst>
              <a:ext uri="{FF2B5EF4-FFF2-40B4-BE49-F238E27FC236}">
                <a16:creationId xmlns:a16="http://schemas.microsoft.com/office/drawing/2014/main" id="{44B0BB87-26CC-9F23-F722-589F12EE1F5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342802" y="6108316"/>
            <a:ext cx="2347113" cy="573028"/>
          </a:xfrm>
          <a:prstGeom prst="rect">
            <a:avLst/>
          </a:prstGeom>
        </p:spPr>
      </p:pic>
    </p:spTree>
    <p:extLst>
      <p:ext uri="{BB962C8B-B14F-4D97-AF65-F5344CB8AC3E}">
        <p14:creationId xmlns:p14="http://schemas.microsoft.com/office/powerpoint/2010/main" val="657333598"/>
      </p:ext>
    </p:extLst>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5EDF43-AF4C-5C4B-A133-7B32188B637D}"/>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0" y="6303081"/>
            <a:ext cx="12192000" cy="563840"/>
          </a:xfrm>
          <a:prstGeom prst="rect">
            <a:avLst/>
          </a:prstGeom>
        </p:spPr>
      </p:pic>
      <p:sp>
        <p:nvSpPr>
          <p:cNvPr id="9" name="Rectangle 8">
            <a:extLst>
              <a:ext uri="{FF2B5EF4-FFF2-40B4-BE49-F238E27FC236}">
                <a16:creationId xmlns:a16="http://schemas.microsoft.com/office/drawing/2014/main" id="{6A7FC19E-A304-3649-B5BF-E7AADC057505}"/>
              </a:ext>
            </a:extLst>
          </p:cNvPr>
          <p:cNvSpPr/>
          <p:nvPr/>
        </p:nvSpPr>
        <p:spPr>
          <a:xfrm>
            <a:off x="-3" y="6380635"/>
            <a:ext cx="12192003" cy="480859"/>
          </a:xfrm>
          <a:prstGeom prst="rect">
            <a:avLst/>
          </a:prstGeom>
          <a:solidFill>
            <a:srgbClr val="4D4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9D00B5C5-5163-0840-94C6-129355264793}"/>
              </a:ext>
            </a:extLst>
          </p:cNvPr>
          <p:cNvSpPr txBox="1"/>
          <p:nvPr/>
        </p:nvSpPr>
        <p:spPr>
          <a:xfrm>
            <a:off x="11081717" y="6487129"/>
            <a:ext cx="890827" cy="246221"/>
          </a:xfrm>
          <a:prstGeom prst="rect">
            <a:avLst/>
          </a:prstGeom>
          <a:noFill/>
        </p:spPr>
        <p:txBody>
          <a:bodyPr wrap="square" rtlCol="0">
            <a:spAutoFit/>
          </a:bodyPr>
          <a:lstStyle/>
          <a:p>
            <a:pPr algn="r"/>
            <a:fld id="{858E04BE-65A9-A145-A0EB-EB6CD2880A85}" type="slidenum">
              <a:rPr lang="en-US" sz="1000" smtClean="0">
                <a:solidFill>
                  <a:schemeClr val="bg1"/>
                </a:solidFill>
              </a:rPr>
              <a:t>‹#›</a:t>
            </a:fld>
            <a:endParaRPr lang="en-US" sz="1000" dirty="0">
              <a:solidFill>
                <a:schemeClr val="bg1"/>
              </a:solidFill>
            </a:endParaRPr>
          </a:p>
        </p:txBody>
      </p:sp>
      <p:pic>
        <p:nvPicPr>
          <p:cNvPr id="2" name="Picture 1">
            <a:extLst>
              <a:ext uri="{FF2B5EF4-FFF2-40B4-BE49-F238E27FC236}">
                <a16:creationId xmlns:a16="http://schemas.microsoft.com/office/drawing/2014/main" id="{1C80B3FD-E058-FFE2-3209-5A0CFACD0E99}"/>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274573" y="6487128"/>
            <a:ext cx="1782824" cy="267870"/>
          </a:xfrm>
          <a:prstGeom prst="rect">
            <a:avLst/>
          </a:prstGeom>
        </p:spPr>
      </p:pic>
    </p:spTree>
    <p:extLst>
      <p:ext uri="{BB962C8B-B14F-4D97-AF65-F5344CB8AC3E}">
        <p14:creationId xmlns:p14="http://schemas.microsoft.com/office/powerpoint/2010/main" val="291649807"/>
      </p:ext>
    </p:extLst>
  </p:cSld>
  <p:clrMap bg1="lt1" tx1="dk1" bg2="lt2" tx2="dk2" accent1="accent1" accent2="accent2" accent3="accent3" accent4="accent4" accent5="accent5" accent6="accent6" hlink="hlink" folHlink="folHlink"/>
  <p:sldLayoutIdLst>
    <p:sldLayoutId id="2147485233" r:id="rId1"/>
    <p:sldLayoutId id="2147485234" r:id="rId2"/>
    <p:sldLayoutId id="2147485235" r:id="rId3"/>
    <p:sldLayoutId id="2147485236" r:id="rId4"/>
    <p:sldLayoutId id="2147485237" r:id="rId5"/>
    <p:sldLayoutId id="2147485238" r:id="rId6"/>
    <p:sldLayoutId id="2147485239" r:id="rId7"/>
    <p:sldLayoutId id="2147485240" r:id="rId8"/>
    <p:sldLayoutId id="2147485241" r:id="rId9"/>
    <p:sldLayoutId id="2147485242" r:id="rId10"/>
    <p:sldLayoutId id="2147485243" r:id="rId11"/>
    <p:sldLayoutId id="2147485244" r:id="rId12"/>
    <p:sldLayoutId id="2147485245" r:id="rId13"/>
    <p:sldLayoutId id="2147485247" r:id="rId14"/>
    <p:sldLayoutId id="2147485248" r:id="rId15"/>
    <p:sldLayoutId id="2147485249" r:id="rId16"/>
    <p:sldLayoutId id="2147485250" r:id="rId17"/>
    <p:sldLayoutId id="2147485251" r:id="rId18"/>
    <p:sldLayoutId id="2147485252"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5" name="Picture 4" descr="AZ_SYMBOL_RGB.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54128" y="5997126"/>
            <a:ext cx="604800" cy="696215"/>
          </a:xfrm>
          <a:prstGeom prst="rect">
            <a:avLst/>
          </a:prstGeom>
        </p:spPr>
      </p:pic>
    </p:spTree>
    <p:extLst>
      <p:ext uri="{BB962C8B-B14F-4D97-AF65-F5344CB8AC3E}">
        <p14:creationId xmlns:p14="http://schemas.microsoft.com/office/powerpoint/2010/main" val="57074143"/>
      </p:ext>
    </p:extLst>
  </p:cSld>
  <p:clrMap bg1="lt1" tx1="dk1" bg2="lt2" tx2="dk2" accent1="accent1" accent2="accent2" accent3="accent3" accent4="accent4" accent5="accent5" accent6="accent6" hlink="hlink" folHlink="folHlink"/>
  <p:sldLayoutIdLst>
    <p:sldLayoutId id="2147485260" r:id="rId1"/>
    <p:sldLayoutId id="2147485261" r:id="rId2"/>
    <p:sldLayoutId id="2147485262" r:id="rId3"/>
    <p:sldLayoutId id="2147485263" r:id="rId4"/>
    <p:sldLayoutId id="2147485264" r:id="rId5"/>
    <p:sldLayoutId id="2147485265" r:id="rId6"/>
    <p:sldLayoutId id="2147485266" r:id="rId7"/>
    <p:sldLayoutId id="2147485267" r:id="rId8"/>
    <p:sldLayoutId id="2147485268" r:id="rId9"/>
    <p:sldLayoutId id="2147485269" r:id="rId10"/>
    <p:sldLayoutId id="214748527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4" name="Picture 3" descr="AZ_SYMBOL_RGB.jpg"/>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11254128" y="5997126"/>
            <a:ext cx="604800" cy="696215"/>
          </a:xfrm>
          <a:prstGeom prst="rect">
            <a:avLst/>
          </a:prstGeom>
        </p:spPr>
      </p:pic>
    </p:spTree>
    <p:extLst>
      <p:ext uri="{BB962C8B-B14F-4D97-AF65-F5344CB8AC3E}">
        <p14:creationId xmlns:p14="http://schemas.microsoft.com/office/powerpoint/2010/main" val="2336236467"/>
      </p:ext>
    </p:extLst>
  </p:cSld>
  <p:clrMap bg1="lt1" tx1="dk1" bg2="lt2" tx2="dk2" accent1="accent1" accent2="accent2" accent3="accent3" accent4="accent4" accent5="accent5" accent6="accent6" hlink="hlink" folHlink="folHlink"/>
  <p:sldLayoutIdLst>
    <p:sldLayoutId id="2147485273" r:id="rId1"/>
    <p:sldLayoutId id="2147485274" r:id="rId2"/>
    <p:sldLayoutId id="2147485275" r:id="rId3"/>
    <p:sldLayoutId id="2147485276" r:id="rId4"/>
    <p:sldLayoutId id="2147485277" r:id="rId5"/>
    <p:sldLayoutId id="2147485278" r:id="rId6"/>
    <p:sldLayoutId id="2147485279" r:id="rId7"/>
    <p:sldLayoutId id="2147485280" r:id="rId8"/>
    <p:sldLayoutId id="2147485281" r:id="rId9"/>
    <p:sldLayoutId id="2147485282" r:id="rId10"/>
    <p:sldLayoutId id="2147485283" r:id="rId11"/>
    <p:sldLayoutId id="2147485284" r:id="rId12"/>
    <p:sldLayoutId id="2147485285" r:id="rId13"/>
    <p:sldLayoutId id="2147485286" r:id="rId14"/>
    <p:sldLayoutId id="2147485287" r:id="rId15"/>
    <p:sldLayoutId id="2147485288" r:id="rId16"/>
    <p:sldLayoutId id="2147485289" r:id="rId17"/>
    <p:sldLayoutId id="2147485290" r:id="rId18"/>
    <p:sldLayoutId id="2147485291" r:id="rId19"/>
    <p:sldLayoutId id="2147485292" r:id="rId20"/>
    <p:sldLayoutId id="2147485293" r:id="rId21"/>
    <p:sldLayoutId id="2147485294" r:id="rId22"/>
    <p:sldLayoutId id="2147485295" r:id="rId23"/>
    <p:sldLayoutId id="2147485296" r:id="rId24"/>
    <p:sldLayoutId id="2147485297" r:id="rId25"/>
    <p:sldLayoutId id="2147485298" r:id="rId26"/>
    <p:sldLayoutId id="2147485299" r:id="rId27"/>
    <p:sldLayoutId id="2147485300" r:id="rId28"/>
    <p:sldLayoutId id="2147485301" r:id="rId29"/>
    <p:sldLayoutId id="2147485302" r:id="rId30"/>
    <p:sldLayoutId id="2147485303" r:id="rId31"/>
    <p:sldLayoutId id="2147485304" r:id="rId32"/>
    <p:sldLayoutId id="2147485305" r:id="rId33"/>
    <p:sldLayoutId id="2147485306" r:id="rId34"/>
    <p:sldLayoutId id="2147485307" r:id="rId35"/>
    <p:sldLayoutId id="2147485308" r:id="rId36"/>
    <p:sldLayoutId id="2147485309" r:id="rId37"/>
    <p:sldLayoutId id="2147485310" r:id="rId38"/>
    <p:sldLayoutId id="2147485311" r:id="rId39"/>
    <p:sldLayoutId id="2147485312" r:id="rId40"/>
    <p:sldLayoutId id="2147485313" r:id="rId41"/>
    <p:sldLayoutId id="2147485314" r:id="rId42"/>
    <p:sldLayoutId id="2147485315" r:id="rId4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B972F6-3EDA-CB42-B992-5C68B1C85499}"/>
              </a:ext>
            </a:extLst>
          </p:cNvPr>
          <p:cNvSpPr>
            <a:spLocks noGrp="1"/>
          </p:cNvSpPr>
          <p:nvPr>
            <p:ph type="title"/>
          </p:nvPr>
        </p:nvSpPr>
        <p:spPr>
          <a:xfrm>
            <a:off x="699911" y="327441"/>
            <a:ext cx="10792178" cy="920998"/>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A02F2B17-9B46-FE46-BCD5-4C7D0A6A7934}"/>
              </a:ext>
            </a:extLst>
          </p:cNvPr>
          <p:cNvSpPr>
            <a:spLocks noGrp="1"/>
          </p:cNvSpPr>
          <p:nvPr>
            <p:ph type="body" idx="1"/>
          </p:nvPr>
        </p:nvSpPr>
        <p:spPr>
          <a:xfrm>
            <a:off x="699911" y="1365814"/>
            <a:ext cx="10746920" cy="4572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B1C135C9-5ED4-FD4F-9272-47C1D45E2120}"/>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solidFill>
                <a:schemeClr val="accent4"/>
              </a:solidFill>
            </a:endParaRPr>
          </a:p>
        </p:txBody>
      </p:sp>
      <p:sp>
        <p:nvSpPr>
          <p:cNvPr id="11" name="Rectangle 10">
            <a:extLst>
              <a:ext uri="{FF2B5EF4-FFF2-40B4-BE49-F238E27FC236}">
                <a16:creationId xmlns:a16="http://schemas.microsoft.com/office/drawing/2014/main" id="{E674DBDD-0729-1A40-9476-6B7A9BFC086D}"/>
              </a:ext>
            </a:extLst>
          </p:cNvPr>
          <p:cNvSpPr/>
          <p:nvPr userDrawn="1"/>
        </p:nvSpPr>
        <p:spPr>
          <a:xfrm>
            <a:off x="5951990" y="6463722"/>
            <a:ext cx="5473298" cy="307777"/>
          </a:xfrm>
          <a:prstGeom prst="rect">
            <a:avLst/>
          </a:prstGeom>
        </p:spPr>
        <p:txBody>
          <a:bodyPr wrap="square" rIns="182880">
            <a:spAutoFit/>
          </a:bodyPr>
          <a:lstStyle/>
          <a:p>
            <a:pPr algn="r"/>
            <a:r>
              <a:rPr lang="en-US" sz="1400" b="0" dirty="0">
                <a:solidFill>
                  <a:schemeClr val="accent2"/>
                </a:solidFill>
              </a:rPr>
              <a:t>OPINIONS IN </a:t>
            </a:r>
            <a:r>
              <a:rPr lang="en-US" sz="1400" b="1" dirty="0">
                <a:solidFill>
                  <a:schemeClr val="accent4"/>
                </a:solidFill>
              </a:rPr>
              <a:t>HR+/HER2– METASTATIC BREAST CANCER</a:t>
            </a:r>
          </a:p>
        </p:txBody>
      </p:sp>
      <p:cxnSp>
        <p:nvCxnSpPr>
          <p:cNvPr id="13" name="Straight Connector 12">
            <a:extLst>
              <a:ext uri="{FF2B5EF4-FFF2-40B4-BE49-F238E27FC236}">
                <a16:creationId xmlns:a16="http://schemas.microsoft.com/office/drawing/2014/main" id="{9D6D8077-E34A-7541-A733-8CD144D06D49}"/>
              </a:ext>
            </a:extLst>
          </p:cNvPr>
          <p:cNvCxnSpPr>
            <a:cxnSpLocks/>
          </p:cNvCxnSpPr>
          <p:nvPr userDrawn="1"/>
        </p:nvCxnSpPr>
        <p:spPr>
          <a:xfrm flipV="1">
            <a:off x="11425287" y="6463723"/>
            <a:ext cx="0" cy="284205"/>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92CC75B-28B6-944E-98D3-C1F289AFEAEB}"/>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 y="0"/>
            <a:ext cx="654653" cy="1248440"/>
          </a:xfrm>
          <a:prstGeom prst="rect">
            <a:avLst/>
          </a:prstGeom>
        </p:spPr>
      </p:pic>
    </p:spTree>
    <p:extLst>
      <p:ext uri="{BB962C8B-B14F-4D97-AF65-F5344CB8AC3E}">
        <p14:creationId xmlns:p14="http://schemas.microsoft.com/office/powerpoint/2010/main" val="1350473270"/>
      </p:ext>
    </p:extLst>
  </p:cSld>
  <p:clrMap bg1="lt1" tx1="dk1" bg2="lt2" tx2="dk2" accent1="accent1" accent2="accent2" accent3="accent3" accent4="accent4" accent5="accent5" accent6="accent6" hlink="hlink" folHlink="folHlink"/>
  <p:sldLayoutIdLst>
    <p:sldLayoutId id="2147485320" r:id="rId1"/>
    <p:sldLayoutId id="2147485321" r:id="rId2"/>
    <p:sldLayoutId id="2147485322" r:id="rId3"/>
    <p:sldLayoutId id="2147485323" r:id="rId4"/>
    <p:sldLayoutId id="2147485324" r:id="rId5"/>
    <p:sldLayoutId id="2147485325" r:id="rId6"/>
    <p:sldLayoutId id="2147485326" r:id="rId7"/>
    <p:sldLayoutId id="2147485327" r:id="rId8"/>
    <p:sldLayoutId id="2147485328" r:id="rId9"/>
    <p:sldLayoutId id="2147485329" r:id="rId10"/>
    <p:sldLayoutId id="2147485330" r:id="rId11"/>
    <p:sldLayoutId id="2147485331"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320040" indent="-320040" algn="l" defTabSz="914400" rtl="0" eaLnBrk="1" latinLnBrk="0" hangingPunct="1">
        <a:lnSpc>
          <a:spcPct val="100000"/>
        </a:lnSpc>
        <a:spcBef>
          <a:spcPts val="300"/>
        </a:spcBef>
        <a:buClr>
          <a:schemeClr val="accent4"/>
        </a:buClr>
        <a:buSzPct val="85000"/>
        <a:buFont typeface="Wingdings" pitchFamily="2" charset="2"/>
        <a:buChar char="§"/>
        <a:defRPr sz="2400" kern="1200">
          <a:solidFill>
            <a:schemeClr val="tx1"/>
          </a:solidFill>
          <a:latin typeface="+mn-lt"/>
          <a:ea typeface="+mn-ea"/>
          <a:cs typeface="+mn-cs"/>
        </a:defRPr>
      </a:lvl1pPr>
      <a:lvl2pPr marL="685800" indent="-320040" algn="l" defTabSz="914400" rtl="0" eaLnBrk="1" latinLnBrk="0" hangingPunct="1">
        <a:lnSpc>
          <a:spcPct val="100000"/>
        </a:lnSpc>
        <a:spcBef>
          <a:spcPts val="300"/>
        </a:spcBef>
        <a:buClr>
          <a:schemeClr val="accent4"/>
        </a:buClr>
        <a:buFont typeface="System Font Regular"/>
        <a:buChar char="–"/>
        <a:defRPr sz="2200" kern="1200">
          <a:solidFill>
            <a:schemeClr val="tx1"/>
          </a:solidFill>
          <a:latin typeface="+mn-lt"/>
          <a:ea typeface="+mn-ea"/>
          <a:cs typeface="+mn-cs"/>
        </a:defRPr>
      </a:lvl2pPr>
      <a:lvl3pPr marL="1143000" indent="-320040" algn="l" defTabSz="914400" rtl="0" eaLnBrk="1" latinLnBrk="0" hangingPunct="1">
        <a:lnSpc>
          <a:spcPct val="100000"/>
        </a:lnSpc>
        <a:spcBef>
          <a:spcPts val="3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320040" algn="l" defTabSz="914400" rtl="0" eaLnBrk="1" latinLnBrk="0" hangingPunct="1">
        <a:lnSpc>
          <a:spcPct val="100000"/>
        </a:lnSpc>
        <a:spcBef>
          <a:spcPts val="300"/>
        </a:spcBef>
        <a:buClr>
          <a:schemeClr val="accent4"/>
        </a:buClr>
        <a:buFont typeface="Wingdings" pitchFamily="2" charset="2"/>
        <a:buChar char="§"/>
        <a:defRPr sz="1800" kern="1200">
          <a:solidFill>
            <a:schemeClr val="tx1"/>
          </a:solidFill>
          <a:latin typeface="+mn-lt"/>
          <a:ea typeface="+mn-ea"/>
          <a:cs typeface="+mn-cs"/>
        </a:defRPr>
      </a:lvl4pPr>
      <a:lvl5pPr marL="2057400" indent="-320040" algn="l" defTabSz="914400" rtl="0" eaLnBrk="1" latinLnBrk="0" hangingPunct="1">
        <a:lnSpc>
          <a:spcPct val="100000"/>
        </a:lnSpc>
        <a:spcBef>
          <a:spcPts val="300"/>
        </a:spcBef>
        <a:buClr>
          <a:schemeClr val="accent4"/>
        </a:buClr>
        <a:buFont typeface="Monaco" pitchFamily="2" charset="77"/>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12">
          <p15:clr>
            <a:srgbClr val="F26B43"/>
          </p15:clr>
        </p15:guide>
        <p15:guide id="4" pos="714">
          <p15:clr>
            <a:srgbClr val="F26B43"/>
          </p15:clr>
        </p15:guide>
        <p15:guide id="5" orient="horz" pos="3864">
          <p15:clr>
            <a:srgbClr val="F26B43"/>
          </p15:clr>
        </p15:guide>
        <p15:guide id="6" pos="438">
          <p15:clr>
            <a:srgbClr val="F26B43"/>
          </p15:clr>
        </p15:guide>
        <p15:guide id="7" orient="horz" pos="858">
          <p15:clr>
            <a:srgbClr val="F26B43"/>
          </p15:clr>
        </p15:guide>
        <p15:guide id="8" orient="horz" pos="3744">
          <p15:clr>
            <a:srgbClr val="F26B43"/>
          </p15:clr>
        </p15:guide>
        <p15:guide id="9" pos="558">
          <p15:clr>
            <a:srgbClr val="F26B43"/>
          </p15:clr>
        </p15:guide>
        <p15:guide id="10" orient="horz" pos="73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3606313201"/>
      </p:ext>
    </p:extLst>
  </p:cSld>
  <p:clrMap bg1="lt1" tx1="dk1" bg2="lt2" tx2="dk2" accent1="accent1" accent2="accent2" accent3="accent3" accent4="accent4" accent5="accent5" accent6="accent6" hlink="hlink" folHlink="folHlink"/>
  <p:sldLayoutIdLst>
    <p:sldLayoutId id="2147485350" r:id="rId1"/>
    <p:sldLayoutId id="2147485351" r:id="rId2"/>
    <p:sldLayoutId id="2147485352" r:id="rId3"/>
    <p:sldLayoutId id="2147485353" r:id="rId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8.xml"/><Relationship Id="rId1" Type="http://schemas.openxmlformats.org/officeDocument/2006/relationships/tags" Target="../tags/tag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11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4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6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6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8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8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9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9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725144"/>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Matthew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Gubens</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MS</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62365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415669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54826FD-5C45-8D8B-3CF2-A2B2C31B8723}"/>
              </a:ext>
            </a:extLst>
          </p:cNvPr>
          <p:cNvSpPr>
            <a:spLocks noGrp="1" noChangeArrowheads="1"/>
          </p:cNvSpPr>
          <p:nvPr>
            <p:ph type="title"/>
          </p:nvPr>
        </p:nvSpPr>
        <p:spPr>
          <a:xfrm>
            <a:off x="0" y="915767"/>
            <a:ext cx="12192000" cy="1143000"/>
          </a:xfrm>
        </p:spPr>
        <p:txBody>
          <a:bodyPr wrap="square" anchor="ctr">
            <a:noAutofit/>
          </a:bodyPr>
          <a:lstStyle/>
          <a:p>
            <a:pPr>
              <a:lnSpc>
                <a:spcPts val="5400"/>
              </a:lnSpc>
              <a:spcBef>
                <a:spcPts val="1800"/>
              </a:spcBef>
            </a:pPr>
            <a:r>
              <a:rPr lang="en-US" sz="4600" dirty="0">
                <a:solidFill>
                  <a:srgbClr val="0331FF"/>
                </a:solidFill>
                <a:latin typeface="Calibri" panose="020F0502020204030204" pitchFamily="34" charset="0"/>
                <a:cs typeface="Calibri" panose="020F0502020204030204" pitchFamily="34" charset="0"/>
              </a:rPr>
              <a:t>Year in Review: Immunotherapy and Other Nontargeted Approaches for Lung Cancer</a:t>
            </a:r>
            <a:br>
              <a:rPr lang="en-US" sz="5000" dirty="0">
                <a:solidFill>
                  <a:srgbClr val="0331FF"/>
                </a:solidFill>
                <a:latin typeface="Calibri" panose="020F0502020204030204" pitchFamily="34" charset="0"/>
                <a:cs typeface="Calibri" panose="020F0502020204030204" pitchFamily="34" charset="0"/>
              </a:rPr>
            </a:b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lang="en-US" sz="32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77DA600-EB95-F777-1D6B-8A0147A0FA6C}"/>
              </a:ext>
            </a:extLst>
          </p:cNvPr>
          <p:cNvSpPr txBox="1">
            <a:spLocks noChangeArrowheads="1"/>
          </p:cNvSpPr>
          <p:nvPr/>
        </p:nvSpPr>
        <p:spPr bwMode="auto">
          <a:xfrm>
            <a:off x="0" y="2718045"/>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18, 2024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8247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257FB9-ADF0-509C-814B-6DD1B6A13381}"/>
              </a:ext>
            </a:extLst>
          </p:cNvPr>
          <p:cNvSpPr>
            <a:spLocks noGrp="1"/>
          </p:cNvSpPr>
          <p:nvPr>
            <p:ph idx="1"/>
          </p:nvPr>
        </p:nvSpPr>
        <p:spPr>
          <a:xfrm>
            <a:off x="759541" y="1124744"/>
            <a:ext cx="10719869" cy="4654997"/>
          </a:xfrm>
        </p:spPr>
        <p:txBody>
          <a:bodyPr/>
          <a:lstStyle/>
          <a:p>
            <a:pPr marL="238125" indent="-228600">
              <a:spcBef>
                <a:spcPts val="600"/>
              </a:spcBef>
              <a:spcAft>
                <a:spcPts val="200"/>
              </a:spcAft>
            </a:pPr>
            <a:r>
              <a:rPr lang="en-US" sz="2000" b="0" kern="1200" dirty="0" err="1">
                <a:latin typeface="Calibri" panose="020F0502020204030204" pitchFamily="34" charset="0"/>
                <a:ea typeface="MS PGothic" charset="0"/>
                <a:cs typeface="Calibri" panose="020F0502020204030204" pitchFamily="34" charset="0"/>
              </a:rPr>
              <a:t>Planchard</a:t>
            </a:r>
            <a:r>
              <a:rPr lang="en-US" sz="2000" b="0" kern="1200" dirty="0">
                <a:latin typeface="Calibri" panose="020F0502020204030204" pitchFamily="34" charset="0"/>
                <a:ea typeface="MS PGothic" charset="0"/>
                <a:cs typeface="Calibri" panose="020F0502020204030204" pitchFamily="34" charset="0"/>
              </a:rPr>
              <a:t> D et al. </a:t>
            </a:r>
            <a:r>
              <a:rPr lang="en-US" sz="2000" kern="1200" dirty="0">
                <a:latin typeface="Calibri" panose="020F0502020204030204" pitchFamily="34" charset="0"/>
                <a:ea typeface="MS PGothic" charset="0"/>
                <a:cs typeface="Calibri" panose="020F0502020204030204" pitchFamily="34" charset="0"/>
              </a:rPr>
              <a:t>ICARUS-LUNG01</a:t>
            </a:r>
            <a:r>
              <a:rPr lang="en-US" sz="2000" b="0" kern="1200" dirty="0">
                <a:latin typeface="Calibri" panose="020F0502020204030204" pitchFamily="34" charset="0"/>
                <a:ea typeface="MS PGothic" charset="0"/>
                <a:cs typeface="Calibri" panose="020F0502020204030204" pitchFamily="34" charset="0"/>
              </a:rPr>
              <a:t>: A phase 2 study of </a:t>
            </a:r>
            <a:r>
              <a:rPr lang="en-US" sz="2000" kern="1200" dirty="0" err="1">
                <a:latin typeface="Calibri" panose="020F0502020204030204" pitchFamily="34" charset="0"/>
                <a:ea typeface="MS PGothic" charset="0"/>
                <a:cs typeface="Calibri" panose="020F0502020204030204" pitchFamily="34" charset="0"/>
              </a:rPr>
              <a:t>datopotomab</a:t>
            </a:r>
            <a:r>
              <a:rPr lang="en-US" sz="2000" kern="1200" dirty="0">
                <a:latin typeface="Calibri" panose="020F0502020204030204" pitchFamily="34" charset="0"/>
                <a:ea typeface="MS PGothic" charset="0"/>
                <a:cs typeface="Calibri" panose="020F0502020204030204" pitchFamily="34" charset="0"/>
              </a:rPr>
              <a:t> deruxtecan (Dato-DXd) </a:t>
            </a:r>
            <a:r>
              <a:rPr lang="en-US" sz="2000" b="0" kern="1200" dirty="0">
                <a:latin typeface="Calibri" panose="020F0502020204030204" pitchFamily="34" charset="0"/>
                <a:ea typeface="MS PGothic" charset="0"/>
                <a:cs typeface="Calibri" panose="020F0502020204030204" pitchFamily="34" charset="0"/>
              </a:rPr>
              <a:t>in patients with previously treated advanced non-small cell lung cancer (NSCLC), with sequential tissue biopsies and biomarkers analysis to predict treatment outcome. </a:t>
            </a:r>
            <a:r>
              <a:rPr lang="en-US" sz="2000" b="0" dirty="0"/>
              <a:t>ASCO 2024;Abstract 8501.</a:t>
            </a:r>
          </a:p>
          <a:p>
            <a:pPr marL="238125" indent="-228600">
              <a:spcBef>
                <a:spcPts val="600"/>
              </a:spcBef>
              <a:spcAft>
                <a:spcPts val="200"/>
              </a:spcAft>
            </a:pPr>
            <a:r>
              <a:rPr lang="en-US" sz="2000" b="0" dirty="0"/>
              <a:t>Paz-Ares L et al. </a:t>
            </a:r>
            <a:r>
              <a:rPr lang="en-US" sz="2000" dirty="0"/>
              <a:t>TROPION-Lung05: Datopotamab deruxtecan (Dato-DXd) </a:t>
            </a:r>
            <a:r>
              <a:rPr lang="en-US" sz="2000" b="0" dirty="0"/>
              <a:t>in previously treated non-small cell lung cancer (NSCLC) with </a:t>
            </a:r>
            <a:r>
              <a:rPr lang="en-US" sz="2000" dirty="0"/>
              <a:t>actionable genomic alterations (AGAs). </a:t>
            </a:r>
            <a:r>
              <a:rPr lang="en-US" sz="2000" b="0" dirty="0"/>
              <a:t>ESMO 2023;Abstract 1314MO.</a:t>
            </a:r>
          </a:p>
          <a:p>
            <a:pPr marL="238125" indent="-228600">
              <a:spcBef>
                <a:spcPts val="600"/>
              </a:spcBef>
              <a:spcAft>
                <a:spcPts val="200"/>
              </a:spcAft>
            </a:pPr>
            <a:r>
              <a:rPr lang="en-US" sz="2000" b="0" dirty="0" err="1"/>
              <a:t>Lisberg</a:t>
            </a:r>
            <a:r>
              <a:rPr lang="en-US" sz="2000" b="0" dirty="0"/>
              <a:t> A et al. </a:t>
            </a:r>
            <a:r>
              <a:rPr lang="en-US" sz="2000" dirty="0"/>
              <a:t>Intracranial efficacy </a:t>
            </a:r>
            <a:r>
              <a:rPr lang="en-US" sz="2000" b="0" dirty="0"/>
              <a:t>of </a:t>
            </a:r>
            <a:r>
              <a:rPr lang="en-US" sz="2000" dirty="0"/>
              <a:t>datopotamab deruxtecan (Dato-DXd) </a:t>
            </a:r>
            <a:r>
              <a:rPr lang="en-US" sz="2000" b="0" dirty="0"/>
              <a:t>in patients (pts) with previously treated advanced/metastatic non-small cell lung cancer (a/m NSCLC)</a:t>
            </a:r>
            <a:br>
              <a:rPr lang="en-US" sz="2000" b="0" dirty="0"/>
            </a:br>
            <a:r>
              <a:rPr lang="en-US" sz="2000" b="0" dirty="0"/>
              <a:t>with actionable genomic alterations (AGA): Results from TROPION-Lung05. ASCO 2024;Abstract 8593.</a:t>
            </a:r>
          </a:p>
          <a:p>
            <a:pPr marL="238125" indent="-228600">
              <a:spcBef>
                <a:spcPts val="600"/>
              </a:spcBef>
              <a:spcAft>
                <a:spcPts val="200"/>
              </a:spcAft>
            </a:pPr>
            <a:r>
              <a:rPr lang="en-US" sz="2000" b="0" dirty="0">
                <a:latin typeface="Calibri" panose="020F0502020204030204" pitchFamily="34" charset="0"/>
                <a:ea typeface="MS PGothic" charset="0"/>
                <a:cs typeface="Calibri" panose="020F0502020204030204" pitchFamily="34" charset="0"/>
              </a:rPr>
              <a:t>Benjamin DJ et al. The role of </a:t>
            </a:r>
            <a:r>
              <a:rPr lang="en-US" sz="2000" dirty="0">
                <a:latin typeface="Calibri" panose="020F0502020204030204" pitchFamily="34" charset="0"/>
                <a:ea typeface="MS PGothic" charset="0"/>
                <a:cs typeface="Calibri" panose="020F0502020204030204" pitchFamily="34" charset="0"/>
              </a:rPr>
              <a:t>chemotherapy plus immune checkpoint inhibitors </a:t>
            </a:r>
            <a:r>
              <a:rPr lang="en-US" sz="2000" b="0" dirty="0">
                <a:latin typeface="Calibri" panose="020F0502020204030204" pitchFamily="34" charset="0"/>
                <a:ea typeface="MS PGothic" charset="0"/>
                <a:cs typeface="Calibri" panose="020F0502020204030204" pitchFamily="34" charset="0"/>
              </a:rPr>
              <a:t>in </a:t>
            </a:r>
            <a:r>
              <a:rPr lang="en-US" sz="2000" dirty="0">
                <a:latin typeface="Calibri" panose="020F0502020204030204" pitchFamily="34" charset="0"/>
                <a:ea typeface="MS PGothic" charset="0"/>
                <a:cs typeface="Calibri" panose="020F0502020204030204" pitchFamily="34" charset="0"/>
              </a:rPr>
              <a:t>oncogenic-driven NSCLC</a:t>
            </a:r>
            <a:r>
              <a:rPr lang="en-US" sz="2000" b="0" dirty="0">
                <a:latin typeface="Calibri" panose="020F0502020204030204" pitchFamily="34" charset="0"/>
                <a:ea typeface="MS PGothic" charset="0"/>
                <a:cs typeface="Calibri" panose="020F0502020204030204" pitchFamily="34" charset="0"/>
              </a:rPr>
              <a:t>: A University of California Lung Cancer Consortium retrospective study. </a:t>
            </a:r>
            <a:r>
              <a:rPr lang="en-US" sz="2000" b="0" i="1" dirty="0">
                <a:latin typeface="Calibri" panose="020F0502020204030204" pitchFamily="34" charset="0"/>
                <a:ea typeface="MS PGothic" charset="0"/>
                <a:cs typeface="Calibri" panose="020F0502020204030204" pitchFamily="34" charset="0"/>
              </a:rPr>
              <a:t>JTO Clin Res Rep </a:t>
            </a:r>
            <a:r>
              <a:rPr lang="en-US" sz="2000" b="0" dirty="0">
                <a:latin typeface="Calibri" panose="020F0502020204030204" pitchFamily="34" charset="0"/>
                <a:ea typeface="MS PGothic" charset="0"/>
                <a:cs typeface="Calibri" panose="020F0502020204030204" pitchFamily="34" charset="0"/>
              </a:rPr>
              <a:t>2022 October 29;3(12):100427. </a:t>
            </a:r>
          </a:p>
          <a:p>
            <a:pPr marL="238125" indent="-228600">
              <a:spcBef>
                <a:spcPts val="600"/>
              </a:spcBef>
              <a:spcAft>
                <a:spcPts val="200"/>
              </a:spcAft>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Middleton G et al. A phase II trial of </a:t>
            </a:r>
            <a:r>
              <a:rPr kumimoji="0" lang="en-US" sz="200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ceralasertib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and </a:t>
            </a:r>
            <a:r>
              <a:rPr kumimoji="0" lang="en-US" sz="200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durvalumab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in advanced NSCLC with and without RAS mutations: Results of </a:t>
            </a:r>
            <a:r>
              <a:rPr kumimoji="0" lang="en-US" sz="200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NLMT arm J</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WCLC 2023;Abstract MA06.06.</a:t>
            </a:r>
          </a:p>
        </p:txBody>
      </p:sp>
      <p:sp>
        <p:nvSpPr>
          <p:cNvPr id="6" name="Title 1">
            <a:extLst>
              <a:ext uri="{FF2B5EF4-FFF2-40B4-BE49-F238E27FC236}">
                <a16:creationId xmlns:a16="http://schemas.microsoft.com/office/drawing/2014/main" id="{CCAA0383-4F5C-32CB-FE72-0A27C8DB6C57}"/>
              </a:ext>
            </a:extLst>
          </p:cNvPr>
          <p:cNvSpPr>
            <a:spLocks noGrp="1"/>
          </p:cNvSpPr>
          <p:nvPr>
            <p:ph type="title"/>
          </p:nvPr>
        </p:nvSpPr>
        <p:spPr>
          <a:xfrm>
            <a:off x="911424" y="117474"/>
            <a:ext cx="10719868" cy="1143000"/>
          </a:xfrm>
        </p:spPr>
        <p:txBody>
          <a:bodyPr/>
          <a:lstStyle/>
          <a:p>
            <a:r>
              <a:rPr lang="en-US" dirty="0">
                <a:solidFill>
                  <a:srgbClr val="0432FF"/>
                </a:solidFill>
              </a:rPr>
              <a:t>Key Data Sets (Continued)</a:t>
            </a:r>
            <a:endParaRPr lang="en-US" dirty="0"/>
          </a:p>
        </p:txBody>
      </p:sp>
    </p:spTree>
    <p:extLst>
      <p:ext uri="{BB962C8B-B14F-4D97-AF65-F5344CB8AC3E}">
        <p14:creationId xmlns:p14="http://schemas.microsoft.com/office/powerpoint/2010/main" val="1464140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6171D-B7AF-8861-772A-378EC5CB0E4F}"/>
              </a:ext>
            </a:extLst>
          </p:cNvPr>
          <p:cNvSpPr>
            <a:spLocks noGrp="1"/>
          </p:cNvSpPr>
          <p:nvPr>
            <p:ph type="title"/>
          </p:nvPr>
        </p:nvSpPr>
        <p:spPr>
          <a:xfrm>
            <a:off x="912285" y="1925960"/>
            <a:ext cx="10358967" cy="1143000"/>
          </a:xfrm>
        </p:spPr>
        <p:txBody>
          <a:bodyPr/>
          <a:lstStyle/>
          <a:p>
            <a:pPr algn="l"/>
            <a:r>
              <a:rPr lang="en-US" sz="3200" b="1" dirty="0"/>
              <a:t>A Phase II, Open-Label, Combination </a:t>
            </a:r>
            <a:r>
              <a:rPr lang="en-US" sz="3200" dirty="0"/>
              <a:t>T</a:t>
            </a:r>
            <a:r>
              <a:rPr lang="en-US" sz="3200" b="1" dirty="0"/>
              <a:t>herapy of Durvalumab and </a:t>
            </a:r>
            <a:r>
              <a:rPr lang="en-US" sz="3200" dirty="0" err="1"/>
              <a:t>C</a:t>
            </a:r>
            <a:r>
              <a:rPr lang="en-US" sz="3200" b="1" dirty="0" err="1"/>
              <a:t>eralasertib</a:t>
            </a:r>
            <a:r>
              <a:rPr lang="en-US" sz="3200" b="1" dirty="0"/>
              <a:t> in Relapsed and Refractory </a:t>
            </a:r>
            <a:r>
              <a:rPr lang="en-US" sz="3200" dirty="0"/>
              <a:t>S</a:t>
            </a:r>
            <a:r>
              <a:rPr lang="en-US" sz="3200" b="1" dirty="0"/>
              <a:t>mall </a:t>
            </a:r>
            <a:r>
              <a:rPr lang="en-US" sz="3200" dirty="0"/>
              <a:t>C</a:t>
            </a:r>
            <a:r>
              <a:rPr lang="en-US" sz="3200" b="1" dirty="0"/>
              <a:t>ell </a:t>
            </a:r>
            <a:r>
              <a:rPr lang="en-US" sz="3200" dirty="0"/>
              <a:t>L</a:t>
            </a:r>
            <a:r>
              <a:rPr lang="en-US" sz="3200" b="1" dirty="0"/>
              <a:t>ung </a:t>
            </a:r>
            <a:r>
              <a:rPr lang="en-US" sz="3200" dirty="0"/>
              <a:t>C</a:t>
            </a:r>
            <a:r>
              <a:rPr lang="en-US" sz="3200" b="1" dirty="0"/>
              <a:t>ancer (SUKSES-N4)</a:t>
            </a:r>
            <a:endParaRPr lang="en-US" sz="3200" dirty="0"/>
          </a:p>
        </p:txBody>
      </p:sp>
      <p:sp>
        <p:nvSpPr>
          <p:cNvPr id="3" name="Content Placeholder 2">
            <a:extLst>
              <a:ext uri="{FF2B5EF4-FFF2-40B4-BE49-F238E27FC236}">
                <a16:creationId xmlns:a16="http://schemas.microsoft.com/office/drawing/2014/main" id="{743F9C8F-88B6-38A9-1863-857BA03105CC}"/>
              </a:ext>
            </a:extLst>
          </p:cNvPr>
          <p:cNvSpPr>
            <a:spLocks noGrp="1"/>
          </p:cNvSpPr>
          <p:nvPr>
            <p:ph idx="1"/>
          </p:nvPr>
        </p:nvSpPr>
        <p:spPr>
          <a:xfrm>
            <a:off x="843263" y="3717032"/>
            <a:ext cx="10358967" cy="2012947"/>
          </a:xfrm>
        </p:spPr>
        <p:txBody>
          <a:bodyPr/>
          <a:lstStyle/>
          <a:p>
            <a:pPr marL="98425" indent="0">
              <a:lnSpc>
                <a:spcPct val="100000"/>
              </a:lnSpc>
              <a:spcBef>
                <a:spcPts val="444"/>
              </a:spcBef>
              <a:spcAft>
                <a:spcPts val="200"/>
              </a:spcAft>
              <a:buNone/>
            </a:pPr>
            <a:r>
              <a:rPr lang="en-US" b="0" dirty="0"/>
              <a:t>Lee S-H et al.</a:t>
            </a:r>
          </a:p>
          <a:p>
            <a:pPr marL="98425" indent="0">
              <a:lnSpc>
                <a:spcPct val="100000"/>
              </a:lnSpc>
              <a:spcBef>
                <a:spcPts val="444"/>
              </a:spcBef>
              <a:spcAft>
                <a:spcPts val="200"/>
              </a:spcAft>
              <a:buNone/>
            </a:pPr>
            <a:r>
              <a:rPr lang="en-US" b="0" dirty="0"/>
              <a:t>ASCO 2024;Abstract 8104.</a:t>
            </a:r>
          </a:p>
        </p:txBody>
      </p:sp>
    </p:spTree>
    <p:extLst>
      <p:ext uri="{BB962C8B-B14F-4D97-AF65-F5344CB8AC3E}">
        <p14:creationId xmlns:p14="http://schemas.microsoft.com/office/powerpoint/2010/main" val="4270512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7E5B22-E4BE-7E43-F6A4-2778CD497192}"/>
              </a:ext>
            </a:extLst>
          </p:cNvPr>
          <p:cNvSpPr/>
          <p:nvPr/>
        </p:nvSpPr>
        <p:spPr bwMode="auto">
          <a:xfrm>
            <a:off x="5951984" y="1476360"/>
            <a:ext cx="6082514" cy="412801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50B06638-4A5B-4FA2-2561-C9DED819294E}"/>
              </a:ext>
            </a:extLst>
          </p:cNvPr>
          <p:cNvSpPr>
            <a:spLocks noGrp="1"/>
          </p:cNvSpPr>
          <p:nvPr>
            <p:ph type="title"/>
          </p:nvPr>
        </p:nvSpPr>
        <p:spPr>
          <a:xfrm>
            <a:off x="916517" y="63561"/>
            <a:ext cx="10148036" cy="1143000"/>
          </a:xfrm>
        </p:spPr>
        <p:txBody>
          <a:bodyPr/>
          <a:lstStyle/>
          <a:p>
            <a:pPr algn="l"/>
            <a:r>
              <a:rPr lang="en-US" dirty="0"/>
              <a:t>SUKSES-N4: A Phase II Study of Durvalumab with </a:t>
            </a:r>
            <a:r>
              <a:rPr lang="en-US" dirty="0" err="1"/>
              <a:t>Ceralasertib</a:t>
            </a:r>
            <a:r>
              <a:rPr lang="en-US" dirty="0"/>
              <a:t> for Relapsed/Refractory SCLC</a:t>
            </a:r>
          </a:p>
        </p:txBody>
      </p:sp>
      <p:sp>
        <p:nvSpPr>
          <p:cNvPr id="3" name="TextBox 2">
            <a:extLst>
              <a:ext uri="{FF2B5EF4-FFF2-40B4-BE49-F238E27FC236}">
                <a16:creationId xmlns:a16="http://schemas.microsoft.com/office/drawing/2014/main" id="{F392387D-C311-64EB-05D5-8129515CE0E8}"/>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Lee S-H et al. </a:t>
            </a:r>
            <a:r>
              <a:rPr lang="en-US" sz="1500" b="0" dirty="0">
                <a:solidFill>
                  <a:srgbClr val="000000"/>
                </a:solidFill>
                <a:latin typeface="Calibri" panose="020F0502020204030204" pitchFamily="34" charset="0"/>
                <a:cs typeface="Calibri" panose="020F0502020204030204" pitchFamily="34" charset="0"/>
              </a:rPr>
              <a:t>ASCO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2024;Abstract 8104.</a:t>
            </a:r>
          </a:p>
        </p:txBody>
      </p:sp>
      <p:pic>
        <p:nvPicPr>
          <p:cNvPr id="5" name="Picture 4" descr="A graph showing a graph showing a number of red and blue bars&#10;&#10;Description automatically generated">
            <a:extLst>
              <a:ext uri="{FF2B5EF4-FFF2-40B4-BE49-F238E27FC236}">
                <a16:creationId xmlns:a16="http://schemas.microsoft.com/office/drawing/2014/main" id="{E9FEDEF5-1B1E-83E6-CA5B-871FCB3D5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1476360"/>
            <a:ext cx="6934674" cy="4128011"/>
          </a:xfrm>
          <a:prstGeom prst="rect">
            <a:avLst/>
          </a:prstGeom>
        </p:spPr>
      </p:pic>
      <p:sp>
        <p:nvSpPr>
          <p:cNvPr id="6" name="TextBox 5">
            <a:extLst>
              <a:ext uri="{FF2B5EF4-FFF2-40B4-BE49-F238E27FC236}">
                <a16:creationId xmlns:a16="http://schemas.microsoft.com/office/drawing/2014/main" id="{2B81BF54-A5D3-4EAF-7935-0D193B46BC34}"/>
              </a:ext>
            </a:extLst>
          </p:cNvPr>
          <p:cNvSpPr txBox="1"/>
          <p:nvPr/>
        </p:nvSpPr>
        <p:spPr>
          <a:xfrm>
            <a:off x="1415480" y="1628800"/>
            <a:ext cx="5041765" cy="400110"/>
          </a:xfrm>
          <a:prstGeom prst="rect">
            <a:avLst/>
          </a:prstGeom>
          <a:noFill/>
        </p:spPr>
        <p:txBody>
          <a:bodyPr wrap="none" rtlCol="0">
            <a:spAutoFit/>
          </a:bodyPr>
          <a:lstStyle/>
          <a:p>
            <a:r>
              <a:rPr lang="en-US" sz="2000" dirty="0">
                <a:solidFill>
                  <a:schemeClr val="tx1"/>
                </a:solidFill>
              </a:rPr>
              <a:t>Overall Changes of Measurable Lesions</a:t>
            </a:r>
          </a:p>
        </p:txBody>
      </p:sp>
      <p:pic>
        <p:nvPicPr>
          <p:cNvPr id="7" name="Picture 6" descr="A table with numbers and text&#10;&#10;Description automatically generated">
            <a:extLst>
              <a:ext uri="{FF2B5EF4-FFF2-40B4-BE49-F238E27FC236}">
                <a16:creationId xmlns:a16="http://schemas.microsoft.com/office/drawing/2014/main" id="{18F09431-2432-5C92-6371-C1A342403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761" y="1476360"/>
            <a:ext cx="5198737" cy="3057004"/>
          </a:xfrm>
          <a:prstGeom prst="rect">
            <a:avLst/>
          </a:prstGeom>
        </p:spPr>
      </p:pic>
    </p:spTree>
    <p:extLst>
      <p:ext uri="{BB962C8B-B14F-4D97-AF65-F5344CB8AC3E}">
        <p14:creationId xmlns:p14="http://schemas.microsoft.com/office/powerpoint/2010/main" val="4141088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06638-4A5B-4FA2-2561-C9DED819294E}"/>
              </a:ext>
            </a:extLst>
          </p:cNvPr>
          <p:cNvSpPr>
            <a:spLocks noGrp="1"/>
          </p:cNvSpPr>
          <p:nvPr>
            <p:ph type="title"/>
          </p:nvPr>
        </p:nvSpPr>
        <p:spPr>
          <a:xfrm>
            <a:off x="916516" y="63561"/>
            <a:ext cx="10358967" cy="1143000"/>
          </a:xfrm>
        </p:spPr>
        <p:txBody>
          <a:bodyPr/>
          <a:lstStyle/>
          <a:p>
            <a:pPr algn="l"/>
            <a:r>
              <a:rPr lang="en-US" dirty="0"/>
              <a:t>SUKSES-N4: Safety Profile of Durvalumab and </a:t>
            </a:r>
            <a:r>
              <a:rPr lang="en-US" dirty="0" err="1"/>
              <a:t>Ceralasertib</a:t>
            </a:r>
            <a:r>
              <a:rPr lang="en-US" dirty="0"/>
              <a:t> for Relapsed/Refractory SCLC</a:t>
            </a:r>
          </a:p>
        </p:txBody>
      </p:sp>
      <p:sp>
        <p:nvSpPr>
          <p:cNvPr id="3" name="TextBox 2">
            <a:extLst>
              <a:ext uri="{FF2B5EF4-FFF2-40B4-BE49-F238E27FC236}">
                <a16:creationId xmlns:a16="http://schemas.microsoft.com/office/drawing/2014/main" id="{F392387D-C311-64EB-05D5-8129515CE0E8}"/>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Lee S-H et al. </a:t>
            </a:r>
            <a:r>
              <a:rPr lang="en-US" sz="1500" b="0" dirty="0">
                <a:solidFill>
                  <a:srgbClr val="000000"/>
                </a:solidFill>
                <a:latin typeface="Calibri" panose="020F0502020204030204" pitchFamily="34" charset="0"/>
                <a:cs typeface="Calibri" panose="020F0502020204030204" pitchFamily="34" charset="0"/>
              </a:rPr>
              <a:t>ASCO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2024;Abstract 8104.</a:t>
            </a:r>
          </a:p>
        </p:txBody>
      </p:sp>
      <p:pic>
        <p:nvPicPr>
          <p:cNvPr id="8" name="Picture 7" descr="A table of patients with numbers and text&#10;&#10;Description automatically generated with medium confidence">
            <a:extLst>
              <a:ext uri="{FF2B5EF4-FFF2-40B4-BE49-F238E27FC236}">
                <a16:creationId xmlns:a16="http://schemas.microsoft.com/office/drawing/2014/main" id="{49E3CF11-E176-A68E-9964-82497C9567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2" y="1344813"/>
            <a:ext cx="6889452" cy="5067157"/>
          </a:xfrm>
          <a:prstGeom prst="rect">
            <a:avLst/>
          </a:prstGeom>
        </p:spPr>
      </p:pic>
    </p:spTree>
    <p:extLst>
      <p:ext uri="{BB962C8B-B14F-4D97-AF65-F5344CB8AC3E}">
        <p14:creationId xmlns:p14="http://schemas.microsoft.com/office/powerpoint/2010/main" val="653378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95A78C-883C-B657-90A1-66075A70F469}"/>
              </a:ext>
            </a:extLst>
          </p:cNvPr>
          <p:cNvSpPr>
            <a:spLocks noGrp="1"/>
          </p:cNvSpPr>
          <p:nvPr>
            <p:ph type="title"/>
          </p:nvPr>
        </p:nvSpPr>
        <p:spPr>
          <a:xfrm>
            <a:off x="839416" y="126220"/>
            <a:ext cx="10652522" cy="998524"/>
          </a:xfrm>
        </p:spPr>
        <p:txBody>
          <a:bodyPr/>
          <a:lstStyle/>
          <a:p>
            <a:pPr algn="l"/>
            <a:r>
              <a:rPr lang="en-US" b="1" dirty="0"/>
              <a:t>FDA </a:t>
            </a:r>
            <a:r>
              <a:rPr lang="en-US" dirty="0"/>
              <a:t>G</a:t>
            </a:r>
            <a:r>
              <a:rPr lang="en-US" b="1" dirty="0"/>
              <a:t>rants </a:t>
            </a:r>
            <a:r>
              <a:rPr lang="en-US" dirty="0"/>
              <a:t>A</a:t>
            </a:r>
            <a:r>
              <a:rPr lang="en-US" b="1" dirty="0"/>
              <a:t>ccelerated </a:t>
            </a:r>
            <a:r>
              <a:rPr lang="en-US" dirty="0"/>
              <a:t>A</a:t>
            </a:r>
            <a:r>
              <a:rPr lang="en-US" b="1" dirty="0"/>
              <a:t>pproval to </a:t>
            </a:r>
            <a:r>
              <a:rPr lang="en-US" dirty="0" err="1"/>
              <a:t>T</a:t>
            </a:r>
            <a:r>
              <a:rPr lang="en-US" b="1" dirty="0" err="1"/>
              <a:t>arlatamab</a:t>
            </a:r>
            <a:r>
              <a:rPr lang="en-US" b="1" dirty="0"/>
              <a:t> for Extensive-Stage </a:t>
            </a:r>
            <a:r>
              <a:rPr lang="en-US" dirty="0"/>
              <a:t>S</a:t>
            </a:r>
            <a:r>
              <a:rPr lang="en-US" b="1" dirty="0"/>
              <a:t>mall </a:t>
            </a:r>
            <a:r>
              <a:rPr lang="en-US" dirty="0"/>
              <a:t>C</a:t>
            </a:r>
            <a:r>
              <a:rPr lang="en-US" b="1" dirty="0"/>
              <a:t>ell </a:t>
            </a:r>
            <a:r>
              <a:rPr lang="en-US" dirty="0"/>
              <a:t>L</a:t>
            </a:r>
            <a:r>
              <a:rPr lang="en-US" b="1" dirty="0"/>
              <a:t>ung </a:t>
            </a:r>
            <a:r>
              <a:rPr lang="en-US" dirty="0"/>
              <a:t>C</a:t>
            </a:r>
            <a:r>
              <a:rPr lang="en-US" b="1" dirty="0"/>
              <a:t>ancer</a:t>
            </a:r>
            <a:br>
              <a:rPr lang="en-US" dirty="0"/>
            </a:br>
            <a:r>
              <a:rPr lang="en-US" sz="2400" dirty="0"/>
              <a:t>Press Release: May 16, 2024</a:t>
            </a:r>
          </a:p>
        </p:txBody>
      </p:sp>
      <p:sp>
        <p:nvSpPr>
          <p:cNvPr id="4" name="Content Placeholder 3">
            <a:extLst>
              <a:ext uri="{FF2B5EF4-FFF2-40B4-BE49-F238E27FC236}">
                <a16:creationId xmlns:a16="http://schemas.microsoft.com/office/drawing/2014/main" id="{F181C98F-DC93-A61B-2C60-9CA65BD83975}"/>
              </a:ext>
            </a:extLst>
          </p:cNvPr>
          <p:cNvSpPr>
            <a:spLocks noGrp="1"/>
          </p:cNvSpPr>
          <p:nvPr>
            <p:ph idx="1"/>
          </p:nvPr>
        </p:nvSpPr>
        <p:spPr>
          <a:xfrm>
            <a:off x="839416" y="1291006"/>
            <a:ext cx="10389170" cy="4226226"/>
          </a:xfrm>
        </p:spPr>
        <p:txBody>
          <a:bodyPr/>
          <a:lstStyle/>
          <a:p>
            <a:pPr marL="98425" indent="0">
              <a:buNone/>
            </a:pPr>
            <a:r>
              <a:rPr lang="en-US" sz="1900" b="0" dirty="0"/>
              <a:t>“On May 16, 2024, the Food and Drug Administration granted accelerated approval to </a:t>
            </a:r>
            <a:r>
              <a:rPr lang="en-US" sz="1900" b="0" dirty="0" err="1"/>
              <a:t>tarlatamab-dlle</a:t>
            </a:r>
            <a:r>
              <a:rPr lang="en-US" sz="1900" b="0" dirty="0"/>
              <a:t> for extensive stage small cell lung cancer (ES-SCLC) with disease progression on or after platinum-based chemotherapy. The major efficacy outcome measures were overall response rate (ORR) per RECIST 1.1 and duration of response (DOR), as assessed by blinded independent central review. ORR was 40% and median DOR was 9.7 months.</a:t>
            </a:r>
          </a:p>
          <a:p>
            <a:pPr marL="98425" indent="0">
              <a:buNone/>
            </a:pPr>
            <a:r>
              <a:rPr lang="en-US" sz="1900" b="0" dirty="0"/>
              <a:t>The prescribing information for </a:t>
            </a:r>
            <a:r>
              <a:rPr lang="en-US" sz="1900" b="0" dirty="0" err="1"/>
              <a:t>tarlatamab</a:t>
            </a:r>
            <a:r>
              <a:rPr lang="en-US" sz="1900" b="0" dirty="0"/>
              <a:t> includes a Boxed Warning for serious or life-threatening cytokine release syndrome (CRS) and neurologic toxicity, including immune effector cell-associated neurotoxicity syndrome (ICANS). The most common adverse reactions (&gt;20%) were CRS, fatigue, pyrexia, dysgeusia, decreased appetite, musculoskeletal pain, and constipation, anemia and nausea. The most common Grade 3 or 4 laboratory abnormalities (≥5%) were decreased lymphocytes, decreased sodium, increased uric acid, decreased total neutrophils, decreased hemoglobin, increased activated partial thromboplastin time, and decreased potassium.</a:t>
            </a:r>
          </a:p>
          <a:p>
            <a:pPr marL="98425" indent="0">
              <a:buNone/>
            </a:pPr>
            <a:r>
              <a:rPr lang="en-US" sz="1900" b="0" dirty="0"/>
              <a:t>The recommended </a:t>
            </a:r>
            <a:r>
              <a:rPr lang="en-US" sz="1900" b="0" dirty="0" err="1"/>
              <a:t>tarlatamab</a:t>
            </a:r>
            <a:r>
              <a:rPr lang="en-US" sz="1900" b="0" dirty="0"/>
              <a:t> dose is an initial dose of 1 mg administered as an intravenous infusion over 1 hour on Cycle 1 Day 1, followed by 10 mg on Cycle 1 Day 8 and Day 15 then every 2 weeks thereafter until disease progression or unacceptable toxicity.”</a:t>
            </a:r>
          </a:p>
          <a:p>
            <a:pPr marL="98425" indent="0">
              <a:buNone/>
            </a:pPr>
            <a:br>
              <a:rPr lang="en-US" sz="2000" b="0" dirty="0"/>
            </a:br>
            <a:endParaRPr lang="en-US" sz="2000" b="0" dirty="0"/>
          </a:p>
          <a:p>
            <a:pPr marL="98425" indent="0">
              <a:buNone/>
            </a:pPr>
            <a:br>
              <a:rPr lang="en-US" sz="2000" b="0" dirty="0"/>
            </a:br>
            <a:endParaRPr lang="en-US" sz="2000" b="0" dirty="0"/>
          </a:p>
          <a:p>
            <a:pPr marL="98425" indent="0">
              <a:buNone/>
            </a:pPr>
            <a:r>
              <a:rPr lang="en-US" sz="1800" b="0" dirty="0"/>
              <a:t> </a:t>
            </a:r>
            <a:endParaRPr lang="en-US" sz="1700" b="0" dirty="0"/>
          </a:p>
        </p:txBody>
      </p:sp>
      <p:sp>
        <p:nvSpPr>
          <p:cNvPr id="5" name="TextBox 4">
            <a:extLst>
              <a:ext uri="{FF2B5EF4-FFF2-40B4-BE49-F238E27FC236}">
                <a16:creationId xmlns:a16="http://schemas.microsoft.com/office/drawing/2014/main" id="{13ABF199-915D-C531-E138-EADFD7CCFEB0}"/>
              </a:ext>
            </a:extLst>
          </p:cNvPr>
          <p:cNvSpPr txBox="1"/>
          <p:nvPr/>
        </p:nvSpPr>
        <p:spPr>
          <a:xfrm>
            <a:off x="695400" y="6304002"/>
            <a:ext cx="9052601"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/drugs/resources-information-approved-drugs/fda-grants-accelerated-approval-tarlatamab-dlle-extensive-stage-small-cell-lung-cancer</a:t>
            </a:r>
          </a:p>
        </p:txBody>
      </p:sp>
    </p:spTree>
    <p:extLst>
      <p:ext uri="{BB962C8B-B14F-4D97-AF65-F5344CB8AC3E}">
        <p14:creationId xmlns:p14="http://schemas.microsoft.com/office/powerpoint/2010/main" val="3641162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5766-6611-89CF-CED0-416C97E15B6B}"/>
              </a:ext>
            </a:extLst>
          </p:cNvPr>
          <p:cNvSpPr>
            <a:spLocks noGrp="1"/>
          </p:cNvSpPr>
          <p:nvPr>
            <p:ph type="title"/>
          </p:nvPr>
        </p:nvSpPr>
        <p:spPr>
          <a:xfrm>
            <a:off x="916512" y="186810"/>
            <a:ext cx="10358967" cy="793918"/>
          </a:xfrm>
        </p:spPr>
        <p:txBody>
          <a:bodyPr/>
          <a:lstStyle/>
          <a:p>
            <a:r>
              <a:rPr lang="en-US" dirty="0"/>
              <a:t>DeLLphi-301 Trial: Onset and Duration of Response</a:t>
            </a:r>
          </a:p>
        </p:txBody>
      </p:sp>
      <p:sp>
        <p:nvSpPr>
          <p:cNvPr id="6" name="TextBox 5">
            <a:extLst>
              <a:ext uri="{FF2B5EF4-FFF2-40B4-BE49-F238E27FC236}">
                <a16:creationId xmlns:a16="http://schemas.microsoft.com/office/drawing/2014/main" id="{C8B7BE40-8A76-8B2D-880A-16D72F730198}"/>
              </a:ext>
            </a:extLst>
          </p:cNvPr>
          <p:cNvSpPr txBox="1"/>
          <p:nvPr/>
        </p:nvSpPr>
        <p:spPr>
          <a:xfrm>
            <a:off x="335360" y="6453336"/>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Paz-Ares L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Engl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2023 November 30;389(22):2063-75.</a:t>
            </a:r>
          </a:p>
        </p:txBody>
      </p:sp>
      <p:pic>
        <p:nvPicPr>
          <p:cNvPr id="9" name="Picture 8" descr="A graph of disease progression&#10;&#10;Description automatically generated with medium confidence">
            <a:extLst>
              <a:ext uri="{FF2B5EF4-FFF2-40B4-BE49-F238E27FC236}">
                <a16:creationId xmlns:a16="http://schemas.microsoft.com/office/drawing/2014/main" id="{5E38E542-7AC3-435A-C0F7-7CAE2471B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773" y="1484784"/>
            <a:ext cx="11470454" cy="4032448"/>
          </a:xfrm>
          <a:prstGeom prst="rect">
            <a:avLst/>
          </a:prstGeom>
        </p:spPr>
      </p:pic>
    </p:spTree>
    <p:extLst>
      <p:ext uri="{BB962C8B-B14F-4D97-AF65-F5344CB8AC3E}">
        <p14:creationId xmlns:p14="http://schemas.microsoft.com/office/powerpoint/2010/main" val="2639746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5766-6611-89CF-CED0-416C97E15B6B}"/>
              </a:ext>
            </a:extLst>
          </p:cNvPr>
          <p:cNvSpPr>
            <a:spLocks noGrp="1"/>
          </p:cNvSpPr>
          <p:nvPr>
            <p:ph type="title"/>
          </p:nvPr>
        </p:nvSpPr>
        <p:spPr>
          <a:xfrm>
            <a:off x="916512" y="186810"/>
            <a:ext cx="10358967" cy="793918"/>
          </a:xfrm>
        </p:spPr>
        <p:txBody>
          <a:bodyPr/>
          <a:lstStyle/>
          <a:p>
            <a:r>
              <a:rPr lang="en-US" dirty="0"/>
              <a:t>DeLLphi-301: Efficacy Analysis Set per ITT Analysis</a:t>
            </a:r>
          </a:p>
        </p:txBody>
      </p:sp>
      <p:pic>
        <p:nvPicPr>
          <p:cNvPr id="5" name="Content Placeholder 4" descr="A table with numbers and text&#10;&#10;Description automatically generated with medium confidence">
            <a:extLst>
              <a:ext uri="{FF2B5EF4-FFF2-40B4-BE49-F238E27FC236}">
                <a16:creationId xmlns:a16="http://schemas.microsoft.com/office/drawing/2014/main" id="{5EF22609-7A69-F664-0329-CDAE099623E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70" r="841" b="14542"/>
          <a:stretch/>
        </p:blipFill>
        <p:spPr>
          <a:xfrm>
            <a:off x="1402499" y="1052736"/>
            <a:ext cx="8941973" cy="4956389"/>
          </a:xfrm>
        </p:spPr>
      </p:pic>
      <p:sp>
        <p:nvSpPr>
          <p:cNvPr id="6" name="TextBox 5">
            <a:extLst>
              <a:ext uri="{FF2B5EF4-FFF2-40B4-BE49-F238E27FC236}">
                <a16:creationId xmlns:a16="http://schemas.microsoft.com/office/drawing/2014/main" id="{C8B7BE40-8A76-8B2D-880A-16D72F730198}"/>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Paz-Ares L et al. ESMO 2023;Abstract LBA92.</a:t>
            </a:r>
          </a:p>
        </p:txBody>
      </p:sp>
      <p:sp>
        <p:nvSpPr>
          <p:cNvPr id="3" name="TextBox 2">
            <a:extLst>
              <a:ext uri="{FF2B5EF4-FFF2-40B4-BE49-F238E27FC236}">
                <a16:creationId xmlns:a16="http://schemas.microsoft.com/office/drawing/2014/main" id="{71CC2CA6-0485-5319-5622-80425BE315DA}"/>
              </a:ext>
            </a:extLst>
          </p:cNvPr>
          <p:cNvSpPr txBox="1"/>
          <p:nvPr/>
        </p:nvSpPr>
        <p:spPr>
          <a:xfrm>
            <a:off x="1402499" y="6033857"/>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ITT = intent to treat; ORR = objective response rate</a:t>
            </a:r>
          </a:p>
        </p:txBody>
      </p:sp>
    </p:spTree>
    <p:extLst>
      <p:ext uri="{BB962C8B-B14F-4D97-AF65-F5344CB8AC3E}">
        <p14:creationId xmlns:p14="http://schemas.microsoft.com/office/powerpoint/2010/main" val="1428513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16588-BBBF-AA1B-CE0D-04D54E2C8F6F}"/>
              </a:ext>
            </a:extLst>
          </p:cNvPr>
          <p:cNvSpPr>
            <a:spLocks noGrp="1"/>
          </p:cNvSpPr>
          <p:nvPr>
            <p:ph type="title"/>
          </p:nvPr>
        </p:nvSpPr>
        <p:spPr>
          <a:xfrm>
            <a:off x="912286" y="2502024"/>
            <a:ext cx="10358967" cy="1143000"/>
          </a:xfrm>
        </p:spPr>
        <p:txBody>
          <a:bodyPr/>
          <a:lstStyle/>
          <a:p>
            <a:r>
              <a:rPr lang="en-US" sz="4000" dirty="0"/>
              <a:t>APPENDIX</a:t>
            </a:r>
          </a:p>
        </p:txBody>
      </p:sp>
    </p:spTree>
    <p:extLst>
      <p:ext uri="{BB962C8B-B14F-4D97-AF65-F5344CB8AC3E}">
        <p14:creationId xmlns:p14="http://schemas.microsoft.com/office/powerpoint/2010/main" val="2151649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4486-1051-ED45-9688-2F7D6A7ECB41}"/>
              </a:ext>
            </a:extLst>
          </p:cNvPr>
          <p:cNvSpPr>
            <a:spLocks noGrp="1"/>
          </p:cNvSpPr>
          <p:nvPr>
            <p:ph type="title"/>
          </p:nvPr>
        </p:nvSpPr>
        <p:spPr>
          <a:xfrm>
            <a:off x="453606" y="121913"/>
            <a:ext cx="11284788" cy="1143000"/>
          </a:xfrm>
        </p:spPr>
        <p:txBody>
          <a:bodyPr>
            <a:normAutofit/>
          </a:bodyPr>
          <a:lstStyle/>
          <a:p>
            <a:r>
              <a:rPr lang="en-US" dirty="0"/>
              <a:t>TROPION-Lung01: PFS in ITT Population</a:t>
            </a:r>
            <a:endParaRPr lang="en-US" sz="2000" dirty="0"/>
          </a:p>
        </p:txBody>
      </p:sp>
      <p:sp>
        <p:nvSpPr>
          <p:cNvPr id="5" name="TextBox 4">
            <a:extLst>
              <a:ext uri="{FF2B5EF4-FFF2-40B4-BE49-F238E27FC236}">
                <a16:creationId xmlns:a16="http://schemas.microsoft.com/office/drawing/2014/main" id="{0EA6D9AB-28B5-2744-91F9-2AC7A24C5507}"/>
              </a:ext>
            </a:extLst>
          </p:cNvPr>
          <p:cNvSpPr txBox="1"/>
          <p:nvPr/>
        </p:nvSpPr>
        <p:spPr>
          <a:xfrm>
            <a:off x="119336" y="6454779"/>
            <a:ext cx="10845774" cy="323165"/>
          </a:xfrm>
          <a:prstGeom prst="rect">
            <a:avLst/>
          </a:prstGeom>
          <a:noFill/>
        </p:spPr>
        <p:txBody>
          <a:bodyPr wrap="square" rtlCol="0">
            <a:spAutoFit/>
          </a:bodyPr>
          <a:lstStyle/>
          <a:p>
            <a:pPr defTabSz="455613" fontAlgn="base">
              <a:spcBef>
                <a:spcPct val="0"/>
              </a:spcBef>
              <a:spcAft>
                <a:spcPct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Ahn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M-J et al. </a:t>
            </a:r>
            <a:r>
              <a:rPr lang="en-US" sz="1500" b="0" dirty="0">
                <a:solidFill>
                  <a:srgbClr val="000000"/>
                </a:solidFill>
                <a:latin typeface="Calibri" panose="020F0502020204030204" pitchFamily="34" charset="0"/>
                <a:ea typeface="MS PGothic" charset="0"/>
                <a:cs typeface="Calibri" panose="020F0502020204030204" pitchFamily="34" charset="0"/>
              </a:rPr>
              <a:t>ESMO Asia 2023;Abstract 509MO.</a:t>
            </a:r>
          </a:p>
        </p:txBody>
      </p:sp>
      <p:pic>
        <p:nvPicPr>
          <p:cNvPr id="6" name="Picture 5" descr="A graph of a number of patients&#10;&#10;Description automatically generated with medium confidence">
            <a:extLst>
              <a:ext uri="{FF2B5EF4-FFF2-40B4-BE49-F238E27FC236}">
                <a16:creationId xmlns:a16="http://schemas.microsoft.com/office/drawing/2014/main" id="{F0041621-6261-AF22-BF8C-532D9D0BC906}"/>
              </a:ext>
            </a:extLst>
          </p:cNvPr>
          <p:cNvPicPr>
            <a:picLocks noChangeAspect="1"/>
          </p:cNvPicPr>
          <p:nvPr/>
        </p:nvPicPr>
        <p:blipFill>
          <a:blip r:embed="rId2"/>
          <a:stretch>
            <a:fillRect/>
          </a:stretch>
        </p:blipFill>
        <p:spPr>
          <a:xfrm>
            <a:off x="1202400" y="1090364"/>
            <a:ext cx="9580770" cy="4930924"/>
          </a:xfrm>
          <a:prstGeom prst="rect">
            <a:avLst/>
          </a:prstGeom>
        </p:spPr>
      </p:pic>
    </p:spTree>
    <p:extLst>
      <p:ext uri="{BB962C8B-B14F-4D97-AF65-F5344CB8AC3E}">
        <p14:creationId xmlns:p14="http://schemas.microsoft.com/office/powerpoint/2010/main" val="3076984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edical information on a white background&#10;&#10;Description automatically generated">
            <a:extLst>
              <a:ext uri="{FF2B5EF4-FFF2-40B4-BE49-F238E27FC236}">
                <a16:creationId xmlns:a16="http://schemas.microsoft.com/office/drawing/2014/main" id="{74A1768E-076F-42CA-1398-1C074B943798}"/>
              </a:ext>
            </a:extLst>
          </p:cNvPr>
          <p:cNvPicPr>
            <a:picLocks noChangeAspect="1"/>
          </p:cNvPicPr>
          <p:nvPr/>
        </p:nvPicPr>
        <p:blipFill>
          <a:blip r:embed="rId2"/>
          <a:stretch>
            <a:fillRect/>
          </a:stretch>
        </p:blipFill>
        <p:spPr>
          <a:xfrm>
            <a:off x="725213" y="524391"/>
            <a:ext cx="10495124" cy="5434974"/>
          </a:xfrm>
          <a:prstGeom prst="rect">
            <a:avLst/>
          </a:prstGeom>
        </p:spPr>
      </p:pic>
      <p:sp>
        <p:nvSpPr>
          <p:cNvPr id="6" name="TextBox 5">
            <a:extLst>
              <a:ext uri="{FF2B5EF4-FFF2-40B4-BE49-F238E27FC236}">
                <a16:creationId xmlns:a16="http://schemas.microsoft.com/office/drawing/2014/main" id="{00B15D59-D8AF-A549-B63C-EEF93BDF2233}"/>
              </a:ext>
            </a:extLst>
          </p:cNvPr>
          <p:cNvSpPr txBox="1"/>
          <p:nvPr/>
        </p:nvSpPr>
        <p:spPr>
          <a:xfrm>
            <a:off x="7968208" y="898635"/>
            <a:ext cx="2037737"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pitchFamily="-72" charset="0"/>
                <a:ea typeface="MS PGothic" charset="0"/>
              </a:rPr>
              <a:t>Abstract 9004</a:t>
            </a:r>
          </a:p>
        </p:txBody>
      </p:sp>
    </p:spTree>
    <p:extLst>
      <p:ext uri="{BB962C8B-B14F-4D97-AF65-F5344CB8AC3E}">
        <p14:creationId xmlns:p14="http://schemas.microsoft.com/office/powerpoint/2010/main" val="996364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4486-1051-ED45-9688-2F7D6A7ECB41}"/>
              </a:ext>
            </a:extLst>
          </p:cNvPr>
          <p:cNvSpPr>
            <a:spLocks noGrp="1"/>
          </p:cNvSpPr>
          <p:nvPr>
            <p:ph type="title"/>
          </p:nvPr>
        </p:nvSpPr>
        <p:spPr>
          <a:xfrm>
            <a:off x="453606" y="121913"/>
            <a:ext cx="11115002" cy="1143000"/>
          </a:xfrm>
        </p:spPr>
        <p:txBody>
          <a:bodyPr>
            <a:normAutofit/>
          </a:bodyPr>
          <a:lstStyle/>
          <a:p>
            <a:pPr algn="l"/>
            <a:r>
              <a:rPr lang="en-US" dirty="0"/>
              <a:t>TROPION-Lung02: Tumor Response with Dato-</a:t>
            </a:r>
            <a:r>
              <a:rPr lang="en-US" dirty="0" err="1"/>
              <a:t>DXd</a:t>
            </a:r>
            <a:r>
              <a:rPr lang="en-US" dirty="0"/>
              <a:t> and Pembrolizumab with or without Platinum Chemotherapy</a:t>
            </a:r>
            <a:endParaRPr lang="en-US" sz="2000" dirty="0"/>
          </a:p>
        </p:txBody>
      </p:sp>
      <p:sp>
        <p:nvSpPr>
          <p:cNvPr id="5" name="TextBox 4">
            <a:extLst>
              <a:ext uri="{FF2B5EF4-FFF2-40B4-BE49-F238E27FC236}">
                <a16:creationId xmlns:a16="http://schemas.microsoft.com/office/drawing/2014/main" id="{0EA6D9AB-28B5-2744-91F9-2AC7A24C5507}"/>
              </a:ext>
            </a:extLst>
          </p:cNvPr>
          <p:cNvSpPr txBox="1"/>
          <p:nvPr/>
        </p:nvSpPr>
        <p:spPr>
          <a:xfrm>
            <a:off x="119336" y="6454779"/>
            <a:ext cx="1084577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Goto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Y et al. ASCO 2023;Abstract 9004.</a:t>
            </a:r>
          </a:p>
        </p:txBody>
      </p:sp>
      <p:pic>
        <p:nvPicPr>
          <p:cNvPr id="4" name="Picture 3" descr="A close-up of a graph&#10;&#10;Description automatically generated">
            <a:extLst>
              <a:ext uri="{FF2B5EF4-FFF2-40B4-BE49-F238E27FC236}">
                <a16:creationId xmlns:a16="http://schemas.microsoft.com/office/drawing/2014/main" id="{419C2DE9-C60F-ECF4-596F-F0CF82A26578}"/>
              </a:ext>
            </a:extLst>
          </p:cNvPr>
          <p:cNvPicPr>
            <a:picLocks noChangeAspect="1"/>
          </p:cNvPicPr>
          <p:nvPr/>
        </p:nvPicPr>
        <p:blipFill>
          <a:blip r:embed="rId3"/>
          <a:stretch>
            <a:fillRect/>
          </a:stretch>
        </p:blipFill>
        <p:spPr>
          <a:xfrm>
            <a:off x="453606" y="1264913"/>
            <a:ext cx="11402837" cy="4719936"/>
          </a:xfrm>
          <a:prstGeom prst="rect">
            <a:avLst/>
          </a:prstGeom>
        </p:spPr>
      </p:pic>
      <p:sp>
        <p:nvSpPr>
          <p:cNvPr id="7" name="TextBox 6">
            <a:extLst>
              <a:ext uri="{FF2B5EF4-FFF2-40B4-BE49-F238E27FC236}">
                <a16:creationId xmlns:a16="http://schemas.microsoft.com/office/drawing/2014/main" id="{C9EFDC73-614B-A05D-5BEA-F841338304DB}"/>
              </a:ext>
            </a:extLst>
          </p:cNvPr>
          <p:cNvSpPr txBox="1"/>
          <p:nvPr/>
        </p:nvSpPr>
        <p:spPr>
          <a:xfrm>
            <a:off x="1135117" y="4078013"/>
            <a:ext cx="301640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ORR (confirmed and pending)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Doublet: 38%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Triplet: 49%</a:t>
            </a:r>
          </a:p>
        </p:txBody>
      </p:sp>
      <p:sp>
        <p:nvSpPr>
          <p:cNvPr id="8" name="TextBox 7">
            <a:extLst>
              <a:ext uri="{FF2B5EF4-FFF2-40B4-BE49-F238E27FC236}">
                <a16:creationId xmlns:a16="http://schemas.microsoft.com/office/drawing/2014/main" id="{50BE44F5-64AC-8F81-0F7F-F19A49AEE663}"/>
              </a:ext>
            </a:extLst>
          </p:cNvPr>
          <p:cNvSpPr txBox="1"/>
          <p:nvPr/>
        </p:nvSpPr>
        <p:spPr>
          <a:xfrm>
            <a:off x="6742386" y="4078013"/>
            <a:ext cx="301640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ORR (confirmed and pending)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Doublet: 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Triplet: 57%</a:t>
            </a:r>
          </a:p>
        </p:txBody>
      </p:sp>
      <p:sp>
        <p:nvSpPr>
          <p:cNvPr id="3" name="TextBox 2">
            <a:extLst>
              <a:ext uri="{FF2B5EF4-FFF2-40B4-BE49-F238E27FC236}">
                <a16:creationId xmlns:a16="http://schemas.microsoft.com/office/drawing/2014/main" id="{1C9D80AA-4343-E514-A463-AD78EC615001}"/>
              </a:ext>
            </a:extLst>
          </p:cNvPr>
          <p:cNvSpPr txBox="1"/>
          <p:nvPr/>
        </p:nvSpPr>
        <p:spPr>
          <a:xfrm>
            <a:off x="380593" y="6019351"/>
            <a:ext cx="1084577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 objective response rate</a:t>
            </a:r>
          </a:p>
        </p:txBody>
      </p:sp>
    </p:spTree>
    <p:extLst>
      <p:ext uri="{BB962C8B-B14F-4D97-AF65-F5344CB8AC3E}">
        <p14:creationId xmlns:p14="http://schemas.microsoft.com/office/powerpoint/2010/main" val="2833342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3E8DC6-9430-956F-F866-F89684157BCE}"/>
              </a:ext>
            </a:extLst>
          </p:cNvPr>
          <p:cNvSpPr txBox="1"/>
          <p:nvPr/>
        </p:nvSpPr>
        <p:spPr>
          <a:xfrm>
            <a:off x="763786" y="1268760"/>
            <a:ext cx="10660806" cy="4785926"/>
          </a:xfrm>
          <a:prstGeom prst="rect">
            <a:avLst/>
          </a:prstGeom>
          <a:noFill/>
        </p:spPr>
        <p:txBody>
          <a:bodyPr wrap="square">
            <a:spAutoFit/>
          </a:bodyPr>
          <a:lstStyle/>
          <a:p>
            <a:pPr marL="352425" indent="-342900">
              <a:spcBef>
                <a:spcPts val="600"/>
              </a:spcBef>
              <a:spcAft>
                <a:spcPts val="200"/>
              </a:spcAft>
              <a:buFont typeface="Arial" panose="020B0604020202020204" pitchFamily="34" charset="0"/>
              <a:buChar char="•"/>
            </a:pPr>
            <a:r>
              <a:rPr lang="en-US" sz="2000" b="0" kern="1200" dirty="0" err="1">
                <a:solidFill>
                  <a:schemeClr val="tx1"/>
                </a:solidFill>
                <a:latin typeface="Calibri" panose="020F0502020204030204" pitchFamily="34" charset="0"/>
                <a:ea typeface="MS PGothic" charset="0"/>
                <a:cs typeface="Calibri" panose="020F0502020204030204" pitchFamily="34" charset="0"/>
              </a:rPr>
              <a:t>Besse</a:t>
            </a:r>
            <a:r>
              <a:rPr lang="en-US" sz="2000" b="0" kern="1200" dirty="0">
                <a:solidFill>
                  <a:schemeClr val="tx1"/>
                </a:solidFill>
                <a:latin typeface="Calibri" panose="020F0502020204030204" pitchFamily="34" charset="0"/>
                <a:ea typeface="MS PGothic" charset="0"/>
                <a:cs typeface="Calibri" panose="020F0502020204030204" pitchFamily="34" charset="0"/>
              </a:rPr>
              <a:t> B et al. </a:t>
            </a:r>
            <a:r>
              <a:rPr lang="en-US" sz="2000" kern="1200" dirty="0">
                <a:solidFill>
                  <a:schemeClr val="tx1"/>
                </a:solidFill>
                <a:latin typeface="Calibri" panose="020F0502020204030204" pitchFamily="34" charset="0"/>
                <a:ea typeface="MS PGothic" charset="0"/>
                <a:cs typeface="Calibri" panose="020F0502020204030204" pitchFamily="34" charset="0"/>
              </a:rPr>
              <a:t>Biomarker-directed targeted therapy </a:t>
            </a:r>
            <a:r>
              <a:rPr lang="en-US" sz="2000" b="0" kern="1200" dirty="0">
                <a:solidFill>
                  <a:schemeClr val="tx1"/>
                </a:solidFill>
                <a:latin typeface="Calibri" panose="020F0502020204030204" pitchFamily="34" charset="0"/>
                <a:ea typeface="MS PGothic" charset="0"/>
                <a:cs typeface="Calibri" panose="020F0502020204030204" pitchFamily="34" charset="0"/>
              </a:rPr>
              <a:t>plus </a:t>
            </a:r>
            <a:r>
              <a:rPr lang="en-US" sz="2000" kern="1200" dirty="0">
                <a:solidFill>
                  <a:schemeClr val="tx1"/>
                </a:solidFill>
                <a:latin typeface="Calibri" panose="020F0502020204030204" pitchFamily="34" charset="0"/>
                <a:ea typeface="MS PGothic" charset="0"/>
                <a:cs typeface="Calibri" panose="020F0502020204030204" pitchFamily="34" charset="0"/>
              </a:rPr>
              <a:t>durvalumab</a:t>
            </a:r>
            <a:r>
              <a:rPr lang="en-US" sz="2000" b="0" kern="1200" dirty="0">
                <a:solidFill>
                  <a:schemeClr val="tx1"/>
                </a:solidFill>
                <a:latin typeface="Calibri" panose="020F0502020204030204" pitchFamily="34" charset="0"/>
                <a:ea typeface="MS PGothic" charset="0"/>
                <a:cs typeface="Calibri" panose="020F0502020204030204" pitchFamily="34" charset="0"/>
              </a:rPr>
              <a:t> in advanced non-small-cell lung cancer: A phase 2 umbrella trial. </a:t>
            </a:r>
            <a:r>
              <a:rPr lang="en-US" sz="2000" b="0" i="1" kern="1200" dirty="0">
                <a:solidFill>
                  <a:schemeClr val="tx1"/>
                </a:solidFill>
                <a:latin typeface="Calibri" panose="020F0502020204030204" pitchFamily="34" charset="0"/>
                <a:ea typeface="MS PGothic" charset="0"/>
                <a:cs typeface="Calibri" panose="020F0502020204030204" pitchFamily="34" charset="0"/>
              </a:rPr>
              <a:t>Nat Med </a:t>
            </a:r>
            <a:r>
              <a:rPr lang="en-US" sz="2000" b="0" kern="1200" dirty="0">
                <a:solidFill>
                  <a:schemeClr val="tx1"/>
                </a:solidFill>
                <a:latin typeface="Calibri" panose="020F0502020204030204" pitchFamily="34" charset="0"/>
                <a:ea typeface="MS PGothic" charset="0"/>
                <a:cs typeface="Calibri" panose="020F0502020204030204" pitchFamily="34" charset="0"/>
              </a:rPr>
              <a:t>2024;30(3):716-29</a:t>
            </a:r>
            <a:r>
              <a:rPr lang="en-US" sz="2000" b="0" kern="1200" dirty="0">
                <a:latin typeface="Calibri" panose="020F0502020204030204" pitchFamily="34" charset="0"/>
                <a:ea typeface="MS PGothic" charset="0"/>
                <a:cs typeface="Calibri" panose="020F0502020204030204" pitchFamily="34" charset="0"/>
              </a:rPr>
              <a:t>.</a:t>
            </a:r>
            <a:endParaRPr lang="en-US" sz="2000" b="0" dirty="0"/>
          </a:p>
          <a:p>
            <a:pPr marL="352425" indent="-342900">
              <a:spcAft>
                <a:spcPts val="200"/>
              </a:spcAft>
              <a:buFont typeface="Arial" panose="020B0604020202020204" pitchFamily="34" charset="0"/>
              <a:buChar cha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Spigel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DR et al.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ADRIATIC: Durvalumab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 as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consolidation</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treatment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tx</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for patients (pts) with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limited-stage small-cell lung cancer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(LS-SCLC). ASCO 2024;Abstract LBA5.</a:t>
            </a:r>
          </a:p>
          <a:p>
            <a:pPr marL="352425" indent="-342900">
              <a:spcAft>
                <a:spcPts val="200"/>
              </a:spcAft>
              <a:buFont typeface="Arial" panose="020B0604020202020204" pitchFamily="34" charset="0"/>
              <a:buChar cha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Lee S-H et al. A phase II, open-label, combination therapy 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durvalumab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and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ceralasertib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relapsed and refractory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small cell lung cancer (SUKSES-N4</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ASCO 2024;Abstract 8104.</a:t>
            </a:r>
            <a:endParaRPr lang="en-US" sz="2000" b="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Johnson M et al.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Ifinatamab</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2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d</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eruxtecan</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(I-DXd; DS-7300)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patients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refractory SCLC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subgroup </a:t>
            </a:r>
            <a:r>
              <a:rPr lang="en-US" sz="20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a</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nalysis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of a phase 1/2 study. WCLC 2023;Abstract OA05.05.</a:t>
            </a:r>
          </a:p>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Dowlati</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Sacituzumab govitecan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as</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second-line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treatment for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extensive SCLC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Preliminary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results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from the phase II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TROPiCS-03 basket trial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ESMO 2023;Abstract 1990MO.</a:t>
            </a:r>
          </a:p>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Paz-Ares L et al.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Tarlatamab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first-in-class DLL3-targeted bispecific T-cell engager, in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recurrent SCLC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An open-label, phase I study.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2023;41(16):2893-903.</a:t>
            </a:r>
          </a:p>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Paz-Ares L et al.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Tarlatamab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for patients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previously treated SCLC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Primary analysis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of the phase II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DeLLphi-301 study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ESMO 2023;Abstract LBA92.</a:t>
            </a:r>
          </a:p>
        </p:txBody>
      </p:sp>
      <p:sp>
        <p:nvSpPr>
          <p:cNvPr id="2" name="TextBox 1">
            <a:extLst>
              <a:ext uri="{FF2B5EF4-FFF2-40B4-BE49-F238E27FC236}">
                <a16:creationId xmlns:a16="http://schemas.microsoft.com/office/drawing/2014/main" id="{0137B277-3F91-3AAE-A987-D473054714C5}"/>
              </a:ext>
            </a:extLst>
          </p:cNvPr>
          <p:cNvSpPr txBox="1"/>
          <p:nvPr/>
        </p:nvSpPr>
        <p:spPr>
          <a:xfrm>
            <a:off x="479375" y="282352"/>
            <a:ext cx="11710813" cy="764704"/>
          </a:xfrm>
          <a:prstGeom prst="rect">
            <a:avLst/>
          </a:prstGeom>
          <a:noFill/>
        </p:spPr>
        <p:txBody>
          <a:bodyPr wrap="square" anchor="ctr">
            <a:noAutofit/>
          </a:bodyPr>
          <a:lstStyle/>
          <a:p>
            <a:pPr algn="ctr">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 Sets (Continued)</a:t>
            </a:r>
          </a:p>
        </p:txBody>
      </p:sp>
    </p:spTree>
    <p:custDataLst>
      <p:tags r:id="rId1"/>
    </p:custDataLst>
    <p:extLst>
      <p:ext uri="{BB962C8B-B14F-4D97-AF65-F5344CB8AC3E}">
        <p14:creationId xmlns:p14="http://schemas.microsoft.com/office/powerpoint/2010/main" val="10397231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4486-1051-ED45-9688-2F7D6A7ECB41}"/>
              </a:ext>
            </a:extLst>
          </p:cNvPr>
          <p:cNvSpPr>
            <a:spLocks noGrp="1"/>
          </p:cNvSpPr>
          <p:nvPr>
            <p:ph type="title"/>
          </p:nvPr>
        </p:nvSpPr>
        <p:spPr>
          <a:xfrm>
            <a:off x="453606" y="121913"/>
            <a:ext cx="10981649" cy="1143000"/>
          </a:xfrm>
        </p:spPr>
        <p:txBody>
          <a:bodyPr>
            <a:normAutofit/>
          </a:bodyPr>
          <a:lstStyle/>
          <a:p>
            <a:pPr algn="l"/>
            <a:r>
              <a:rPr lang="en-US" sz="2800" dirty="0"/>
              <a:t>TROPION-Lung02: Treatment-Emergent Adverse Events (TEAEs) with Dato-</a:t>
            </a:r>
            <a:r>
              <a:rPr lang="en-US" sz="2800" dirty="0" err="1"/>
              <a:t>DXd</a:t>
            </a:r>
            <a:r>
              <a:rPr lang="en-US" sz="2800" dirty="0"/>
              <a:t> and Pembrolizumab with or without Platinum Chemotherapy</a:t>
            </a:r>
          </a:p>
        </p:txBody>
      </p:sp>
      <p:sp>
        <p:nvSpPr>
          <p:cNvPr id="5" name="TextBox 4">
            <a:extLst>
              <a:ext uri="{FF2B5EF4-FFF2-40B4-BE49-F238E27FC236}">
                <a16:creationId xmlns:a16="http://schemas.microsoft.com/office/drawing/2014/main" id="{0EA6D9AB-28B5-2744-91F9-2AC7A24C5507}"/>
              </a:ext>
            </a:extLst>
          </p:cNvPr>
          <p:cNvSpPr txBox="1"/>
          <p:nvPr/>
        </p:nvSpPr>
        <p:spPr>
          <a:xfrm>
            <a:off x="119336" y="6454779"/>
            <a:ext cx="10845774" cy="323165"/>
          </a:xfrm>
          <a:prstGeom prst="rect">
            <a:avLst/>
          </a:prstGeom>
          <a:noFill/>
        </p:spPr>
        <p:txBody>
          <a:bodyPr wrap="square" rtlCol="0">
            <a:spAutoFit/>
          </a:bodyPr>
          <a:lstStyle/>
          <a:p>
            <a:pPr defTabSz="455613" fontAlgn="base">
              <a:spcBef>
                <a:spcPct val="0"/>
              </a:spcBef>
              <a:spcAft>
                <a:spcPct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Goto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Y et al. </a:t>
            </a:r>
            <a:r>
              <a:rPr lang="en-US" sz="1500" b="0" dirty="0">
                <a:solidFill>
                  <a:srgbClr val="000000"/>
                </a:solidFill>
                <a:latin typeface="Calibri" panose="020F0502020204030204" pitchFamily="34" charset="0"/>
                <a:ea typeface="MS PGothic" charset="0"/>
                <a:cs typeface="Calibri" panose="020F0502020204030204" pitchFamily="34" charset="0"/>
              </a:rPr>
              <a:t>ASCO 2023;Abstract 9004.</a:t>
            </a:r>
          </a:p>
        </p:txBody>
      </p:sp>
      <p:pic>
        <p:nvPicPr>
          <p:cNvPr id="6" name="Picture 5" descr="A graph of multiple colored bars&#10;&#10;Description automatically generated with medium confidence">
            <a:extLst>
              <a:ext uri="{FF2B5EF4-FFF2-40B4-BE49-F238E27FC236}">
                <a16:creationId xmlns:a16="http://schemas.microsoft.com/office/drawing/2014/main" id="{D1BFCE82-E6DA-06E2-F7A4-8A81990BA4B5}"/>
              </a:ext>
            </a:extLst>
          </p:cNvPr>
          <p:cNvPicPr>
            <a:picLocks noChangeAspect="1"/>
          </p:cNvPicPr>
          <p:nvPr/>
        </p:nvPicPr>
        <p:blipFill>
          <a:blip r:embed="rId3"/>
          <a:stretch>
            <a:fillRect/>
          </a:stretch>
        </p:blipFill>
        <p:spPr>
          <a:xfrm>
            <a:off x="998482" y="1372679"/>
            <a:ext cx="10436773" cy="4618221"/>
          </a:xfrm>
          <a:prstGeom prst="rect">
            <a:avLst/>
          </a:prstGeom>
        </p:spPr>
      </p:pic>
    </p:spTree>
    <p:extLst>
      <p:ext uri="{BB962C8B-B14F-4D97-AF65-F5344CB8AC3E}">
        <p14:creationId xmlns:p14="http://schemas.microsoft.com/office/powerpoint/2010/main" val="924762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D44E-FD1D-8D50-9428-6042588E2F7B}"/>
              </a:ext>
            </a:extLst>
          </p:cNvPr>
          <p:cNvSpPr>
            <a:spLocks noGrp="1"/>
          </p:cNvSpPr>
          <p:nvPr>
            <p:ph type="title"/>
          </p:nvPr>
        </p:nvSpPr>
        <p:spPr>
          <a:xfrm>
            <a:off x="912286" y="44624"/>
            <a:ext cx="10358967" cy="1143000"/>
          </a:xfrm>
        </p:spPr>
        <p:txBody>
          <a:bodyPr/>
          <a:lstStyle/>
          <a:p>
            <a:r>
              <a:rPr lang="en-US" dirty="0" err="1"/>
              <a:t>Ifinatamab</a:t>
            </a:r>
            <a:r>
              <a:rPr lang="en-US" dirty="0"/>
              <a:t> </a:t>
            </a:r>
            <a:r>
              <a:rPr lang="en-US" dirty="0" err="1"/>
              <a:t>Detuxtecan</a:t>
            </a:r>
            <a:r>
              <a:rPr lang="en-US" dirty="0"/>
              <a:t>: Mechanism of Action</a:t>
            </a:r>
          </a:p>
        </p:txBody>
      </p:sp>
      <p:sp>
        <p:nvSpPr>
          <p:cNvPr id="7" name="TextBox 6">
            <a:extLst>
              <a:ext uri="{FF2B5EF4-FFF2-40B4-BE49-F238E27FC236}">
                <a16:creationId xmlns:a16="http://schemas.microsoft.com/office/drawing/2014/main" id="{14714CC8-DE63-362E-C1FE-1031AEC0DB78}"/>
              </a:ext>
            </a:extLst>
          </p:cNvPr>
          <p:cNvSpPr txBox="1"/>
          <p:nvPr/>
        </p:nvSpPr>
        <p:spPr>
          <a:xfrm>
            <a:off x="268577" y="6308209"/>
            <a:ext cx="590793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Johnson et al. WCLC 2023;Abstract OA05.05.</a:t>
            </a:r>
          </a:p>
        </p:txBody>
      </p:sp>
      <p:pic>
        <p:nvPicPr>
          <p:cNvPr id="8" name="Content Placeholder 9" descr="A close-up of a diagram&#10;&#10;Description automatically generated">
            <a:extLst>
              <a:ext uri="{FF2B5EF4-FFF2-40B4-BE49-F238E27FC236}">
                <a16:creationId xmlns:a16="http://schemas.microsoft.com/office/drawing/2014/main" id="{DDFB92A9-38F1-224A-8F5E-4D84915FA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827" y="1244966"/>
            <a:ext cx="11447883" cy="4368068"/>
          </a:xfrm>
          <a:prstGeom prst="rect">
            <a:avLst/>
          </a:prstGeom>
        </p:spPr>
      </p:pic>
    </p:spTree>
    <p:extLst>
      <p:ext uri="{BB962C8B-B14F-4D97-AF65-F5344CB8AC3E}">
        <p14:creationId xmlns:p14="http://schemas.microsoft.com/office/powerpoint/2010/main" val="2183817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BB340-8A85-8756-8CE2-CFCCFEEC901D}"/>
              </a:ext>
            </a:extLst>
          </p:cNvPr>
          <p:cNvSpPr>
            <a:spLocks noGrp="1"/>
          </p:cNvSpPr>
          <p:nvPr>
            <p:ph type="title"/>
          </p:nvPr>
        </p:nvSpPr>
        <p:spPr/>
        <p:txBody>
          <a:bodyPr/>
          <a:lstStyle/>
          <a:p>
            <a:r>
              <a:rPr lang="en-US" dirty="0"/>
              <a:t>DS7300-A-J101 Study Design</a:t>
            </a:r>
          </a:p>
        </p:txBody>
      </p:sp>
      <p:pic>
        <p:nvPicPr>
          <p:cNvPr id="8" name="Content Placeholder 7">
            <a:extLst>
              <a:ext uri="{FF2B5EF4-FFF2-40B4-BE49-F238E27FC236}">
                <a16:creationId xmlns:a16="http://schemas.microsoft.com/office/drawing/2014/main" id="{FA355E2D-78B4-7D10-E8A3-41B42681F49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6" t="10619" r="-36" b="463"/>
          <a:stretch/>
        </p:blipFill>
        <p:spPr>
          <a:xfrm>
            <a:off x="232653" y="1484784"/>
            <a:ext cx="11726693" cy="4043988"/>
          </a:xfrm>
          <a:prstGeom prst="rect">
            <a:avLst/>
          </a:prstGeom>
        </p:spPr>
      </p:pic>
      <p:sp>
        <p:nvSpPr>
          <p:cNvPr id="10" name="Rectangle 9">
            <a:extLst>
              <a:ext uri="{FF2B5EF4-FFF2-40B4-BE49-F238E27FC236}">
                <a16:creationId xmlns:a16="http://schemas.microsoft.com/office/drawing/2014/main" id="{905D4FC4-DB63-DA54-F28E-46FFE1525D7D}"/>
              </a:ext>
            </a:extLst>
          </p:cNvPr>
          <p:cNvSpPr/>
          <p:nvPr/>
        </p:nvSpPr>
        <p:spPr bwMode="auto">
          <a:xfrm>
            <a:off x="10591194" y="4808692"/>
            <a:ext cx="136815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3" name="TextBox 2">
            <a:extLst>
              <a:ext uri="{FF2B5EF4-FFF2-40B4-BE49-F238E27FC236}">
                <a16:creationId xmlns:a16="http://schemas.microsoft.com/office/drawing/2014/main" id="{701280E6-BA47-A27A-E829-1913C6EA654B}"/>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Johnson M et al. WCLC 2023;Abstract OA05.05.</a:t>
            </a:r>
          </a:p>
        </p:txBody>
      </p:sp>
    </p:spTree>
    <p:extLst>
      <p:ext uri="{BB962C8B-B14F-4D97-AF65-F5344CB8AC3E}">
        <p14:creationId xmlns:p14="http://schemas.microsoft.com/office/powerpoint/2010/main" val="3544204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0E1E-DB99-39D1-82AB-C7EDFC9D45E6}"/>
              </a:ext>
            </a:extLst>
          </p:cNvPr>
          <p:cNvSpPr>
            <a:spLocks noGrp="1"/>
          </p:cNvSpPr>
          <p:nvPr>
            <p:ph type="title"/>
          </p:nvPr>
        </p:nvSpPr>
        <p:spPr>
          <a:xfrm>
            <a:off x="916516" y="0"/>
            <a:ext cx="10358967" cy="898893"/>
          </a:xfrm>
        </p:spPr>
        <p:txBody>
          <a:bodyPr/>
          <a:lstStyle/>
          <a:p>
            <a:r>
              <a:rPr lang="en-US" dirty="0"/>
              <a:t>DS7300-A-J101: </a:t>
            </a:r>
            <a:r>
              <a:rPr lang="en-US" dirty="0" err="1"/>
              <a:t>Ifinatamab</a:t>
            </a:r>
            <a:r>
              <a:rPr lang="en-US" dirty="0"/>
              <a:t> Deruxtecan Antitumor Activity </a:t>
            </a:r>
          </a:p>
        </p:txBody>
      </p:sp>
      <p:pic>
        <p:nvPicPr>
          <p:cNvPr id="7" name="Picture 6" descr="A graph of survival and overall survival&#10;&#10;Description automatically generated">
            <a:extLst>
              <a:ext uri="{FF2B5EF4-FFF2-40B4-BE49-F238E27FC236}">
                <a16:creationId xmlns:a16="http://schemas.microsoft.com/office/drawing/2014/main" id="{8C6E89D6-DB32-A8B7-EE60-EEFF5CF59005}"/>
              </a:ext>
            </a:extLst>
          </p:cNvPr>
          <p:cNvPicPr>
            <a:picLocks noChangeAspect="1"/>
          </p:cNvPicPr>
          <p:nvPr/>
        </p:nvPicPr>
        <p:blipFill rotWithShape="1">
          <a:blip r:embed="rId2">
            <a:extLst>
              <a:ext uri="{28A0092B-C50C-407E-A947-70E740481C1C}">
                <a14:useLocalDpi xmlns:a14="http://schemas.microsoft.com/office/drawing/2010/main" val="0"/>
              </a:ext>
            </a:extLst>
          </a:blip>
          <a:srcRect l="3706" t="12995" r="1795" b="13601"/>
          <a:stretch/>
        </p:blipFill>
        <p:spPr>
          <a:xfrm>
            <a:off x="2841848" y="3442289"/>
            <a:ext cx="9186936" cy="2611972"/>
          </a:xfrm>
          <a:prstGeom prst="rect">
            <a:avLst/>
          </a:prstGeom>
        </p:spPr>
      </p:pic>
      <p:pic>
        <p:nvPicPr>
          <p:cNvPr id="8" name="Content Placeholder 4" descr="A close-up of a graph&#10;&#10;Description automatically generated">
            <a:extLst>
              <a:ext uri="{FF2B5EF4-FFF2-40B4-BE49-F238E27FC236}">
                <a16:creationId xmlns:a16="http://schemas.microsoft.com/office/drawing/2014/main" id="{882AFC79-A0F5-6E8E-C33B-5FAF2B9EEE16}"/>
              </a:ext>
            </a:extLst>
          </p:cNvPr>
          <p:cNvPicPr>
            <a:picLocks noChangeAspect="1"/>
          </p:cNvPicPr>
          <p:nvPr/>
        </p:nvPicPr>
        <p:blipFill rotWithShape="1">
          <a:blip r:embed="rId3">
            <a:extLst>
              <a:ext uri="{28A0092B-C50C-407E-A947-70E740481C1C}">
                <a14:useLocalDpi xmlns:a14="http://schemas.microsoft.com/office/drawing/2010/main" val="0"/>
              </a:ext>
            </a:extLst>
          </a:blip>
          <a:srcRect t="8205" b="21181"/>
          <a:stretch/>
        </p:blipFill>
        <p:spPr bwMode="auto">
          <a:xfrm>
            <a:off x="2845296" y="853175"/>
            <a:ext cx="9186936" cy="2589113"/>
          </a:xfrm>
          <a:prstGeom prst="rect">
            <a:avLst/>
          </a:prstGeom>
          <a:noFill/>
          <a:ln w="9525">
            <a:noFill/>
            <a:miter lim="800000"/>
            <a:headEnd/>
            <a:tailEnd/>
          </a:ln>
        </p:spPr>
      </p:pic>
      <p:sp>
        <p:nvSpPr>
          <p:cNvPr id="9" name="TextBox 8">
            <a:extLst>
              <a:ext uri="{FF2B5EF4-FFF2-40B4-BE49-F238E27FC236}">
                <a16:creationId xmlns:a16="http://schemas.microsoft.com/office/drawing/2014/main" id="{6C31B8ED-06F0-3BF2-8749-4535F5C77A22}"/>
              </a:ext>
            </a:extLst>
          </p:cNvPr>
          <p:cNvSpPr txBox="1"/>
          <p:nvPr/>
        </p:nvSpPr>
        <p:spPr>
          <a:xfrm>
            <a:off x="19860" y="853176"/>
            <a:ext cx="2815092" cy="5078313"/>
          </a:xfrm>
          <a:prstGeom prst="rect">
            <a:avLst/>
          </a:prstGeom>
          <a:noFill/>
        </p:spPr>
        <p:txBody>
          <a:bodyPr wrap="square" rtlCol="0">
            <a:spAutoFit/>
          </a:bodyPr>
          <a:lstStyle/>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Nearly all patients with postbaseline scans had a reduction in target lesions</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S PGothic" charset="0"/>
            </a:endParaRP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Median time to response was 1.2 months (95% CI, 1.2-1.4)</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S PGothic" charset="0"/>
            </a:endParaRP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Median duration of response was 5.9 months (95% CI, 2.8-7.5); 2 patients remain on treatment</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S PGothic" charset="0"/>
            </a:endParaRP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Median follow-up was 11.7 months (95% CI, 4.63-12.88)</a:t>
            </a:r>
          </a:p>
        </p:txBody>
      </p:sp>
      <p:sp>
        <p:nvSpPr>
          <p:cNvPr id="12" name="TextBox 11">
            <a:extLst>
              <a:ext uri="{FF2B5EF4-FFF2-40B4-BE49-F238E27FC236}">
                <a16:creationId xmlns:a16="http://schemas.microsoft.com/office/drawing/2014/main" id="{E19C9A48-2707-559A-03DF-65AA9F8258C6}"/>
              </a:ext>
            </a:extLst>
          </p:cNvPr>
          <p:cNvSpPr txBox="1"/>
          <p:nvPr/>
        </p:nvSpPr>
        <p:spPr>
          <a:xfrm>
            <a:off x="2838400" y="5901364"/>
            <a:ext cx="7200800" cy="21544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S PGothic" charset="0"/>
              </a:rPr>
              <a:t>Data cutoff: January 31, 2023.</a:t>
            </a:r>
          </a:p>
        </p:txBody>
      </p:sp>
      <p:sp>
        <p:nvSpPr>
          <p:cNvPr id="13" name="Rectangle 12">
            <a:extLst>
              <a:ext uri="{FF2B5EF4-FFF2-40B4-BE49-F238E27FC236}">
                <a16:creationId xmlns:a16="http://schemas.microsoft.com/office/drawing/2014/main" id="{02CB8901-6969-2C3A-AAC4-55B80C033D0E}"/>
              </a:ext>
            </a:extLst>
          </p:cNvPr>
          <p:cNvSpPr/>
          <p:nvPr/>
        </p:nvSpPr>
        <p:spPr bwMode="auto">
          <a:xfrm>
            <a:off x="2841848" y="853174"/>
            <a:ext cx="2238552" cy="45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3" name="TextBox 2">
            <a:extLst>
              <a:ext uri="{FF2B5EF4-FFF2-40B4-BE49-F238E27FC236}">
                <a16:creationId xmlns:a16="http://schemas.microsoft.com/office/drawing/2014/main" id="{DD8BC5E7-E659-53F2-C4B6-7E14F9BBE5DF}"/>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Johnson M et al. WCLC 2023;Abstract OA05.05.</a:t>
            </a:r>
          </a:p>
        </p:txBody>
      </p:sp>
    </p:spTree>
    <p:extLst>
      <p:ext uri="{BB962C8B-B14F-4D97-AF65-F5344CB8AC3E}">
        <p14:creationId xmlns:p14="http://schemas.microsoft.com/office/powerpoint/2010/main" val="3763229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06638-4A5B-4FA2-2561-C9DED819294E}"/>
              </a:ext>
            </a:extLst>
          </p:cNvPr>
          <p:cNvSpPr>
            <a:spLocks noGrp="1"/>
          </p:cNvSpPr>
          <p:nvPr>
            <p:ph type="title"/>
          </p:nvPr>
        </p:nvSpPr>
        <p:spPr>
          <a:xfrm>
            <a:off x="916516" y="63561"/>
            <a:ext cx="10358967" cy="1143000"/>
          </a:xfrm>
        </p:spPr>
        <p:txBody>
          <a:bodyPr/>
          <a:lstStyle/>
          <a:p>
            <a:pPr algn="l"/>
            <a:r>
              <a:rPr lang="en-US" dirty="0"/>
              <a:t>DS7300-A-J101: </a:t>
            </a:r>
            <a:r>
              <a:rPr lang="en-US" dirty="0" err="1"/>
              <a:t>Ifinatamab</a:t>
            </a:r>
            <a:r>
              <a:rPr lang="en-US" dirty="0"/>
              <a:t> </a:t>
            </a:r>
            <a:r>
              <a:rPr lang="en-US" dirty="0" err="1"/>
              <a:t>Deruxtecan</a:t>
            </a:r>
            <a:r>
              <a:rPr lang="en-US" dirty="0"/>
              <a:t> Most Common (≥10%) All-Grade TEAEs Regardless of Causality</a:t>
            </a:r>
          </a:p>
        </p:txBody>
      </p:sp>
      <p:pic>
        <p:nvPicPr>
          <p:cNvPr id="5" name="Content Placeholder 4" descr="A screenshot of a report&#10;&#10;Description automatically generated">
            <a:extLst>
              <a:ext uri="{FF2B5EF4-FFF2-40B4-BE49-F238E27FC236}">
                <a16:creationId xmlns:a16="http://schemas.microsoft.com/office/drawing/2014/main" id="{F9D2F7F4-5341-C83B-BBBC-84E94321A0E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596" t="11222" r="11306" b="25274"/>
          <a:stretch/>
        </p:blipFill>
        <p:spPr>
          <a:xfrm>
            <a:off x="916515" y="1325670"/>
            <a:ext cx="10704905" cy="3743708"/>
          </a:xfrm>
        </p:spPr>
      </p:pic>
      <p:sp>
        <p:nvSpPr>
          <p:cNvPr id="7" name="TextBox 6">
            <a:extLst>
              <a:ext uri="{FF2B5EF4-FFF2-40B4-BE49-F238E27FC236}">
                <a16:creationId xmlns:a16="http://schemas.microsoft.com/office/drawing/2014/main" id="{C8FD3C4B-B75D-928C-F805-1BF6E1F27FB1}"/>
              </a:ext>
            </a:extLst>
          </p:cNvPr>
          <p:cNvSpPr txBox="1"/>
          <p:nvPr/>
        </p:nvSpPr>
        <p:spPr>
          <a:xfrm>
            <a:off x="916516" y="5069378"/>
            <a:ext cx="10704905" cy="1246495"/>
          </a:xfrm>
          <a:prstGeom prst="rect">
            <a:avLst/>
          </a:prstGeom>
          <a:noFill/>
        </p:spPr>
        <p:txBody>
          <a:bodyPr wrap="square" rtlCol="0">
            <a:spAutoFit/>
          </a:bodyPr>
          <a:lstStyle/>
          <a:p>
            <a:pPr marL="171450" marR="0" lvl="0" indent="-1714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 total of 3 patients (13.6%) experienced an interstitial lung disease (ILD) or pneumonitis event (2 Grade 1, 1 Grade 2).</a:t>
            </a:r>
          </a:p>
          <a:p>
            <a:pPr marL="601663" marR="0" lvl="1" indent="-1714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All events were adjudicated by the ILD adjudication committee, of which 1 was adjudicated as drug-related ILD (Grade 2, </a:t>
            </a:r>
            <a:br>
              <a:rPr kumimoji="0" lang="en-US" sz="1500" b="0" i="0" u="none" strike="noStrike" kern="1200" cap="none" spc="0" normalizeH="0" baseline="0" noProof="0" dirty="0">
                <a:ln>
                  <a:noFill/>
                </a:ln>
                <a:solidFill>
                  <a:srgbClr val="000000"/>
                </a:solidFill>
                <a:effectLst/>
                <a:uLnTx/>
                <a:uFillTx/>
                <a:latin typeface="Calibri"/>
                <a:ea typeface="MS PGothic" charset="0"/>
              </a:rPr>
            </a:br>
            <a:r>
              <a:rPr kumimoji="0" lang="en-US" sz="1500" b="0" i="0" u="none" strike="noStrike" kern="1200" cap="none" spc="0" normalizeH="0" baseline="0" noProof="0" dirty="0">
                <a:ln>
                  <a:noFill/>
                </a:ln>
                <a:solidFill>
                  <a:srgbClr val="000000"/>
                </a:solidFill>
                <a:effectLst/>
                <a:uLnTx/>
                <a:uFillTx/>
                <a:latin typeface="Calibri"/>
                <a:ea typeface="MS PGothic" charset="0"/>
              </a:rPr>
              <a:t>8.0 mg/kg), and treatment was discontinued per protocol.</a:t>
            </a:r>
            <a:endParaRPr kumimoji="0" lang="en-US" sz="1500" b="0" i="0" u="none" strike="noStrike" kern="1200" cap="none" spc="0" normalizeH="0" baseline="30000" noProof="0" dirty="0">
              <a:ln>
                <a:noFill/>
              </a:ln>
              <a:solidFill>
                <a:srgbClr val="000000"/>
              </a:solidFill>
              <a:effectLst/>
              <a:uLnTx/>
              <a:uFillTx/>
              <a:latin typeface="Calibri"/>
              <a:ea typeface="MS PGothic" charset="0"/>
            </a:endParaRPr>
          </a:p>
          <a:p>
            <a:pPr marL="171450" marR="0" lvl="0" indent="-1714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Prophylactic premedication for nausea, vomiting and infusion-related reaction</a:t>
            </a:r>
            <a:r>
              <a:rPr lang="en-US" sz="1500" b="0" dirty="0">
                <a:solidFill>
                  <a:srgbClr val="000000"/>
                </a:solidFill>
                <a:latin typeface="Calibri"/>
              </a:rPr>
              <a:t> </a:t>
            </a:r>
            <a:r>
              <a:rPr kumimoji="0" lang="en-US" sz="1500" b="0" i="0" u="none" strike="noStrike" kern="1200" cap="none" spc="0" normalizeH="0" baseline="0" noProof="0" dirty="0">
                <a:ln>
                  <a:noFill/>
                </a:ln>
                <a:solidFill>
                  <a:srgbClr val="000000"/>
                </a:solidFill>
                <a:effectLst/>
                <a:uLnTx/>
                <a:uFillTx/>
                <a:latin typeface="Calibri"/>
                <a:ea typeface="MS PGothic" charset="0"/>
              </a:rPr>
              <a:t>were not permitted for primary prophylaxis during cycle 1 of dose escalation. </a:t>
            </a:r>
          </a:p>
        </p:txBody>
      </p:sp>
      <p:sp>
        <p:nvSpPr>
          <p:cNvPr id="3" name="TextBox 2">
            <a:extLst>
              <a:ext uri="{FF2B5EF4-FFF2-40B4-BE49-F238E27FC236}">
                <a16:creationId xmlns:a16="http://schemas.microsoft.com/office/drawing/2014/main" id="{F392387D-C311-64EB-05D5-8129515CE0E8}"/>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Johnson M et al. WCLC 2023;Abstract OA05.05.</a:t>
            </a:r>
          </a:p>
        </p:txBody>
      </p:sp>
    </p:spTree>
    <p:extLst>
      <p:ext uri="{BB962C8B-B14F-4D97-AF65-F5344CB8AC3E}">
        <p14:creationId xmlns:p14="http://schemas.microsoft.com/office/powerpoint/2010/main" val="3930274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E4B4521-93F7-45D1-0618-613086B397BD}"/>
              </a:ext>
            </a:extLst>
          </p:cNvPr>
          <p:cNvCxnSpPr/>
          <p:nvPr/>
        </p:nvCxnSpPr>
        <p:spPr bwMode="auto">
          <a:xfrm>
            <a:off x="4940135" y="2693717"/>
            <a:ext cx="1044069" cy="0"/>
          </a:xfrm>
          <a:prstGeom prst="line">
            <a:avLst/>
          </a:prstGeom>
          <a:solidFill>
            <a:srgbClr val="FFFF00"/>
          </a:solidFill>
          <a:ln w="19050" cap="flat" cmpd="sng" algn="ctr">
            <a:solidFill>
              <a:schemeClr val="tx1"/>
            </a:solidFill>
            <a:prstDash val="solid"/>
            <a:round/>
            <a:headEnd type="none" w="med" len="med"/>
            <a:tailEnd type="none" w="med" len="med"/>
          </a:ln>
          <a:effectLst/>
        </p:spPr>
      </p:cxnSp>
      <p:sp>
        <p:nvSpPr>
          <p:cNvPr id="2" name="Title 1">
            <a:extLst>
              <a:ext uri="{FF2B5EF4-FFF2-40B4-BE49-F238E27FC236}">
                <a16:creationId xmlns:a16="http://schemas.microsoft.com/office/drawing/2014/main" id="{738EB932-318F-4551-DD8D-9E28AC06C673}"/>
              </a:ext>
            </a:extLst>
          </p:cNvPr>
          <p:cNvSpPr>
            <a:spLocks noGrp="1"/>
          </p:cNvSpPr>
          <p:nvPr>
            <p:ph type="title"/>
          </p:nvPr>
        </p:nvSpPr>
        <p:spPr>
          <a:xfrm>
            <a:off x="630314" y="375358"/>
            <a:ext cx="10931371" cy="396354"/>
          </a:xfrm>
        </p:spPr>
        <p:txBody>
          <a:bodyPr>
            <a:noAutofit/>
          </a:bodyPr>
          <a:lstStyle/>
          <a:p>
            <a:pPr algn="l"/>
            <a:r>
              <a:rPr lang="en-US" sz="3200" dirty="0"/>
              <a:t>IDeate-Lung02: A Phase III Study of Ifinatamab Deruxtecan versus Treatment of Physician’s Choice for Relapsed SCLC</a:t>
            </a:r>
          </a:p>
        </p:txBody>
      </p:sp>
      <p:grpSp>
        <p:nvGrpSpPr>
          <p:cNvPr id="3" name="Group 2">
            <a:extLst>
              <a:ext uri="{FF2B5EF4-FFF2-40B4-BE49-F238E27FC236}">
                <a16:creationId xmlns:a16="http://schemas.microsoft.com/office/drawing/2014/main" id="{40EB4ADD-60FE-B23A-30EA-550CA8D922CA}"/>
              </a:ext>
            </a:extLst>
          </p:cNvPr>
          <p:cNvGrpSpPr/>
          <p:nvPr/>
        </p:nvGrpSpPr>
        <p:grpSpPr>
          <a:xfrm>
            <a:off x="2160553" y="1601677"/>
            <a:ext cx="2910618" cy="1796640"/>
            <a:chOff x="2160553" y="1601677"/>
            <a:chExt cx="2910618" cy="1796640"/>
          </a:xfrm>
        </p:grpSpPr>
        <p:sp>
          <p:nvSpPr>
            <p:cNvPr id="6" name="Freeform 5">
              <a:extLst>
                <a:ext uri="{FF2B5EF4-FFF2-40B4-BE49-F238E27FC236}">
                  <a16:creationId xmlns:a16="http://schemas.microsoft.com/office/drawing/2014/main" id="{087E2029-EC52-F822-AACF-C2B1D9952AE1}"/>
                </a:ext>
              </a:extLst>
            </p:cNvPr>
            <p:cNvSpPr/>
            <p:nvPr/>
          </p:nvSpPr>
          <p:spPr>
            <a:xfrm>
              <a:off x="2169085" y="1601677"/>
              <a:ext cx="2902086" cy="486111"/>
            </a:xfrm>
            <a:custGeom>
              <a:avLst/>
              <a:gdLst>
                <a:gd name="connsiteX0" fmla="*/ 0 w 2902086"/>
                <a:gd name="connsiteY0" fmla="*/ 0 h 486111"/>
                <a:gd name="connsiteX1" fmla="*/ 2902086 w 2902086"/>
                <a:gd name="connsiteY1" fmla="*/ 0 h 486111"/>
                <a:gd name="connsiteX2" fmla="*/ 2902086 w 2902086"/>
                <a:gd name="connsiteY2" fmla="*/ 486111 h 486111"/>
                <a:gd name="connsiteX3" fmla="*/ 0 w 2902086"/>
                <a:gd name="connsiteY3" fmla="*/ 486111 h 486111"/>
                <a:gd name="connsiteX4" fmla="*/ 0 w 2902086"/>
                <a:gd name="connsiteY4" fmla="*/ 0 h 486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086" h="486111">
                  <a:moveTo>
                    <a:pt x="0" y="0"/>
                  </a:moveTo>
                  <a:lnTo>
                    <a:pt x="2902086" y="0"/>
                  </a:lnTo>
                  <a:lnTo>
                    <a:pt x="2902086" y="486111"/>
                  </a:lnTo>
                  <a:lnTo>
                    <a:pt x="0" y="486111"/>
                  </a:lnTo>
                  <a:lnTo>
                    <a:pt x="0" y="0"/>
                  </a:lnTo>
                  <a:close/>
                </a:path>
              </a:pathLst>
            </a:custGeom>
            <a:solidFill>
              <a:srgbClr val="8CC64C"/>
            </a:solidFill>
            <a:ln>
              <a:noFill/>
            </a:ln>
            <a:effectLst/>
            <a:scene3d>
              <a:camera prst="orthographicFront">
                <a:rot lat="0" lon="0" rev="0"/>
              </a:camera>
              <a:lightRig rig="threePt" dir="t">
                <a:rot lat="0" lon="0" rev="1200000"/>
              </a:lightRig>
            </a:scene3d>
            <a:sp3d/>
          </p:spPr>
          <p:style>
            <a:lnRef idx="1">
              <a:scrgbClr r="0" g="0" b="0"/>
            </a:lnRef>
            <a:fillRef idx="3">
              <a:scrgbClr r="0" g="0" b="0"/>
            </a:fillRef>
            <a:effectRef idx="3">
              <a:scrgbClr r="0" g="0" b="0"/>
            </a:effectRef>
            <a:fontRef idx="minor">
              <a:schemeClr val="lt1"/>
            </a:fontRef>
          </p:style>
          <p:txBody>
            <a:bodyPr spcFirstLastPara="0" vert="horz" wrap="square" lIns="128016" tIns="73152" rIns="128016" bIns="7315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Key inclusion criteria</a:t>
              </a:r>
            </a:p>
          </p:txBody>
        </p:sp>
        <p:sp>
          <p:nvSpPr>
            <p:cNvPr id="7" name="Freeform 6">
              <a:extLst>
                <a:ext uri="{FF2B5EF4-FFF2-40B4-BE49-F238E27FC236}">
                  <a16:creationId xmlns:a16="http://schemas.microsoft.com/office/drawing/2014/main" id="{BF9887D9-0A0E-E7FF-19B8-DF3B120468DF}"/>
                </a:ext>
              </a:extLst>
            </p:cNvPr>
            <p:cNvSpPr/>
            <p:nvPr/>
          </p:nvSpPr>
          <p:spPr>
            <a:xfrm>
              <a:off x="2160553" y="2078951"/>
              <a:ext cx="2910618" cy="1319366"/>
            </a:xfrm>
            <a:custGeom>
              <a:avLst/>
              <a:gdLst>
                <a:gd name="connsiteX0" fmla="*/ 0 w 2910618"/>
                <a:gd name="connsiteY0" fmla="*/ 0 h 1319366"/>
                <a:gd name="connsiteX1" fmla="*/ 2910618 w 2910618"/>
                <a:gd name="connsiteY1" fmla="*/ 0 h 1319366"/>
                <a:gd name="connsiteX2" fmla="*/ 2910618 w 2910618"/>
                <a:gd name="connsiteY2" fmla="*/ 1319366 h 1319366"/>
                <a:gd name="connsiteX3" fmla="*/ 0 w 2910618"/>
                <a:gd name="connsiteY3" fmla="*/ 1319366 h 1319366"/>
                <a:gd name="connsiteX4" fmla="*/ 0 w 2910618"/>
                <a:gd name="connsiteY4" fmla="*/ 0 h 1319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618" h="1319366">
                  <a:moveTo>
                    <a:pt x="0" y="0"/>
                  </a:moveTo>
                  <a:lnTo>
                    <a:pt x="2910618" y="0"/>
                  </a:lnTo>
                  <a:lnTo>
                    <a:pt x="2910618" y="1319366"/>
                  </a:lnTo>
                  <a:lnTo>
                    <a:pt x="0" y="1319366"/>
                  </a:lnTo>
                  <a:lnTo>
                    <a:pt x="0" y="0"/>
                  </a:lnTo>
                  <a:close/>
                </a:path>
              </a:pathLst>
            </a:custGeom>
            <a:solidFill>
              <a:srgbClr val="C6F899">
                <a:alpha val="89804"/>
              </a:srgbClr>
            </a:solidFill>
            <a:effectLst>
              <a:outerShdw blurRad="50800" dist="38100" dir="2700000" algn="tl" rotWithShape="0">
                <a:prstClr val="black">
                  <a:alpha val="40000"/>
                </a:prstClr>
              </a:outerShdw>
            </a:effectLst>
          </p:spPr>
          <p:style>
            <a:lnRef idx="1">
              <a:schemeClr val="accent1">
                <a:alpha val="90000"/>
                <a:tint val="40000"/>
                <a:hueOff val="0"/>
                <a:satOff val="0"/>
                <a:lumOff val="0"/>
                <a:alphaOff val="0"/>
              </a:schemeClr>
            </a:lnRef>
            <a:fillRef idx="1">
              <a:scrgbClr r="0" g="0" b="0"/>
            </a:fillRef>
            <a:effectRef idx="2">
              <a:scrgbClr r="0" g="0" b="0"/>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Histologically confirmed SCLC</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≥1 prior therapy, </a:t>
              </a:r>
              <a:r>
                <a:rPr kumimoji="0" lang="en-US"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including </a:t>
              </a:r>
              <a:br>
                <a:rPr kumimoji="0" lang="en-US"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a:t>
              </a: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2 cycles of platinum-based therapy</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ECOG PS 0-1</a:t>
              </a:r>
            </a:p>
          </p:txBody>
        </p:sp>
      </p:grpSp>
      <p:grpSp>
        <p:nvGrpSpPr>
          <p:cNvPr id="8" name="Group 7">
            <a:extLst>
              <a:ext uri="{FF2B5EF4-FFF2-40B4-BE49-F238E27FC236}">
                <a16:creationId xmlns:a16="http://schemas.microsoft.com/office/drawing/2014/main" id="{9836EA7D-E17C-7C6A-053D-1BAAE2222E7E}"/>
              </a:ext>
            </a:extLst>
          </p:cNvPr>
          <p:cNvGrpSpPr/>
          <p:nvPr/>
        </p:nvGrpSpPr>
        <p:grpSpPr>
          <a:xfrm>
            <a:off x="547012" y="3805505"/>
            <a:ext cx="4987614" cy="1632321"/>
            <a:chOff x="547012" y="3805505"/>
            <a:chExt cx="4987614" cy="1632321"/>
          </a:xfrm>
        </p:grpSpPr>
        <p:sp>
          <p:nvSpPr>
            <p:cNvPr id="10" name="Freeform 9">
              <a:extLst>
                <a:ext uri="{FF2B5EF4-FFF2-40B4-BE49-F238E27FC236}">
                  <a16:creationId xmlns:a16="http://schemas.microsoft.com/office/drawing/2014/main" id="{B9E5FF4E-1966-784F-ADDD-1AFECB4E3323}"/>
                </a:ext>
              </a:extLst>
            </p:cNvPr>
            <p:cNvSpPr/>
            <p:nvPr/>
          </p:nvSpPr>
          <p:spPr>
            <a:xfrm>
              <a:off x="547012" y="3805505"/>
              <a:ext cx="4987614" cy="341759"/>
            </a:xfrm>
            <a:custGeom>
              <a:avLst/>
              <a:gdLst>
                <a:gd name="connsiteX0" fmla="*/ 0 w 4987614"/>
                <a:gd name="connsiteY0" fmla="*/ 0 h 341759"/>
                <a:gd name="connsiteX1" fmla="*/ 4987614 w 4987614"/>
                <a:gd name="connsiteY1" fmla="*/ 0 h 341759"/>
                <a:gd name="connsiteX2" fmla="*/ 4987614 w 4987614"/>
                <a:gd name="connsiteY2" fmla="*/ 341759 h 341759"/>
                <a:gd name="connsiteX3" fmla="*/ 0 w 4987614"/>
                <a:gd name="connsiteY3" fmla="*/ 341759 h 341759"/>
                <a:gd name="connsiteX4" fmla="*/ 0 w 4987614"/>
                <a:gd name="connsiteY4" fmla="*/ 0 h 34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7614" h="341759">
                  <a:moveTo>
                    <a:pt x="0" y="0"/>
                  </a:moveTo>
                  <a:lnTo>
                    <a:pt x="4987614" y="0"/>
                  </a:lnTo>
                  <a:lnTo>
                    <a:pt x="4987614" y="341759"/>
                  </a:lnTo>
                  <a:lnTo>
                    <a:pt x="0" y="341759"/>
                  </a:lnTo>
                  <a:lnTo>
                    <a:pt x="0" y="0"/>
                  </a:lnTo>
                  <a:close/>
                </a:path>
              </a:pathLst>
            </a:custGeom>
            <a:solidFill>
              <a:srgbClr val="FF9300"/>
            </a:solidFill>
            <a:ln>
              <a:noFill/>
            </a:ln>
            <a:effectLst/>
            <a:scene3d>
              <a:camera prst="orthographicFront">
                <a:rot lat="0" lon="0" rev="0"/>
              </a:camera>
              <a:lightRig rig="threePt" dir="t">
                <a:rot lat="0" lon="0" rev="1200000"/>
              </a:lightRig>
            </a:scene3d>
            <a:sp3d/>
          </p:spPr>
          <p:style>
            <a:lnRef idx="1">
              <a:scrgbClr r="0" g="0" b="0"/>
            </a:lnRef>
            <a:fillRef idx="3">
              <a:scrgbClr r="0" g="0" b="0"/>
            </a:fillRef>
            <a:effectRef idx="3">
              <a:scrgbClr r="0" g="0" b="0"/>
            </a:effectRef>
            <a:fontRef idx="minor">
              <a:schemeClr val="dk2">
                <a:hueOff val="0"/>
                <a:satOff val="0"/>
                <a:lumOff val="0"/>
                <a:alphaOff val="0"/>
              </a:schemeClr>
            </a:fontRef>
          </p:style>
          <p:txBody>
            <a:bodyPr spcFirstLastPara="0" vert="horz" wrap="square" lIns="128016" tIns="73152" rIns="128016" bIns="7315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Key exclusion criteria</a:t>
              </a:r>
            </a:p>
          </p:txBody>
        </p:sp>
        <p:sp>
          <p:nvSpPr>
            <p:cNvPr id="11" name="Freeform 10">
              <a:extLst>
                <a:ext uri="{FF2B5EF4-FFF2-40B4-BE49-F238E27FC236}">
                  <a16:creationId xmlns:a16="http://schemas.microsoft.com/office/drawing/2014/main" id="{7EA646A3-3D1C-8377-096F-4B497F8B7690}"/>
                </a:ext>
              </a:extLst>
            </p:cNvPr>
            <p:cNvSpPr/>
            <p:nvPr/>
          </p:nvSpPr>
          <p:spPr>
            <a:xfrm>
              <a:off x="547012" y="4153166"/>
              <a:ext cx="4987614" cy="1284660"/>
            </a:xfrm>
            <a:custGeom>
              <a:avLst/>
              <a:gdLst>
                <a:gd name="connsiteX0" fmla="*/ 0 w 4987614"/>
                <a:gd name="connsiteY0" fmla="*/ 0 h 1284660"/>
                <a:gd name="connsiteX1" fmla="*/ 4987614 w 4987614"/>
                <a:gd name="connsiteY1" fmla="*/ 0 h 1284660"/>
                <a:gd name="connsiteX2" fmla="*/ 4987614 w 4987614"/>
                <a:gd name="connsiteY2" fmla="*/ 1284660 h 1284660"/>
                <a:gd name="connsiteX3" fmla="*/ 0 w 4987614"/>
                <a:gd name="connsiteY3" fmla="*/ 1284660 h 1284660"/>
                <a:gd name="connsiteX4" fmla="*/ 0 w 4987614"/>
                <a:gd name="connsiteY4" fmla="*/ 0 h 1284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7614" h="1284660">
                  <a:moveTo>
                    <a:pt x="0" y="0"/>
                  </a:moveTo>
                  <a:lnTo>
                    <a:pt x="4987614" y="0"/>
                  </a:lnTo>
                  <a:lnTo>
                    <a:pt x="4987614" y="1284660"/>
                  </a:lnTo>
                  <a:lnTo>
                    <a:pt x="0" y="1284660"/>
                  </a:lnTo>
                  <a:lnTo>
                    <a:pt x="0" y="0"/>
                  </a:lnTo>
                  <a:close/>
                </a:path>
              </a:pathLst>
            </a:custGeom>
            <a:solidFill>
              <a:srgbClr val="FFD6A2">
                <a:alpha val="89804"/>
              </a:srgbClr>
            </a:solidFill>
            <a:ln>
              <a:noFill/>
            </a:ln>
            <a:effectLst>
              <a:outerShdw blurRad="50800" dist="38100" dir="2700000" algn="tl" rotWithShape="0">
                <a:prstClr val="black">
                  <a:alpha val="40000"/>
                </a:prstClr>
              </a:outerShdw>
            </a:effectLst>
          </p:spPr>
          <p:style>
            <a:lnRef idx="1">
              <a:scrgbClr r="0" g="0" b="0"/>
            </a:lnRef>
            <a:fillRef idx="1">
              <a:scrgbClr r="0" g="0" b="0"/>
            </a:fillRef>
            <a:effectRef idx="2">
              <a:scrgbClr r="0" g="0" b="0"/>
            </a:effectRef>
            <a:fontRef idx="minor">
              <a:schemeClr val="dk2">
                <a:hueOff val="0"/>
                <a:satOff val="0"/>
                <a:lumOff val="0"/>
                <a:alphaOff val="0"/>
              </a:schemeClr>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Prior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orlotamab</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enoblituzumab</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or other B7-H3-targeted agents (including I-</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DXd</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Prior ADC that consists of an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exatecan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derivative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eg</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DXd</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Received the study comparators or any topoisomerase I inhibitor</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Any history of ILD/pneumonitis</a:t>
              </a:r>
            </a:p>
          </p:txBody>
        </p:sp>
      </p:grpSp>
      <p:sp>
        <p:nvSpPr>
          <p:cNvPr id="80" name="TextBox 79">
            <a:extLst>
              <a:ext uri="{FF2B5EF4-FFF2-40B4-BE49-F238E27FC236}">
                <a16:creationId xmlns:a16="http://schemas.microsoft.com/office/drawing/2014/main" id="{BEC00CCE-7D91-CF01-FC37-18FF1C114B67}"/>
              </a:ext>
            </a:extLst>
          </p:cNvPr>
          <p:cNvSpPr txBox="1"/>
          <p:nvPr/>
        </p:nvSpPr>
        <p:spPr>
          <a:xfrm>
            <a:off x="6076565" y="4391228"/>
            <a:ext cx="5568423" cy="374400"/>
          </a:xfrm>
          <a:prstGeom prst="rect">
            <a:avLst/>
          </a:prstGeom>
          <a:solidFill>
            <a:srgbClr val="FF9300"/>
          </a:solidFill>
          <a:ln>
            <a:no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06680" tIns="60960" rIns="106680" bIns="6096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Outcomes</a:t>
            </a:r>
          </a:p>
        </p:txBody>
      </p:sp>
      <p:sp>
        <p:nvSpPr>
          <p:cNvPr id="78" name="TextBox 77">
            <a:extLst>
              <a:ext uri="{FF2B5EF4-FFF2-40B4-BE49-F238E27FC236}">
                <a16:creationId xmlns:a16="http://schemas.microsoft.com/office/drawing/2014/main" id="{0F33C726-881F-ECC5-4521-C0A9E600349D}"/>
              </a:ext>
            </a:extLst>
          </p:cNvPr>
          <p:cNvSpPr txBox="1"/>
          <p:nvPr/>
        </p:nvSpPr>
        <p:spPr>
          <a:xfrm>
            <a:off x="6076565" y="4765629"/>
            <a:ext cx="5568423" cy="698229"/>
          </a:xfrm>
          <a:prstGeom prst="rect">
            <a:avLst/>
          </a:prstGeom>
          <a:solidFill>
            <a:srgbClr val="FFD6A2"/>
          </a:solidFill>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9342" tIns="69342" rIns="92456" bIns="104013" numCol="1" spcCol="1270" anchor="t" anchorCtr="0">
            <a:noAutofit/>
          </a:bodyPr>
          <a:lstStyle/>
          <a:p>
            <a:pPr marL="114300" marR="0" lvl="1" indent="-114300" algn="l" defTabSz="577850" rtl="0" eaLnBrk="1" fontAlgn="auto" latinLnBrk="0" hangingPunct="1">
              <a:lnSpc>
                <a:spcPct val="90000"/>
              </a:lnSpc>
              <a:spcBef>
                <a:spcPct val="0"/>
              </a:spcBef>
              <a:spcAft>
                <a:spcPct val="15000"/>
              </a:spcAft>
              <a:buClrTx/>
              <a:buSzTx/>
              <a:buFontTx/>
              <a:buChar char="•"/>
              <a:tabLst/>
              <a:defRPr/>
            </a:pPr>
            <a:r>
              <a:rPr kumimoji="0" lang="en-US" sz="1600" b="0" i="0" u="sng"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Calibri" panose="020F0502020204030204" pitchFamily="34" charset="0"/>
              </a:rPr>
              <a:t>Primary endpoints</a:t>
            </a: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Calibri" panose="020F0502020204030204" pitchFamily="34" charset="0"/>
              </a:rPr>
              <a:t>: ORR and OS (up to 4.5 years)</a:t>
            </a:r>
            <a:endParaRPr kumimoji="0" lang="en-US" sz="1600" b="0" i="0" u="sng"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Calibri" panose="020F0502020204030204" pitchFamily="34" charset="0"/>
            </a:endParaRPr>
          </a:p>
          <a:p>
            <a:pPr marL="114300" marR="0" lvl="1" indent="-114300" algn="l" defTabSz="577850" rtl="0" eaLnBrk="1" fontAlgn="auto" latinLnBrk="0" hangingPunct="1">
              <a:lnSpc>
                <a:spcPct val="90000"/>
              </a:lnSpc>
              <a:spcBef>
                <a:spcPct val="0"/>
              </a:spcBef>
              <a:spcAft>
                <a:spcPct val="15000"/>
              </a:spcAft>
              <a:buClrTx/>
              <a:buSzTx/>
              <a:buFontTx/>
              <a:buChar char="•"/>
              <a:tabLst/>
              <a:defRPr/>
            </a:pPr>
            <a:r>
              <a:rPr kumimoji="0" lang="en-US" sz="1600" b="0" i="0" u="sng"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Calibri" panose="020F0502020204030204" pitchFamily="34" charset="0"/>
              </a:rPr>
              <a:t>Key s</a:t>
            </a:r>
            <a:r>
              <a:rPr kumimoji="0" lang="en-US" sz="1600" b="0" i="0" u="sng" strike="noStrike" kern="1200" cap="none" spc="0" normalizeH="0" baseline="0" noProof="0" dirty="0" err="1">
                <a:ln>
                  <a:noFill/>
                </a:ln>
                <a:solidFill>
                  <a:srgbClr val="000000">
                    <a:hueOff val="0"/>
                    <a:satOff val="0"/>
                    <a:lumOff val="0"/>
                    <a:alphaOff val="0"/>
                  </a:srgbClr>
                </a:solidFill>
                <a:effectLst/>
                <a:uLnTx/>
                <a:uFillTx/>
                <a:latin typeface="Calibri" panose="020F0502020204030204" pitchFamily="34" charset="0"/>
                <a:ea typeface="+mn-ea"/>
                <a:cs typeface="Calibri" panose="020F0502020204030204" pitchFamily="34" charset="0"/>
              </a:rPr>
              <a:t>econdary</a:t>
            </a:r>
            <a:r>
              <a:rPr kumimoji="0" lang="en-US" sz="1600" b="0" i="0" u="sng"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Calibri" panose="020F0502020204030204" pitchFamily="34" charset="0"/>
              </a:rPr>
              <a:t> endpoints</a:t>
            </a: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Calibri" panose="020F0502020204030204" pitchFamily="34" charset="0"/>
              </a:rPr>
              <a:t>: PFS, DOR, safety (up to 4.5 years)</a:t>
            </a:r>
          </a:p>
        </p:txBody>
      </p:sp>
      <p:sp>
        <p:nvSpPr>
          <p:cNvPr id="81" name="TextBox 80">
            <a:extLst>
              <a:ext uri="{FF2B5EF4-FFF2-40B4-BE49-F238E27FC236}">
                <a16:creationId xmlns:a16="http://schemas.microsoft.com/office/drawing/2014/main" id="{B231AEA4-9F46-53A8-F134-3F2B7B08891B}"/>
              </a:ext>
            </a:extLst>
          </p:cNvPr>
          <p:cNvSpPr txBox="1"/>
          <p:nvPr/>
        </p:nvSpPr>
        <p:spPr>
          <a:xfrm>
            <a:off x="512775" y="5797848"/>
            <a:ext cx="10942858"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DXd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ifinatamab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deruxtecan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ADC = antibody-drug conjugate; ILD = interstitial lung disease; ORR = overall response rate </a:t>
            </a:r>
          </a:p>
        </p:txBody>
      </p:sp>
      <p:sp>
        <p:nvSpPr>
          <p:cNvPr id="84" name="TextBox 83">
            <a:extLst>
              <a:ext uri="{FF2B5EF4-FFF2-40B4-BE49-F238E27FC236}">
                <a16:creationId xmlns:a16="http://schemas.microsoft.com/office/drawing/2014/main" id="{BA7D171C-A58B-AA09-56C2-5264D3B52CA8}"/>
              </a:ext>
            </a:extLst>
          </p:cNvPr>
          <p:cNvSpPr txBox="1"/>
          <p:nvPr/>
        </p:nvSpPr>
        <p:spPr>
          <a:xfrm>
            <a:off x="139715" y="6482642"/>
            <a:ext cx="6960769"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Times New Roman" panose="02020603050405020304" pitchFamily="18" charset="0"/>
              </a:rPr>
              <a:t>www.clinicaltrials.gov</a:t>
            </a:r>
            <a:r>
              <a:rPr kumimoji="0" lang="en-US" sz="1500" b="0" i="0" u="none" strike="noStrike" kern="1200" cap="none" spc="0" normalizeH="0" baseline="0" noProof="0" dirty="0">
                <a:ln>
                  <a:noFill/>
                </a:ln>
                <a:solidFill>
                  <a:srgbClr val="000000"/>
                </a:solidFill>
                <a:effectLst/>
                <a:uLnTx/>
                <a:uFillTx/>
                <a:latin typeface="Calibri"/>
                <a:ea typeface="MS PGothic" charset="0"/>
                <a:cs typeface="Times New Roman" panose="02020603050405020304" pitchFamily="18" charset="0"/>
              </a:rPr>
              <a:t>. NCT06203210. Accessed June 2024.</a:t>
            </a:r>
          </a:p>
        </p:txBody>
      </p:sp>
      <p:sp>
        <p:nvSpPr>
          <p:cNvPr id="9" name="TextBox 8">
            <a:extLst>
              <a:ext uri="{FF2B5EF4-FFF2-40B4-BE49-F238E27FC236}">
                <a16:creationId xmlns:a16="http://schemas.microsoft.com/office/drawing/2014/main" id="{EAC443A5-7C3A-14C6-E152-27FB1B1321E5}"/>
              </a:ext>
            </a:extLst>
          </p:cNvPr>
          <p:cNvSpPr txBox="1"/>
          <p:nvPr/>
        </p:nvSpPr>
        <p:spPr>
          <a:xfrm>
            <a:off x="7120829" y="1231537"/>
            <a:ext cx="4334804" cy="552506"/>
          </a:xfrm>
          <a:prstGeom prst="rect">
            <a:avLst/>
          </a:prstGeom>
          <a:solidFill>
            <a:srgbClr val="8CC64C"/>
          </a:solidFill>
        </p:spPr>
        <p:style>
          <a:lnRef idx="0">
            <a:scrgbClr r="0" g="0" b="0"/>
          </a:lnRef>
          <a:fillRef idx="0">
            <a:scrgbClr r="0" g="0" b="0"/>
          </a:fillRef>
          <a:effectRef idx="0">
            <a:scrgbClr r="0" g="0" b="0"/>
          </a:effectRef>
          <a:fontRef idx="minor">
            <a:schemeClr val="lt1"/>
          </a:fontRef>
        </p:style>
        <p:txBody>
          <a:bodyPr spcFirstLastPara="0" vert="horz" wrap="square" lIns="106680" tIns="60960" rIns="106680" bIns="6096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I-</a:t>
            </a:r>
            <a:r>
              <a:rPr kumimoji="0" lang="en-US" sz="1600" b="1" i="0" u="none" strike="noStrike" kern="1200" cap="none" spc="0" normalizeH="0" baseline="0" noProof="0" dirty="0" err="1">
                <a:ln>
                  <a:noFill/>
                </a:ln>
                <a:solidFill>
                  <a:srgbClr val="FFFFFF"/>
                </a:solidFill>
                <a:effectLst/>
                <a:uLnTx/>
                <a:uFillTx/>
                <a:latin typeface="Calibri"/>
                <a:ea typeface="+mn-ea"/>
                <a:cs typeface="+mn-cs"/>
              </a:rPr>
              <a:t>DXd</a:t>
            </a:r>
            <a:r>
              <a:rPr kumimoji="0" lang="en-US" sz="1600" b="1" i="0" u="none" strike="noStrike" kern="1200" cap="none" spc="0" normalizeH="0" baseline="0" noProof="0" dirty="0">
                <a:ln>
                  <a:noFill/>
                </a:ln>
                <a:solidFill>
                  <a:srgbClr val="FFFFFF"/>
                </a:solidFill>
                <a:effectLst/>
                <a:uLnTx/>
                <a:uFillTx/>
                <a:latin typeface="Calibri"/>
                <a:ea typeface="+mn-ea"/>
                <a:cs typeface="+mn-cs"/>
              </a:rPr>
              <a:t> at 12 mg/kg Day 1 of each 21-day cycle</a:t>
            </a:r>
          </a:p>
        </p:txBody>
      </p:sp>
      <p:sp>
        <p:nvSpPr>
          <p:cNvPr id="12" name="TextBox 11">
            <a:extLst>
              <a:ext uri="{FF2B5EF4-FFF2-40B4-BE49-F238E27FC236}">
                <a16:creationId xmlns:a16="http://schemas.microsoft.com/office/drawing/2014/main" id="{59435BCA-A330-5895-F7D5-C4B17A30DF6A}"/>
              </a:ext>
            </a:extLst>
          </p:cNvPr>
          <p:cNvSpPr txBox="1"/>
          <p:nvPr/>
        </p:nvSpPr>
        <p:spPr>
          <a:xfrm>
            <a:off x="7120829" y="3416669"/>
            <a:ext cx="4346563" cy="552506"/>
          </a:xfrm>
          <a:prstGeom prst="rect">
            <a:avLst/>
          </a:prstGeom>
          <a:solidFill>
            <a:srgbClr val="8CC64C"/>
          </a:solidFill>
        </p:spPr>
        <p:style>
          <a:lnRef idx="0">
            <a:scrgbClr r="0" g="0" b="0"/>
          </a:lnRef>
          <a:fillRef idx="0">
            <a:scrgbClr r="0" g="0" b="0"/>
          </a:fillRef>
          <a:effectRef idx="0">
            <a:scrgbClr r="0" g="0" b="0"/>
          </a:effectRef>
          <a:fontRef idx="minor">
            <a:schemeClr val="lt1"/>
          </a:fontRef>
        </p:style>
        <p:txBody>
          <a:bodyPr spcFirstLastPara="0" vert="horz" wrap="square" lIns="106680" tIns="60960" rIns="106680" bIns="6096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T</a:t>
            </a:r>
            <a:r>
              <a:rPr kumimoji="0" lang="en-US" sz="1600" b="1" i="0" u="none" strike="noStrike" kern="1200" cap="none" spc="0" normalizeH="0" baseline="0" noProof="0" dirty="0" err="1">
                <a:ln>
                  <a:noFill/>
                </a:ln>
                <a:solidFill>
                  <a:srgbClr val="FFFFFF"/>
                </a:solidFill>
                <a:effectLst/>
                <a:uLnTx/>
                <a:uFillTx/>
                <a:latin typeface="Calibri"/>
                <a:ea typeface="+mn-ea"/>
                <a:cs typeface="+mn-cs"/>
              </a:rPr>
              <a:t>opotecan</a:t>
            </a:r>
            <a:r>
              <a:rPr kumimoji="0" lang="en-US" sz="1600" b="1" i="0" u="none" strike="noStrike" kern="1200" cap="none" spc="0" normalizeH="0" baseline="0" noProof="0" dirty="0">
                <a:ln>
                  <a:noFill/>
                </a:ln>
                <a:solidFill>
                  <a:srgbClr val="FFFFFF"/>
                </a:solidFill>
                <a:effectLst/>
                <a:uLnTx/>
                <a:uFillTx/>
                <a:latin typeface="Calibri"/>
                <a:ea typeface="+mn-ea"/>
                <a:cs typeface="+mn-cs"/>
              </a:rPr>
              <a:t>, lurbinectedin or amrubicin</a:t>
            </a:r>
          </a:p>
        </p:txBody>
      </p:sp>
      <p:cxnSp>
        <p:nvCxnSpPr>
          <p:cNvPr id="5" name="Straight Connector 4">
            <a:extLst>
              <a:ext uri="{FF2B5EF4-FFF2-40B4-BE49-F238E27FC236}">
                <a16:creationId xmlns:a16="http://schemas.microsoft.com/office/drawing/2014/main" id="{86BA3902-31EC-5519-362B-CC7BADBD9A27}"/>
              </a:ext>
            </a:extLst>
          </p:cNvPr>
          <p:cNvCxnSpPr>
            <a:cxnSpLocks/>
          </p:cNvCxnSpPr>
          <p:nvPr/>
        </p:nvCxnSpPr>
        <p:spPr bwMode="auto">
          <a:xfrm>
            <a:off x="6519553" y="1494310"/>
            <a:ext cx="580932" cy="0"/>
          </a:xfrm>
          <a:prstGeom prst="line">
            <a:avLst/>
          </a:prstGeom>
          <a:solidFill>
            <a:srgbClr val="FFFF00"/>
          </a:solidFill>
          <a:ln w="19050" cap="flat" cmpd="sng" algn="ctr">
            <a:solidFill>
              <a:schemeClr val="tx1"/>
            </a:solidFill>
            <a:prstDash val="solid"/>
            <a:round/>
            <a:headEnd type="none" w="med" len="med"/>
            <a:tailEnd type="arrow" w="med" len="med"/>
          </a:ln>
          <a:effectLst/>
        </p:spPr>
      </p:cxnSp>
      <p:cxnSp>
        <p:nvCxnSpPr>
          <p:cNvPr id="13" name="Straight Connector 12">
            <a:extLst>
              <a:ext uri="{FF2B5EF4-FFF2-40B4-BE49-F238E27FC236}">
                <a16:creationId xmlns:a16="http://schemas.microsoft.com/office/drawing/2014/main" id="{AEF00CAB-CC3E-4B5A-46CB-9AB1E04C3591}"/>
              </a:ext>
            </a:extLst>
          </p:cNvPr>
          <p:cNvCxnSpPr>
            <a:cxnSpLocks/>
          </p:cNvCxnSpPr>
          <p:nvPr/>
        </p:nvCxnSpPr>
        <p:spPr bwMode="auto">
          <a:xfrm>
            <a:off x="6519553" y="3726871"/>
            <a:ext cx="580932" cy="0"/>
          </a:xfrm>
          <a:prstGeom prst="line">
            <a:avLst/>
          </a:prstGeom>
          <a:solidFill>
            <a:srgbClr val="FFFF00"/>
          </a:solidFill>
          <a:ln w="19050" cap="flat" cmpd="sng" algn="ctr">
            <a:solidFill>
              <a:schemeClr val="tx1"/>
            </a:solidFill>
            <a:prstDash val="solid"/>
            <a:round/>
            <a:headEnd type="none" w="med" len="med"/>
            <a:tailEnd type="arrow" w="med" len="med"/>
          </a:ln>
          <a:effectLst/>
        </p:spPr>
      </p:cxnSp>
      <p:cxnSp>
        <p:nvCxnSpPr>
          <p:cNvPr id="14" name="Straight Connector 13">
            <a:extLst>
              <a:ext uri="{FF2B5EF4-FFF2-40B4-BE49-F238E27FC236}">
                <a16:creationId xmlns:a16="http://schemas.microsoft.com/office/drawing/2014/main" id="{6F625ECF-10C4-6FA0-A40A-211BBCEB4BDE}"/>
              </a:ext>
            </a:extLst>
          </p:cNvPr>
          <p:cNvCxnSpPr>
            <a:cxnSpLocks/>
          </p:cNvCxnSpPr>
          <p:nvPr/>
        </p:nvCxnSpPr>
        <p:spPr bwMode="auto">
          <a:xfrm>
            <a:off x="6531428" y="1494310"/>
            <a:ext cx="0" cy="2232561"/>
          </a:xfrm>
          <a:prstGeom prst="line">
            <a:avLst/>
          </a:prstGeom>
          <a:solidFill>
            <a:srgbClr val="FFFF00"/>
          </a:solidFill>
          <a:ln w="19050" cap="flat" cmpd="sng" algn="ctr">
            <a:solidFill>
              <a:schemeClr val="tx1"/>
            </a:solidFill>
            <a:prstDash val="solid"/>
            <a:round/>
            <a:headEnd type="none" w="med" len="med"/>
            <a:tailEnd type="none" w="med" len="med"/>
          </a:ln>
          <a:effectLst/>
        </p:spPr>
      </p:cxnSp>
      <p:sp>
        <p:nvSpPr>
          <p:cNvPr id="37" name="Rounded Rectangle 36">
            <a:extLst>
              <a:ext uri="{FF2B5EF4-FFF2-40B4-BE49-F238E27FC236}">
                <a16:creationId xmlns:a16="http://schemas.microsoft.com/office/drawing/2014/main" id="{8DB9DFD2-2858-4AB6-D56A-144291179660}"/>
              </a:ext>
            </a:extLst>
          </p:cNvPr>
          <p:cNvSpPr/>
          <p:nvPr/>
        </p:nvSpPr>
        <p:spPr bwMode="auto">
          <a:xfrm>
            <a:off x="5679401" y="2475805"/>
            <a:ext cx="1285437" cy="435825"/>
          </a:xfrm>
          <a:prstGeom prst="roundRect">
            <a:avLst>
              <a:gd name="adj" fmla="val 0"/>
            </a:avLst>
          </a:prstGeom>
          <a:solidFill>
            <a:srgbClr val="8CC64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 468</a:t>
            </a:r>
          </a:p>
        </p:txBody>
      </p:sp>
    </p:spTree>
    <p:extLst>
      <p:ext uri="{BB962C8B-B14F-4D97-AF65-F5344CB8AC3E}">
        <p14:creationId xmlns:p14="http://schemas.microsoft.com/office/powerpoint/2010/main" val="3029058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of a cell phone&#10;&#10;Description automatically generated with medium confidence">
            <a:extLst>
              <a:ext uri="{FF2B5EF4-FFF2-40B4-BE49-F238E27FC236}">
                <a16:creationId xmlns:a16="http://schemas.microsoft.com/office/drawing/2014/main" id="{95936F3C-A449-B1D2-1A11-608CAB371A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56" y="260648"/>
            <a:ext cx="9793088" cy="5774087"/>
          </a:xfrm>
          <a:prstGeom prst="rect">
            <a:avLst/>
          </a:prstGeom>
        </p:spPr>
      </p:pic>
    </p:spTree>
    <p:extLst>
      <p:ext uri="{BB962C8B-B14F-4D97-AF65-F5344CB8AC3E}">
        <p14:creationId xmlns:p14="http://schemas.microsoft.com/office/powerpoint/2010/main" val="1754395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06638-4A5B-4FA2-2561-C9DED819294E}"/>
              </a:ext>
            </a:extLst>
          </p:cNvPr>
          <p:cNvSpPr>
            <a:spLocks noGrp="1"/>
          </p:cNvSpPr>
          <p:nvPr>
            <p:ph type="title"/>
          </p:nvPr>
        </p:nvSpPr>
        <p:spPr>
          <a:xfrm>
            <a:off x="916516" y="63561"/>
            <a:ext cx="10358967" cy="1143000"/>
          </a:xfrm>
        </p:spPr>
        <p:txBody>
          <a:bodyPr/>
          <a:lstStyle/>
          <a:p>
            <a:pPr algn="l"/>
            <a:r>
              <a:rPr lang="en-US" dirty="0"/>
              <a:t>TROPiCS-03: Safety Summary with Sacituzumab </a:t>
            </a:r>
            <a:r>
              <a:rPr lang="en-US" dirty="0" err="1"/>
              <a:t>Govitecan</a:t>
            </a:r>
            <a:r>
              <a:rPr lang="en-US" dirty="0"/>
              <a:t> </a:t>
            </a:r>
            <a:br>
              <a:rPr lang="en-US" dirty="0"/>
            </a:br>
            <a:r>
              <a:rPr lang="en-US" dirty="0"/>
              <a:t>for ES-SCLC</a:t>
            </a:r>
          </a:p>
        </p:txBody>
      </p:sp>
      <p:sp>
        <p:nvSpPr>
          <p:cNvPr id="3" name="TextBox 2">
            <a:extLst>
              <a:ext uri="{FF2B5EF4-FFF2-40B4-BE49-F238E27FC236}">
                <a16:creationId xmlns:a16="http://schemas.microsoft.com/office/drawing/2014/main" id="{F392387D-C311-64EB-05D5-8129515CE0E8}"/>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Dowlati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lang="en-US" sz="1500" b="0" dirty="0">
                <a:solidFill>
                  <a:srgbClr val="000000"/>
                </a:solidFill>
                <a:latin typeface="Calibri" panose="020F0502020204030204" pitchFamily="34" charset="0"/>
                <a:cs typeface="Calibri" panose="020F0502020204030204" pitchFamily="34" charset="0"/>
              </a:rPr>
              <a:t>ESMO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2023;Abstract </a:t>
            </a:r>
            <a:r>
              <a:rPr lang="en-US" sz="1500" b="0" dirty="0">
                <a:solidFill>
                  <a:srgbClr val="000000"/>
                </a:solidFill>
                <a:latin typeface="Calibri" panose="020F0502020204030204" pitchFamily="34" charset="0"/>
                <a:cs typeface="Calibri" panose="020F0502020204030204" pitchFamily="34" charset="0"/>
              </a:rPr>
              <a:t>1990MO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12" name="Picture 11" descr="A graph of a number of patients&#10;&#10;Description automatically generated with medium confidence">
            <a:extLst>
              <a:ext uri="{FF2B5EF4-FFF2-40B4-BE49-F238E27FC236}">
                <a16:creationId xmlns:a16="http://schemas.microsoft.com/office/drawing/2014/main" id="{D76C33B3-E92F-795C-6748-17D966F5C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493" y="1124744"/>
            <a:ext cx="10796107" cy="4884930"/>
          </a:xfrm>
          <a:prstGeom prst="rect">
            <a:avLst/>
          </a:prstGeom>
        </p:spPr>
      </p:pic>
    </p:spTree>
    <p:extLst>
      <p:ext uri="{BB962C8B-B14F-4D97-AF65-F5344CB8AC3E}">
        <p14:creationId xmlns:p14="http://schemas.microsoft.com/office/powerpoint/2010/main" val="1393543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06638-4A5B-4FA2-2561-C9DED819294E}"/>
              </a:ext>
            </a:extLst>
          </p:cNvPr>
          <p:cNvSpPr>
            <a:spLocks noGrp="1"/>
          </p:cNvSpPr>
          <p:nvPr>
            <p:ph type="title"/>
          </p:nvPr>
        </p:nvSpPr>
        <p:spPr>
          <a:xfrm>
            <a:off x="916516" y="63561"/>
            <a:ext cx="10358967" cy="1143000"/>
          </a:xfrm>
        </p:spPr>
        <p:txBody>
          <a:bodyPr/>
          <a:lstStyle/>
          <a:p>
            <a:pPr algn="l"/>
            <a:r>
              <a:rPr lang="en-US" dirty="0"/>
              <a:t>TROPiCS-03: Tumor Response with Sacituzumab </a:t>
            </a:r>
            <a:r>
              <a:rPr lang="en-US" dirty="0" err="1"/>
              <a:t>Govitecan</a:t>
            </a:r>
            <a:r>
              <a:rPr lang="en-US" dirty="0"/>
              <a:t> </a:t>
            </a:r>
            <a:br>
              <a:rPr lang="en-US" dirty="0"/>
            </a:br>
            <a:r>
              <a:rPr lang="en-US" dirty="0"/>
              <a:t>for ES-SCLC</a:t>
            </a:r>
          </a:p>
        </p:txBody>
      </p:sp>
      <p:sp>
        <p:nvSpPr>
          <p:cNvPr id="3" name="TextBox 2">
            <a:extLst>
              <a:ext uri="{FF2B5EF4-FFF2-40B4-BE49-F238E27FC236}">
                <a16:creationId xmlns:a16="http://schemas.microsoft.com/office/drawing/2014/main" id="{F392387D-C311-64EB-05D5-8129515CE0E8}"/>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Dowlati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lang="en-US" sz="1500" b="0" dirty="0">
                <a:solidFill>
                  <a:srgbClr val="000000"/>
                </a:solidFill>
                <a:latin typeface="Calibri" panose="020F0502020204030204" pitchFamily="34" charset="0"/>
                <a:cs typeface="Calibri" panose="020F0502020204030204" pitchFamily="34" charset="0"/>
              </a:rPr>
              <a:t>ESMO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2023;Abstract </a:t>
            </a:r>
            <a:r>
              <a:rPr lang="en-US" sz="1500" b="0" dirty="0">
                <a:solidFill>
                  <a:srgbClr val="000000"/>
                </a:solidFill>
                <a:latin typeface="Calibri" panose="020F0502020204030204" pitchFamily="34" charset="0"/>
                <a:cs typeface="Calibri" panose="020F0502020204030204" pitchFamily="34" charset="0"/>
              </a:rPr>
              <a:t>1990MO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9" name="Picture 8" descr="A graph of patients with numbers and text&#10;&#10;Description automatically generated with medium confidence">
            <a:extLst>
              <a:ext uri="{FF2B5EF4-FFF2-40B4-BE49-F238E27FC236}">
                <a16:creationId xmlns:a16="http://schemas.microsoft.com/office/drawing/2014/main" id="{3615FC1D-ACB6-8CDA-D0C0-2800C6492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035" y="1206561"/>
            <a:ext cx="10656557" cy="4670711"/>
          </a:xfrm>
          <a:prstGeom prst="rect">
            <a:avLst/>
          </a:prstGeom>
        </p:spPr>
      </p:pic>
      <p:sp>
        <p:nvSpPr>
          <p:cNvPr id="10" name="TextBox 9">
            <a:extLst>
              <a:ext uri="{FF2B5EF4-FFF2-40B4-BE49-F238E27FC236}">
                <a16:creationId xmlns:a16="http://schemas.microsoft.com/office/drawing/2014/main" id="{D5850763-2F25-EF06-177B-384B75520C3B}"/>
              </a:ext>
            </a:extLst>
          </p:cNvPr>
          <p:cNvSpPr txBox="1"/>
          <p:nvPr/>
        </p:nvSpPr>
        <p:spPr>
          <a:xfrm>
            <a:off x="1919536" y="2276872"/>
            <a:ext cx="3898311" cy="461665"/>
          </a:xfrm>
          <a:prstGeom prst="rect">
            <a:avLst/>
          </a:prstGeom>
          <a:noFill/>
        </p:spPr>
        <p:txBody>
          <a:bodyPr wrap="none" rtlCol="0">
            <a:spAutoFit/>
          </a:bodyPr>
          <a:lstStyle/>
          <a:p>
            <a:r>
              <a:rPr lang="en-US" sz="2400" dirty="0">
                <a:solidFill>
                  <a:schemeClr val="tx1"/>
                </a:solidFill>
                <a:latin typeface="Calibri" panose="020F0502020204030204" pitchFamily="34" charset="0"/>
                <a:cs typeface="Calibri" panose="020F0502020204030204" pitchFamily="34" charset="0"/>
              </a:rPr>
              <a:t>Objective response rate: 37%</a:t>
            </a:r>
          </a:p>
        </p:txBody>
      </p:sp>
    </p:spTree>
    <p:extLst>
      <p:ext uri="{BB962C8B-B14F-4D97-AF65-F5344CB8AC3E}">
        <p14:creationId xmlns:p14="http://schemas.microsoft.com/office/powerpoint/2010/main" val="539073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5" y="1416053"/>
            <a:ext cx="10408957" cy="4677243"/>
          </a:xfrm>
        </p:spPr>
        <p:txBody>
          <a:bodyPr/>
          <a:lstStyle/>
          <a:p>
            <a:pPr marL="9525" indent="0">
              <a:lnSpc>
                <a:spcPct val="100000"/>
              </a:lnSpc>
              <a:spcBef>
                <a:spcPts val="0"/>
              </a:spcBef>
              <a:spcAft>
                <a:spcPts val="2400"/>
              </a:spcAft>
              <a:buNone/>
            </a:pPr>
            <a:r>
              <a:rPr lang="en-US" sz="2400" dirty="0">
                <a:solidFill>
                  <a:srgbClr val="0432FF"/>
                </a:solidFill>
              </a:rPr>
              <a:t>INTRODUCTION: </a:t>
            </a:r>
            <a:r>
              <a:rPr lang="en-US" sz="2400" dirty="0">
                <a:solidFill>
                  <a:schemeClr val="tx1"/>
                </a:solidFill>
              </a:rPr>
              <a:t>Risk of Autoimmune Toxicity with Checkpoint Inhibitors</a:t>
            </a:r>
          </a:p>
          <a:p>
            <a:pPr marL="9525" indent="0">
              <a:lnSpc>
                <a:spcPct val="100000"/>
              </a:lnSpc>
              <a:spcBef>
                <a:spcPts val="0"/>
              </a:spcBef>
              <a:spcAft>
                <a:spcPts val="2400"/>
              </a:spcAft>
              <a:buNone/>
            </a:pPr>
            <a:r>
              <a:rPr lang="en-US" sz="2400" dirty="0">
                <a:solidFill>
                  <a:srgbClr val="0432FF"/>
                </a:solidFill>
              </a:rPr>
              <a:t>MODULE 1: </a:t>
            </a:r>
            <a:r>
              <a:rPr lang="en-US" sz="2400" dirty="0">
                <a:solidFill>
                  <a:schemeClr val="tx1"/>
                </a:solidFill>
              </a:rPr>
              <a:t>Immunotherapy in the Neoadjuvant/Adjuvant Setting</a:t>
            </a:r>
          </a:p>
          <a:p>
            <a:pPr marL="9525" indent="0">
              <a:lnSpc>
                <a:spcPct val="100000"/>
              </a:lnSpc>
              <a:spcBef>
                <a:spcPts val="0"/>
              </a:spcBef>
              <a:spcAft>
                <a:spcPts val="2400"/>
              </a:spcAft>
              <a:buNone/>
            </a:pPr>
            <a:r>
              <a:rPr lang="en-US" sz="2400" dirty="0">
                <a:solidFill>
                  <a:srgbClr val="0432FF"/>
                </a:solidFill>
                <a:latin typeface="+mn-lt"/>
              </a:rPr>
              <a:t>MODULE 2: </a:t>
            </a:r>
            <a:r>
              <a:rPr lang="en-US" sz="2400" dirty="0">
                <a:solidFill>
                  <a:schemeClr val="tx1"/>
                </a:solidFill>
              </a:rPr>
              <a:t>Immunotherapy</a:t>
            </a:r>
            <a:r>
              <a:rPr lang="en-US" sz="2400" dirty="0">
                <a:solidFill>
                  <a:schemeClr val="tx1"/>
                </a:solidFill>
                <a:latin typeface="+mn-lt"/>
              </a:rPr>
              <a:t> for Locally Advanced NSCLC </a:t>
            </a:r>
          </a:p>
          <a:p>
            <a:pPr marL="9525" indent="0">
              <a:lnSpc>
                <a:spcPct val="100000"/>
              </a:lnSpc>
              <a:spcBef>
                <a:spcPts val="0"/>
              </a:spcBef>
              <a:spcAft>
                <a:spcPts val="2400"/>
              </a:spcAft>
              <a:buNone/>
            </a:pPr>
            <a:r>
              <a:rPr lang="en-US" sz="2400" dirty="0">
                <a:solidFill>
                  <a:srgbClr val="0432FF"/>
                </a:solidFill>
                <a:latin typeface="+mn-lt"/>
              </a:rPr>
              <a:t>MODULE 3: </a:t>
            </a:r>
            <a:r>
              <a:rPr lang="en-US" sz="2400" dirty="0">
                <a:solidFill>
                  <a:schemeClr val="tx1"/>
                </a:solidFill>
                <a:latin typeface="+mn-lt"/>
              </a:rPr>
              <a:t>First-Line Immunotherapy for Metastatic NSCLC </a:t>
            </a:r>
          </a:p>
          <a:p>
            <a:pPr marL="0" indent="0">
              <a:lnSpc>
                <a:spcPct val="100000"/>
              </a:lnSpc>
              <a:spcBef>
                <a:spcPts val="0"/>
              </a:spcBef>
              <a:spcAft>
                <a:spcPts val="2400"/>
              </a:spcAft>
              <a:buNone/>
            </a:pPr>
            <a:r>
              <a:rPr lang="en-US" sz="2400" dirty="0">
                <a:solidFill>
                  <a:srgbClr val="0432FF"/>
                </a:solidFill>
                <a:latin typeface="+mn-lt"/>
              </a:rPr>
              <a:t>MODULE 4: </a:t>
            </a:r>
            <a:r>
              <a:rPr lang="en-US" sz="2400" dirty="0">
                <a:solidFill>
                  <a:schemeClr val="tx1"/>
                </a:solidFill>
                <a:latin typeface="+mn-lt"/>
              </a:rPr>
              <a:t>Novel Agents and Strategies</a:t>
            </a:r>
          </a:p>
          <a:p>
            <a:pPr marL="0" marR="0" indent="0" algn="l">
              <a:lnSpc>
                <a:spcPct val="100000"/>
              </a:lnSpc>
              <a:spcBef>
                <a:spcPts val="0"/>
              </a:spcBef>
              <a:spcAft>
                <a:spcPts val="2400"/>
              </a:spcAft>
              <a:buNone/>
            </a:pPr>
            <a:r>
              <a:rPr lang="en-US" sz="2400" dirty="0">
                <a:solidFill>
                  <a:srgbClr val="0432FF"/>
                </a:solidFill>
                <a:latin typeface="+mn-lt"/>
              </a:rPr>
              <a:t>MODULE 5: </a:t>
            </a:r>
            <a:r>
              <a:rPr lang="en-US" sz="2400" dirty="0">
                <a:solidFill>
                  <a:schemeClr val="tx1"/>
                </a:solidFill>
                <a:latin typeface="+mn-lt"/>
              </a:rPr>
              <a:t>Immunotherapy for NSCLC with a Targetable Mutation</a:t>
            </a:r>
          </a:p>
          <a:p>
            <a:pPr marL="0" marR="0" indent="0" algn="l">
              <a:lnSpc>
                <a:spcPct val="100000"/>
              </a:lnSpc>
              <a:spcBef>
                <a:spcPts val="0"/>
              </a:spcBef>
              <a:spcAft>
                <a:spcPts val="2400"/>
              </a:spcAft>
              <a:buNone/>
            </a:pPr>
            <a:r>
              <a:rPr lang="en-US" sz="2400" dirty="0">
                <a:solidFill>
                  <a:srgbClr val="0432FF"/>
                </a:solidFill>
                <a:latin typeface="+mn-lt"/>
              </a:rPr>
              <a:t>MODULE 6: </a:t>
            </a:r>
            <a:r>
              <a:rPr lang="en-US" sz="2400" dirty="0">
                <a:solidFill>
                  <a:schemeClr val="tx1"/>
                </a:solidFill>
                <a:latin typeface="+mn-lt"/>
              </a:rPr>
              <a:t>Small Cell Lung Cancer</a:t>
            </a:r>
          </a:p>
        </p:txBody>
      </p:sp>
    </p:spTree>
    <p:extLst>
      <p:ext uri="{BB962C8B-B14F-4D97-AF65-F5344CB8AC3E}">
        <p14:creationId xmlns:p14="http://schemas.microsoft.com/office/powerpoint/2010/main" val="7793262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34B953-8CA2-0A06-1FE1-4AE3EBEE5471}"/>
              </a:ext>
            </a:extLst>
          </p:cNvPr>
          <p:cNvSpPr/>
          <p:nvPr/>
        </p:nvSpPr>
        <p:spPr bwMode="auto">
          <a:xfrm>
            <a:off x="1127448" y="1370013"/>
            <a:ext cx="10225136"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5" y="1416053"/>
            <a:ext cx="10408957" cy="4677243"/>
          </a:xfrm>
        </p:spPr>
        <p:txBody>
          <a:bodyPr/>
          <a:lstStyle/>
          <a:p>
            <a:pPr marL="9525" indent="0">
              <a:lnSpc>
                <a:spcPct val="100000"/>
              </a:lnSpc>
              <a:spcBef>
                <a:spcPts val="0"/>
              </a:spcBef>
              <a:spcAft>
                <a:spcPts val="2400"/>
              </a:spcAft>
              <a:buNone/>
            </a:pPr>
            <a:r>
              <a:rPr lang="en-US" sz="2400" dirty="0">
                <a:solidFill>
                  <a:schemeClr val="bg1"/>
                </a:solidFill>
              </a:rPr>
              <a:t>INTRODUCTION: Risk of Autoimmune Toxicity with Checkpoint Inhibitors</a:t>
            </a:r>
          </a:p>
          <a:p>
            <a:pPr marL="9525" indent="0">
              <a:lnSpc>
                <a:spcPct val="100000"/>
              </a:lnSpc>
              <a:spcBef>
                <a:spcPts val="0"/>
              </a:spcBef>
              <a:spcAft>
                <a:spcPts val="2400"/>
              </a:spcAft>
              <a:buNone/>
            </a:pPr>
            <a:r>
              <a:rPr lang="en-US" sz="2400" dirty="0">
                <a:solidFill>
                  <a:srgbClr val="0432FF"/>
                </a:solidFill>
              </a:rPr>
              <a:t>MODULE 1: </a:t>
            </a:r>
            <a:r>
              <a:rPr lang="en-US" sz="2400" dirty="0">
                <a:solidFill>
                  <a:schemeClr val="tx1"/>
                </a:solidFill>
              </a:rPr>
              <a:t>Immunotherapy in the Neoadjuvant/Adjuvant Setting</a:t>
            </a:r>
          </a:p>
          <a:p>
            <a:pPr marL="9525" indent="0">
              <a:lnSpc>
                <a:spcPct val="100000"/>
              </a:lnSpc>
              <a:spcBef>
                <a:spcPts val="0"/>
              </a:spcBef>
              <a:spcAft>
                <a:spcPts val="2400"/>
              </a:spcAft>
              <a:buNone/>
            </a:pPr>
            <a:r>
              <a:rPr lang="en-US" sz="2400" dirty="0">
                <a:solidFill>
                  <a:srgbClr val="0432FF"/>
                </a:solidFill>
                <a:latin typeface="+mn-lt"/>
              </a:rPr>
              <a:t>MODULE 2: </a:t>
            </a:r>
            <a:r>
              <a:rPr lang="en-US" sz="2400" dirty="0">
                <a:solidFill>
                  <a:schemeClr val="tx1"/>
                </a:solidFill>
              </a:rPr>
              <a:t>Immunotherapy</a:t>
            </a:r>
            <a:r>
              <a:rPr lang="en-US" sz="2400" dirty="0">
                <a:solidFill>
                  <a:schemeClr val="tx1"/>
                </a:solidFill>
                <a:latin typeface="+mn-lt"/>
              </a:rPr>
              <a:t> for Locally Advanced NSCLC </a:t>
            </a:r>
          </a:p>
          <a:p>
            <a:pPr marL="9525" indent="0">
              <a:lnSpc>
                <a:spcPct val="100000"/>
              </a:lnSpc>
              <a:spcBef>
                <a:spcPts val="0"/>
              </a:spcBef>
              <a:spcAft>
                <a:spcPts val="2400"/>
              </a:spcAft>
              <a:buNone/>
            </a:pPr>
            <a:r>
              <a:rPr lang="en-US" sz="2400" dirty="0">
                <a:solidFill>
                  <a:srgbClr val="0432FF"/>
                </a:solidFill>
                <a:latin typeface="+mn-lt"/>
              </a:rPr>
              <a:t>MODULE 3: </a:t>
            </a:r>
            <a:r>
              <a:rPr lang="en-US" sz="2400" dirty="0">
                <a:solidFill>
                  <a:schemeClr val="tx1"/>
                </a:solidFill>
                <a:latin typeface="+mn-lt"/>
              </a:rPr>
              <a:t>First-Line Immunotherapy for Metastatic NSCLC </a:t>
            </a:r>
          </a:p>
          <a:p>
            <a:pPr marL="0" indent="0">
              <a:lnSpc>
                <a:spcPct val="100000"/>
              </a:lnSpc>
              <a:spcBef>
                <a:spcPts val="0"/>
              </a:spcBef>
              <a:spcAft>
                <a:spcPts val="2400"/>
              </a:spcAft>
              <a:buNone/>
            </a:pPr>
            <a:r>
              <a:rPr lang="en-US" sz="2400" dirty="0">
                <a:solidFill>
                  <a:srgbClr val="0432FF"/>
                </a:solidFill>
                <a:latin typeface="+mn-lt"/>
              </a:rPr>
              <a:t>MODULE 4: </a:t>
            </a:r>
            <a:r>
              <a:rPr lang="en-US" sz="2400" dirty="0">
                <a:solidFill>
                  <a:schemeClr val="tx1"/>
                </a:solidFill>
                <a:latin typeface="+mn-lt"/>
              </a:rPr>
              <a:t>Novel Agents and Strategies</a:t>
            </a:r>
          </a:p>
          <a:p>
            <a:pPr marL="0" marR="0" indent="0" algn="l">
              <a:lnSpc>
                <a:spcPct val="100000"/>
              </a:lnSpc>
              <a:spcBef>
                <a:spcPts val="0"/>
              </a:spcBef>
              <a:spcAft>
                <a:spcPts val="2400"/>
              </a:spcAft>
              <a:buNone/>
            </a:pPr>
            <a:r>
              <a:rPr lang="en-US" sz="2400" dirty="0">
                <a:solidFill>
                  <a:srgbClr val="0432FF"/>
                </a:solidFill>
                <a:latin typeface="+mn-lt"/>
              </a:rPr>
              <a:t>MODULE 5: </a:t>
            </a:r>
            <a:r>
              <a:rPr lang="en-US" sz="2400" dirty="0">
                <a:solidFill>
                  <a:schemeClr val="tx1"/>
                </a:solidFill>
                <a:latin typeface="+mn-lt"/>
              </a:rPr>
              <a:t>Immunotherapy for NSCLC with a Targetable Mutation</a:t>
            </a:r>
          </a:p>
          <a:p>
            <a:pPr marL="0" marR="0" indent="0" algn="l">
              <a:lnSpc>
                <a:spcPct val="100000"/>
              </a:lnSpc>
              <a:spcBef>
                <a:spcPts val="0"/>
              </a:spcBef>
              <a:spcAft>
                <a:spcPts val="2400"/>
              </a:spcAft>
              <a:buNone/>
            </a:pPr>
            <a:r>
              <a:rPr lang="en-US" sz="2400" dirty="0">
                <a:solidFill>
                  <a:srgbClr val="0432FF"/>
                </a:solidFill>
                <a:latin typeface="+mn-lt"/>
              </a:rPr>
              <a:t>MODULE 6: </a:t>
            </a:r>
            <a:r>
              <a:rPr lang="en-US" sz="2400" dirty="0">
                <a:solidFill>
                  <a:schemeClr val="tx1"/>
                </a:solidFill>
                <a:latin typeface="+mn-lt"/>
              </a:rPr>
              <a:t>Small Cell Lung Cancer</a:t>
            </a:r>
          </a:p>
        </p:txBody>
      </p:sp>
    </p:spTree>
    <p:extLst>
      <p:ext uri="{BB962C8B-B14F-4D97-AF65-F5344CB8AC3E}">
        <p14:creationId xmlns:p14="http://schemas.microsoft.com/office/powerpoint/2010/main" val="29888693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creen with yellow text&#10;&#10;Description automatically generated">
            <a:extLst>
              <a:ext uri="{FF2B5EF4-FFF2-40B4-BE49-F238E27FC236}">
                <a16:creationId xmlns:a16="http://schemas.microsoft.com/office/drawing/2014/main" id="{28E881E1-6721-52A4-5846-EE4802EA4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110" y="429330"/>
            <a:ext cx="7769290" cy="5790319"/>
          </a:xfrm>
          <a:prstGeom prst="rect">
            <a:avLst/>
          </a:prstGeom>
        </p:spPr>
      </p:pic>
    </p:spTree>
    <p:extLst>
      <p:ext uri="{BB962C8B-B14F-4D97-AF65-F5344CB8AC3E}">
        <p14:creationId xmlns:p14="http://schemas.microsoft.com/office/powerpoint/2010/main" val="114167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at a podium&#10;&#10;Description automatically generated">
            <a:extLst>
              <a:ext uri="{FF2B5EF4-FFF2-40B4-BE49-F238E27FC236}">
                <a16:creationId xmlns:a16="http://schemas.microsoft.com/office/drawing/2014/main" id="{D46A9574-02D9-CFB4-AC90-207B56E9E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124" y="432048"/>
            <a:ext cx="9808412" cy="5517232"/>
          </a:xfrm>
          <a:prstGeom prst="rect">
            <a:avLst/>
          </a:prstGeom>
        </p:spPr>
      </p:pic>
      <p:sp>
        <p:nvSpPr>
          <p:cNvPr id="5" name="TextBox 4">
            <a:extLst>
              <a:ext uri="{FF2B5EF4-FFF2-40B4-BE49-F238E27FC236}">
                <a16:creationId xmlns:a16="http://schemas.microsoft.com/office/drawing/2014/main" id="{C1E0ADFB-1B15-5809-5706-0F0F18ABC8FF}"/>
              </a:ext>
            </a:extLst>
          </p:cNvPr>
          <p:cNvSpPr txBox="1"/>
          <p:nvPr/>
        </p:nvSpPr>
        <p:spPr>
          <a:xfrm>
            <a:off x="0" y="6542353"/>
            <a:ext cx="679873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ASCO Genitourinary Cancers Symposium, February 27, 2015.</a:t>
            </a:r>
          </a:p>
        </p:txBody>
      </p:sp>
    </p:spTree>
    <p:extLst>
      <p:ext uri="{BB962C8B-B14F-4D97-AF65-F5344CB8AC3E}">
        <p14:creationId xmlns:p14="http://schemas.microsoft.com/office/powerpoint/2010/main" val="1785598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screen with text and numbers&#10;&#10;Description automatically generated">
            <a:extLst>
              <a:ext uri="{FF2B5EF4-FFF2-40B4-BE49-F238E27FC236}">
                <a16:creationId xmlns:a16="http://schemas.microsoft.com/office/drawing/2014/main" id="{E9BFE123-484C-2E63-DC39-7844A7D36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8" y="404664"/>
            <a:ext cx="7772400" cy="5772639"/>
          </a:xfrm>
          <a:prstGeom prst="rect">
            <a:avLst/>
          </a:prstGeom>
        </p:spPr>
      </p:pic>
      <p:sp>
        <p:nvSpPr>
          <p:cNvPr id="2" name="TextBox 1">
            <a:extLst>
              <a:ext uri="{FF2B5EF4-FFF2-40B4-BE49-F238E27FC236}">
                <a16:creationId xmlns:a16="http://schemas.microsoft.com/office/drawing/2014/main" id="{F1DFC679-C48A-D6C4-683D-0B05895C783A}"/>
              </a:ext>
            </a:extLst>
          </p:cNvPr>
          <p:cNvSpPr txBox="1"/>
          <p:nvPr/>
        </p:nvSpPr>
        <p:spPr>
          <a:xfrm>
            <a:off x="0" y="6542353"/>
            <a:ext cx="679873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ASCO Genitourinary Cancers Symposium, February 27, 2015.</a:t>
            </a:r>
          </a:p>
        </p:txBody>
      </p:sp>
    </p:spTree>
    <p:extLst>
      <p:ext uri="{BB962C8B-B14F-4D97-AF65-F5344CB8AC3E}">
        <p14:creationId xmlns:p14="http://schemas.microsoft.com/office/powerpoint/2010/main" val="431138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document&#10;&#10;Description automatically generated">
            <a:extLst>
              <a:ext uri="{FF2B5EF4-FFF2-40B4-BE49-F238E27FC236}">
                <a16:creationId xmlns:a16="http://schemas.microsoft.com/office/drawing/2014/main" id="{A92567F8-908F-65BA-F97B-4678588AD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622" y="387350"/>
            <a:ext cx="10710986" cy="5534587"/>
          </a:xfrm>
          <a:prstGeom prst="rect">
            <a:avLst/>
          </a:prstGeom>
        </p:spPr>
      </p:pic>
    </p:spTree>
    <p:extLst>
      <p:ext uri="{BB962C8B-B14F-4D97-AF65-F5344CB8AC3E}">
        <p14:creationId xmlns:p14="http://schemas.microsoft.com/office/powerpoint/2010/main" val="1568971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2E6BA4-DA86-0D7A-75A7-05596E353879}"/>
              </a:ext>
            </a:extLst>
          </p:cNvPr>
          <p:cNvSpPr txBox="1"/>
          <p:nvPr/>
        </p:nvSpPr>
        <p:spPr>
          <a:xfrm>
            <a:off x="119336" y="6480406"/>
            <a:ext cx="679873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Gubens</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M. </a:t>
            </a:r>
            <a:r>
              <a:rPr lang="en-US" sz="1500" b="0" dirty="0">
                <a:solidFill>
                  <a:srgbClr val="000000"/>
                </a:solidFill>
                <a:latin typeface="Calibri"/>
                <a:cs typeface="+mn-cs"/>
              </a:rPr>
              <a:t>ASCO 2024 Education Session.</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pic>
        <p:nvPicPr>
          <p:cNvPr id="4" name="Picture 3" descr="A diagram of cancer and cancer&#10;&#10;Description automatically generated">
            <a:extLst>
              <a:ext uri="{FF2B5EF4-FFF2-40B4-BE49-F238E27FC236}">
                <a16:creationId xmlns:a16="http://schemas.microsoft.com/office/drawing/2014/main" id="{57F5C76E-8453-388F-147D-6B68C283A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178290"/>
            <a:ext cx="11640616" cy="5842998"/>
          </a:xfrm>
          <a:prstGeom prst="rect">
            <a:avLst/>
          </a:prstGeom>
        </p:spPr>
      </p:pic>
    </p:spTree>
    <p:extLst>
      <p:ext uri="{BB962C8B-B14F-4D97-AF65-F5344CB8AC3E}">
        <p14:creationId xmlns:p14="http://schemas.microsoft.com/office/powerpoint/2010/main" val="413263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C03B07C3-AE4D-DBD7-7DE2-6AFA269C6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476672"/>
            <a:ext cx="11064552" cy="5478143"/>
          </a:xfrm>
          <a:prstGeom prst="rect">
            <a:avLst/>
          </a:prstGeom>
        </p:spPr>
      </p:pic>
      <p:sp>
        <p:nvSpPr>
          <p:cNvPr id="2" name="TextBox 1">
            <a:extLst>
              <a:ext uri="{FF2B5EF4-FFF2-40B4-BE49-F238E27FC236}">
                <a16:creationId xmlns:a16="http://schemas.microsoft.com/office/drawing/2014/main" id="{E8BB07DC-8957-4995-95D0-CBE0A2D9DB94}"/>
              </a:ext>
            </a:extLst>
          </p:cNvPr>
          <p:cNvSpPr txBox="1"/>
          <p:nvPr/>
        </p:nvSpPr>
        <p:spPr>
          <a:xfrm>
            <a:off x="119336" y="6480406"/>
            <a:ext cx="679873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Gubens</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M. </a:t>
            </a:r>
            <a:r>
              <a:rPr lang="en-US" sz="1500" b="0" dirty="0">
                <a:solidFill>
                  <a:srgbClr val="000000"/>
                </a:solidFill>
                <a:latin typeface="Calibri"/>
                <a:cs typeface="+mn-cs"/>
              </a:rPr>
              <a:t>ASCO 2024 Education Session.</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1124374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2286" y="20184"/>
            <a:ext cx="10358967" cy="1143000"/>
          </a:xfrm>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3" y="1556792"/>
            <a:ext cx="49816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Matthew </a:t>
            </a:r>
            <a:r>
              <a:rPr kumimoji="0" lang="en-US" sz="1600" b="1" i="0" u="none" strike="noStrike" kern="1200" cap="none" spc="0" normalizeH="0" baseline="0" noProof="0" dirty="0" err="1">
                <a:ln>
                  <a:noFill/>
                </a:ln>
                <a:solidFill>
                  <a:srgbClr val="000000"/>
                </a:solidFill>
                <a:effectLst/>
                <a:uLnTx/>
                <a:uFillTx/>
                <a:latin typeface="Calibri"/>
                <a:ea typeface="MS PGothic" charset="0"/>
              </a:rPr>
              <a:t>Gubens</a:t>
            </a:r>
            <a:r>
              <a:rPr kumimoji="0" lang="en-US" sz="1600" b="1" i="0" u="none" strike="noStrike" kern="1200" cap="none" spc="0" normalizeH="0" baseline="0" noProof="0" dirty="0">
                <a:ln>
                  <a:noFill/>
                </a:ln>
                <a:solidFill>
                  <a:srgbClr val="000000"/>
                </a:solidFill>
                <a:effectLst/>
                <a:uLnTx/>
                <a:uFillTx/>
                <a:latin typeface="Calibri"/>
                <a:ea typeface="MS PGothic" charset="0"/>
              </a:rPr>
              <a:t>, MD, MS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Director, Thoracic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California, San Francisco</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San Francisco, California</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9376" y="1556792"/>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192344" y="1556792"/>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80176" y="1556792"/>
            <a:ext cx="1443490" cy="1443490"/>
          </a:xfrm>
          <a:prstGeom prst="rect">
            <a:avLst/>
          </a:prstGeom>
        </p:spPr>
      </p:pic>
    </p:spTree>
    <p:extLst>
      <p:ext uri="{BB962C8B-B14F-4D97-AF65-F5344CB8AC3E}">
        <p14:creationId xmlns:p14="http://schemas.microsoft.com/office/powerpoint/2010/main" val="994593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AEA74F-9C17-A46C-5B9B-FE94C9CCD6FB}"/>
              </a:ext>
            </a:extLst>
          </p:cNvPr>
          <p:cNvPicPr>
            <a:picLocks noChangeAspect="1"/>
          </p:cNvPicPr>
          <p:nvPr/>
        </p:nvPicPr>
        <p:blipFill>
          <a:blip r:embed="rId2"/>
          <a:stretch>
            <a:fillRect/>
          </a:stretch>
        </p:blipFill>
        <p:spPr>
          <a:xfrm>
            <a:off x="1241471" y="410288"/>
            <a:ext cx="9709058" cy="5553429"/>
          </a:xfrm>
          <a:prstGeom prst="rect">
            <a:avLst/>
          </a:prstGeom>
        </p:spPr>
      </p:pic>
    </p:spTree>
    <p:extLst>
      <p:ext uri="{BB962C8B-B14F-4D97-AF65-F5344CB8AC3E}">
        <p14:creationId xmlns:p14="http://schemas.microsoft.com/office/powerpoint/2010/main" val="3602705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13BDB6-5997-205F-4A81-14EC9AFEB7FC}"/>
              </a:ext>
            </a:extLst>
          </p:cNvPr>
          <p:cNvPicPr>
            <a:picLocks noChangeAspect="1"/>
          </p:cNvPicPr>
          <p:nvPr/>
        </p:nvPicPr>
        <p:blipFill>
          <a:blip r:embed="rId2"/>
          <a:stretch>
            <a:fillRect/>
          </a:stretch>
        </p:blipFill>
        <p:spPr>
          <a:xfrm>
            <a:off x="1998135" y="869686"/>
            <a:ext cx="7703756" cy="5582784"/>
          </a:xfrm>
          <a:prstGeom prst="rect">
            <a:avLst/>
          </a:prstGeom>
        </p:spPr>
      </p:pic>
      <p:sp>
        <p:nvSpPr>
          <p:cNvPr id="5" name="TextBox 4">
            <a:extLst>
              <a:ext uri="{FF2B5EF4-FFF2-40B4-BE49-F238E27FC236}">
                <a16:creationId xmlns:a16="http://schemas.microsoft.com/office/drawing/2014/main" id="{EF2E6BA4-DA86-0D7A-75A7-05596E353879}"/>
              </a:ext>
            </a:extLst>
          </p:cNvPr>
          <p:cNvSpPr txBox="1"/>
          <p:nvPr/>
        </p:nvSpPr>
        <p:spPr>
          <a:xfrm>
            <a:off x="0" y="6542353"/>
            <a:ext cx="679873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Middha</a:t>
            </a:r>
            <a:r>
              <a:rPr kumimoji="0" lang="en-US" sz="1500" b="0" i="0" u="none" strike="noStrike" kern="1200" cap="none" spc="0" normalizeH="0" baseline="0" noProof="0" dirty="0">
                <a:ln>
                  <a:noFill/>
                </a:ln>
                <a:solidFill>
                  <a:srgbClr val="000000"/>
                </a:solidFill>
                <a:effectLst/>
                <a:uLnTx/>
                <a:uFillTx/>
                <a:latin typeface="Calibri"/>
                <a:ea typeface="+mn-ea"/>
                <a:cs typeface="+mn-cs"/>
              </a:rPr>
              <a:t> P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Nat </a:t>
            </a:r>
            <a:r>
              <a:rPr kumimoji="0" lang="en-US" sz="1500" b="0" i="1" u="none" strike="noStrike" kern="1200" cap="none" spc="0" normalizeH="0" baseline="0" noProof="0" dirty="0" err="1">
                <a:ln>
                  <a:noFill/>
                </a:ln>
                <a:solidFill>
                  <a:srgbClr val="000000"/>
                </a:solidFill>
                <a:effectLst/>
                <a:uLnTx/>
                <a:uFillTx/>
                <a:latin typeface="Calibri"/>
                <a:ea typeface="+mn-ea"/>
                <a:cs typeface="+mn-cs"/>
              </a:rPr>
              <a:t>Commun</a:t>
            </a:r>
            <a:r>
              <a:rPr kumimoji="0" lang="en-US" sz="1500" b="0" i="1" u="none" strike="noStrike" kern="1200" cap="none" spc="0" normalizeH="0" baseline="0" noProof="0" dirty="0">
                <a:ln>
                  <a:noFill/>
                </a:ln>
                <a:solidFill>
                  <a:srgbClr val="000000"/>
                </a:solidFill>
                <a:effectLst/>
                <a:uLnTx/>
                <a:uFillTx/>
                <a:latin typeface="Calibri"/>
                <a:ea typeface="+mn-ea"/>
                <a:cs typeface="+mn-cs"/>
              </a:rPr>
              <a:t> </a:t>
            </a:r>
            <a:r>
              <a:rPr kumimoji="0" lang="en-US" sz="1500" b="0" i="0" u="none" strike="noStrike" kern="1200" cap="none" spc="0" normalizeH="0" baseline="0" noProof="0" dirty="0">
                <a:ln>
                  <a:noFill/>
                </a:ln>
                <a:solidFill>
                  <a:srgbClr val="000000"/>
                </a:solidFill>
                <a:effectLst/>
                <a:uLnTx/>
                <a:uFillTx/>
                <a:latin typeface="Calibri"/>
                <a:ea typeface="+mn-ea"/>
                <a:cs typeface="+mn-cs"/>
              </a:rPr>
              <a:t>2024</a:t>
            </a:r>
            <a:r>
              <a:rPr lang="en-US" sz="1500" b="0" dirty="0">
                <a:solidFill>
                  <a:srgbClr val="000000"/>
                </a:solidFill>
                <a:latin typeface="Calibri"/>
                <a:ea typeface="+mn-ea"/>
                <a:cs typeface="+mn-cs"/>
              </a:rPr>
              <a:t> </a:t>
            </a:r>
            <a:r>
              <a:rPr kumimoji="0" lang="en-US" sz="1500" b="0" i="0" u="none" strike="noStrike" kern="1200" cap="none" spc="0" normalizeH="0" baseline="0" noProof="0" dirty="0">
                <a:ln>
                  <a:noFill/>
                </a:ln>
                <a:solidFill>
                  <a:srgbClr val="000000"/>
                </a:solidFill>
                <a:effectLst/>
                <a:uLnTx/>
                <a:uFillTx/>
                <a:latin typeface="Calibri"/>
                <a:ea typeface="+mn-ea"/>
                <a:cs typeface="+mn-cs"/>
              </a:rPr>
              <a:t>March 26;[Online ahead of print].  </a:t>
            </a:r>
          </a:p>
        </p:txBody>
      </p:sp>
      <p:sp>
        <p:nvSpPr>
          <p:cNvPr id="9" name="Title 1">
            <a:extLst>
              <a:ext uri="{FF2B5EF4-FFF2-40B4-BE49-F238E27FC236}">
                <a16:creationId xmlns:a16="http://schemas.microsoft.com/office/drawing/2014/main" id="{A0EF2EB5-DA4A-4145-A284-AD8C11281CD3}"/>
              </a:ext>
            </a:extLst>
          </p:cNvPr>
          <p:cNvSpPr>
            <a:spLocks noGrp="1"/>
          </p:cNvSpPr>
          <p:nvPr>
            <p:ph type="title"/>
          </p:nvPr>
        </p:nvSpPr>
        <p:spPr>
          <a:xfrm>
            <a:off x="916516" y="160867"/>
            <a:ext cx="10358967" cy="592667"/>
          </a:xfrm>
        </p:spPr>
        <p:txBody>
          <a:bodyPr/>
          <a:lstStyle/>
          <a:p>
            <a:pPr algn="l"/>
            <a:r>
              <a:rPr lang="en-US" dirty="0"/>
              <a:t>Polygenic Risk Score for Ulcerative Colitis Predicts Immune Checkpoint Inhibitor-Mediated Colitis</a:t>
            </a:r>
          </a:p>
        </p:txBody>
      </p:sp>
    </p:spTree>
    <p:extLst>
      <p:ext uri="{BB962C8B-B14F-4D97-AF65-F5344CB8AC3E}">
        <p14:creationId xmlns:p14="http://schemas.microsoft.com/office/powerpoint/2010/main" val="512874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13BDB6-5997-205F-4A81-14EC9AFEB7FC}"/>
              </a:ext>
            </a:extLst>
          </p:cNvPr>
          <p:cNvPicPr>
            <a:picLocks noChangeAspect="1"/>
          </p:cNvPicPr>
          <p:nvPr/>
        </p:nvPicPr>
        <p:blipFill rotWithShape="1">
          <a:blip r:embed="rId2"/>
          <a:srcRect b="40963"/>
          <a:stretch/>
        </p:blipFill>
        <p:spPr>
          <a:xfrm>
            <a:off x="356658" y="973525"/>
            <a:ext cx="11478684" cy="4910949"/>
          </a:xfrm>
          <a:prstGeom prst="rect">
            <a:avLst/>
          </a:prstGeom>
        </p:spPr>
      </p:pic>
      <p:sp>
        <p:nvSpPr>
          <p:cNvPr id="7" name="Title 1">
            <a:extLst>
              <a:ext uri="{FF2B5EF4-FFF2-40B4-BE49-F238E27FC236}">
                <a16:creationId xmlns:a16="http://schemas.microsoft.com/office/drawing/2014/main" id="{18986083-6C97-0E3D-FBC5-9C547EEFFC39}"/>
              </a:ext>
            </a:extLst>
          </p:cNvPr>
          <p:cNvSpPr txBox="1">
            <a:spLocks/>
          </p:cNvSpPr>
          <p:nvPr/>
        </p:nvSpPr>
        <p:spPr bwMode="auto">
          <a:xfrm>
            <a:off x="916516" y="160867"/>
            <a:ext cx="10358967" cy="592667"/>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Polygenic Risk Score for Ulcerative Colitis Predicts Immune Checkpoint Inhibitor-Mediated Colitis (Continued)</a:t>
            </a:r>
          </a:p>
        </p:txBody>
      </p:sp>
      <p:sp>
        <p:nvSpPr>
          <p:cNvPr id="4" name="TextBox 3">
            <a:extLst>
              <a:ext uri="{FF2B5EF4-FFF2-40B4-BE49-F238E27FC236}">
                <a16:creationId xmlns:a16="http://schemas.microsoft.com/office/drawing/2014/main" id="{946ED980-4B30-93F9-C1A1-2B3CC9D1AF02}"/>
              </a:ext>
            </a:extLst>
          </p:cNvPr>
          <p:cNvSpPr txBox="1"/>
          <p:nvPr/>
        </p:nvSpPr>
        <p:spPr>
          <a:xfrm>
            <a:off x="0" y="6542353"/>
            <a:ext cx="679873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Middha</a:t>
            </a:r>
            <a:r>
              <a:rPr kumimoji="0" lang="en-US" sz="1500" b="0" i="0" u="none" strike="noStrike" kern="1200" cap="none" spc="0" normalizeH="0" baseline="0" noProof="0" dirty="0">
                <a:ln>
                  <a:noFill/>
                </a:ln>
                <a:solidFill>
                  <a:srgbClr val="000000"/>
                </a:solidFill>
                <a:effectLst/>
                <a:uLnTx/>
                <a:uFillTx/>
                <a:latin typeface="Calibri"/>
                <a:ea typeface="+mn-ea"/>
                <a:cs typeface="+mn-cs"/>
              </a:rPr>
              <a:t> P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Nat </a:t>
            </a:r>
            <a:r>
              <a:rPr kumimoji="0" lang="en-US" sz="1500" b="0" i="1" u="none" strike="noStrike" kern="1200" cap="none" spc="0" normalizeH="0" baseline="0" noProof="0" dirty="0" err="1">
                <a:ln>
                  <a:noFill/>
                </a:ln>
                <a:solidFill>
                  <a:srgbClr val="000000"/>
                </a:solidFill>
                <a:effectLst/>
                <a:uLnTx/>
                <a:uFillTx/>
                <a:latin typeface="Calibri"/>
                <a:ea typeface="+mn-ea"/>
                <a:cs typeface="+mn-cs"/>
              </a:rPr>
              <a:t>Commun</a:t>
            </a:r>
            <a:r>
              <a:rPr kumimoji="0" lang="en-US" sz="1500" b="0" i="1" u="none" strike="noStrike" kern="1200" cap="none" spc="0" normalizeH="0" baseline="0" noProof="0" dirty="0">
                <a:ln>
                  <a:noFill/>
                </a:ln>
                <a:solidFill>
                  <a:srgbClr val="000000"/>
                </a:solidFill>
                <a:effectLst/>
                <a:uLnTx/>
                <a:uFillTx/>
                <a:latin typeface="Calibri"/>
                <a:ea typeface="+mn-ea"/>
                <a:cs typeface="+mn-cs"/>
              </a:rPr>
              <a:t> </a:t>
            </a:r>
            <a:r>
              <a:rPr kumimoji="0" lang="en-US" sz="1500" b="0" i="0" u="none" strike="noStrike" kern="1200" cap="none" spc="0" normalizeH="0" baseline="0" noProof="0" dirty="0">
                <a:ln>
                  <a:noFill/>
                </a:ln>
                <a:solidFill>
                  <a:srgbClr val="000000"/>
                </a:solidFill>
                <a:effectLst/>
                <a:uLnTx/>
                <a:uFillTx/>
                <a:latin typeface="Calibri"/>
                <a:ea typeface="+mn-ea"/>
                <a:cs typeface="+mn-cs"/>
              </a:rPr>
              <a:t>2024 March 26;[Online ahead of print].  </a:t>
            </a:r>
          </a:p>
        </p:txBody>
      </p:sp>
    </p:spTree>
    <p:extLst>
      <p:ext uri="{BB962C8B-B14F-4D97-AF65-F5344CB8AC3E}">
        <p14:creationId xmlns:p14="http://schemas.microsoft.com/office/powerpoint/2010/main" val="2736546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13BDB6-5997-205F-4A81-14EC9AFEB7FC}"/>
              </a:ext>
            </a:extLst>
          </p:cNvPr>
          <p:cNvPicPr>
            <a:picLocks noChangeAspect="1"/>
          </p:cNvPicPr>
          <p:nvPr/>
        </p:nvPicPr>
        <p:blipFill rotWithShape="1">
          <a:blip r:embed="rId2"/>
          <a:srcRect l="34730" t="55657" r="32410"/>
          <a:stretch/>
        </p:blipFill>
        <p:spPr>
          <a:xfrm>
            <a:off x="3282195" y="967809"/>
            <a:ext cx="5627609" cy="5503318"/>
          </a:xfrm>
          <a:prstGeom prst="rect">
            <a:avLst/>
          </a:prstGeom>
        </p:spPr>
      </p:pic>
      <p:sp>
        <p:nvSpPr>
          <p:cNvPr id="6" name="Title 1">
            <a:extLst>
              <a:ext uri="{FF2B5EF4-FFF2-40B4-BE49-F238E27FC236}">
                <a16:creationId xmlns:a16="http://schemas.microsoft.com/office/drawing/2014/main" id="{375C4B8B-1323-391C-BAB0-DD36D9BA74D1}"/>
              </a:ext>
            </a:extLst>
          </p:cNvPr>
          <p:cNvSpPr>
            <a:spLocks noGrp="1"/>
          </p:cNvSpPr>
          <p:nvPr>
            <p:ph type="title"/>
          </p:nvPr>
        </p:nvSpPr>
        <p:spPr>
          <a:xfrm>
            <a:off x="916516" y="160867"/>
            <a:ext cx="10358967" cy="592667"/>
          </a:xfrm>
        </p:spPr>
        <p:txBody>
          <a:bodyPr/>
          <a:lstStyle/>
          <a:p>
            <a:pPr algn="l"/>
            <a:r>
              <a:rPr lang="en-US" dirty="0"/>
              <a:t>Polygenic Risk Score for Ulcerative Colitis Predicts Immune Checkpoint Inhibitor-Mediated Colitis (Continued)</a:t>
            </a:r>
          </a:p>
        </p:txBody>
      </p:sp>
      <p:sp>
        <p:nvSpPr>
          <p:cNvPr id="4" name="TextBox 3">
            <a:extLst>
              <a:ext uri="{FF2B5EF4-FFF2-40B4-BE49-F238E27FC236}">
                <a16:creationId xmlns:a16="http://schemas.microsoft.com/office/drawing/2014/main" id="{46CEE922-4A39-FFD2-0A40-DF2992F28617}"/>
              </a:ext>
            </a:extLst>
          </p:cNvPr>
          <p:cNvSpPr txBox="1"/>
          <p:nvPr/>
        </p:nvSpPr>
        <p:spPr>
          <a:xfrm>
            <a:off x="0" y="6542353"/>
            <a:ext cx="679873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Middha</a:t>
            </a:r>
            <a:r>
              <a:rPr kumimoji="0" lang="en-US" sz="1500" b="0" i="0" u="none" strike="noStrike" kern="1200" cap="none" spc="0" normalizeH="0" baseline="0" noProof="0" dirty="0">
                <a:ln>
                  <a:noFill/>
                </a:ln>
                <a:solidFill>
                  <a:srgbClr val="000000"/>
                </a:solidFill>
                <a:effectLst/>
                <a:uLnTx/>
                <a:uFillTx/>
                <a:latin typeface="Calibri"/>
                <a:ea typeface="+mn-ea"/>
                <a:cs typeface="+mn-cs"/>
              </a:rPr>
              <a:t> P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Nat </a:t>
            </a:r>
            <a:r>
              <a:rPr kumimoji="0" lang="en-US" sz="1500" b="0" i="1" u="none" strike="noStrike" kern="1200" cap="none" spc="0" normalizeH="0" baseline="0" noProof="0" dirty="0" err="1">
                <a:ln>
                  <a:noFill/>
                </a:ln>
                <a:solidFill>
                  <a:srgbClr val="000000"/>
                </a:solidFill>
                <a:effectLst/>
                <a:uLnTx/>
                <a:uFillTx/>
                <a:latin typeface="Calibri"/>
                <a:ea typeface="+mn-ea"/>
                <a:cs typeface="+mn-cs"/>
              </a:rPr>
              <a:t>Commun</a:t>
            </a:r>
            <a:r>
              <a:rPr kumimoji="0" lang="en-US" sz="1500" b="0" i="1" u="none" strike="noStrike" kern="1200" cap="none" spc="0" normalizeH="0" baseline="0" noProof="0" dirty="0">
                <a:ln>
                  <a:noFill/>
                </a:ln>
                <a:solidFill>
                  <a:srgbClr val="000000"/>
                </a:solidFill>
                <a:effectLst/>
                <a:uLnTx/>
                <a:uFillTx/>
                <a:latin typeface="Calibri"/>
                <a:ea typeface="+mn-ea"/>
                <a:cs typeface="+mn-cs"/>
              </a:rPr>
              <a:t> </a:t>
            </a:r>
            <a:r>
              <a:rPr kumimoji="0" lang="en-US" sz="1500" b="0" i="0" u="none" strike="noStrike" kern="1200" cap="none" spc="0" normalizeH="0" baseline="0" noProof="0" dirty="0">
                <a:ln>
                  <a:noFill/>
                </a:ln>
                <a:solidFill>
                  <a:srgbClr val="000000"/>
                </a:solidFill>
                <a:effectLst/>
                <a:uLnTx/>
                <a:uFillTx/>
                <a:latin typeface="Calibri"/>
                <a:ea typeface="+mn-ea"/>
                <a:cs typeface="+mn-cs"/>
              </a:rPr>
              <a:t>2024 March 26;[Online ahead of print].  </a:t>
            </a:r>
          </a:p>
        </p:txBody>
      </p:sp>
    </p:spTree>
    <p:extLst>
      <p:ext uri="{BB962C8B-B14F-4D97-AF65-F5344CB8AC3E}">
        <p14:creationId xmlns:p14="http://schemas.microsoft.com/office/powerpoint/2010/main" val="1782291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2E6BA4-DA86-0D7A-75A7-05596E353879}"/>
              </a:ext>
            </a:extLst>
          </p:cNvPr>
          <p:cNvSpPr txBox="1"/>
          <p:nvPr/>
        </p:nvSpPr>
        <p:spPr>
          <a:xfrm>
            <a:off x="0" y="6542353"/>
            <a:ext cx="679873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Middha</a:t>
            </a:r>
            <a:r>
              <a:rPr kumimoji="0" lang="en-US" sz="1500" b="0" i="0" u="none" strike="noStrike" kern="1200" cap="none" spc="0" normalizeH="0" baseline="0" noProof="0" dirty="0">
                <a:ln>
                  <a:noFill/>
                </a:ln>
                <a:solidFill>
                  <a:srgbClr val="000000"/>
                </a:solidFill>
                <a:effectLst/>
                <a:uLnTx/>
                <a:uFillTx/>
                <a:latin typeface="Calibri"/>
                <a:ea typeface="+mn-ea"/>
                <a:cs typeface="+mn-cs"/>
              </a:rPr>
              <a:t> P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Nat </a:t>
            </a:r>
            <a:r>
              <a:rPr kumimoji="0" lang="en-US" sz="1500" b="0" i="1" u="none" strike="noStrike" kern="1200" cap="none" spc="0" normalizeH="0" baseline="0" noProof="0" dirty="0" err="1">
                <a:ln>
                  <a:noFill/>
                </a:ln>
                <a:solidFill>
                  <a:srgbClr val="000000"/>
                </a:solidFill>
                <a:effectLst/>
                <a:uLnTx/>
                <a:uFillTx/>
                <a:latin typeface="Calibri"/>
                <a:ea typeface="+mn-ea"/>
                <a:cs typeface="+mn-cs"/>
              </a:rPr>
              <a:t>Commun</a:t>
            </a:r>
            <a:r>
              <a:rPr kumimoji="0" lang="en-US" sz="1500" b="0" i="1" u="none" strike="noStrike" kern="1200" cap="none" spc="0" normalizeH="0" baseline="0" noProof="0" dirty="0">
                <a:ln>
                  <a:noFill/>
                </a:ln>
                <a:solidFill>
                  <a:srgbClr val="000000"/>
                </a:solidFill>
                <a:effectLst/>
                <a:uLnTx/>
                <a:uFillTx/>
                <a:latin typeface="Calibri"/>
                <a:ea typeface="+mn-ea"/>
                <a:cs typeface="+mn-cs"/>
              </a:rPr>
              <a:t> </a:t>
            </a:r>
            <a:r>
              <a:rPr kumimoji="0" lang="en-US" sz="1500" b="0" i="0" u="none" strike="noStrike" kern="1200" cap="none" spc="0" normalizeH="0" baseline="0" noProof="0" dirty="0">
                <a:ln>
                  <a:noFill/>
                </a:ln>
                <a:solidFill>
                  <a:srgbClr val="000000"/>
                </a:solidFill>
                <a:effectLst/>
                <a:uLnTx/>
                <a:uFillTx/>
                <a:latin typeface="Calibri"/>
                <a:ea typeface="+mn-ea"/>
                <a:cs typeface="+mn-cs"/>
              </a:rPr>
              <a:t>2024</a:t>
            </a:r>
            <a:r>
              <a:rPr lang="en-US" sz="1500" b="0" dirty="0">
                <a:solidFill>
                  <a:srgbClr val="000000"/>
                </a:solidFill>
                <a:latin typeface="Calibri"/>
                <a:ea typeface="+mn-ea"/>
                <a:cs typeface="+mn-cs"/>
              </a:rPr>
              <a:t> </a:t>
            </a:r>
            <a:r>
              <a:rPr kumimoji="0" lang="en-US" sz="1500" b="0" i="0" u="none" strike="noStrike" kern="1200" cap="none" spc="0" normalizeH="0" baseline="0" noProof="0" dirty="0">
                <a:ln>
                  <a:noFill/>
                </a:ln>
                <a:solidFill>
                  <a:srgbClr val="000000"/>
                </a:solidFill>
                <a:effectLst/>
                <a:uLnTx/>
                <a:uFillTx/>
                <a:latin typeface="Calibri"/>
                <a:ea typeface="+mn-ea"/>
                <a:cs typeface="+mn-cs"/>
              </a:rPr>
              <a:t>March 26;[Online ahead of print].  </a:t>
            </a:r>
          </a:p>
        </p:txBody>
      </p:sp>
      <p:sp>
        <p:nvSpPr>
          <p:cNvPr id="6" name="Title 1">
            <a:extLst>
              <a:ext uri="{FF2B5EF4-FFF2-40B4-BE49-F238E27FC236}">
                <a16:creationId xmlns:a16="http://schemas.microsoft.com/office/drawing/2014/main" id="{375C4B8B-1323-391C-BAB0-DD36D9BA74D1}"/>
              </a:ext>
            </a:extLst>
          </p:cNvPr>
          <p:cNvSpPr>
            <a:spLocks noGrp="1"/>
          </p:cNvSpPr>
          <p:nvPr>
            <p:ph type="title"/>
          </p:nvPr>
        </p:nvSpPr>
        <p:spPr>
          <a:xfrm>
            <a:off x="610656" y="325355"/>
            <a:ext cx="10970685" cy="592667"/>
          </a:xfrm>
        </p:spPr>
        <p:txBody>
          <a:bodyPr/>
          <a:lstStyle/>
          <a:p>
            <a:pPr algn="l"/>
            <a:r>
              <a:rPr lang="en-US" dirty="0"/>
              <a:t>All-Grade and Severe Immune Checkpoint Inhibitor-Mediated Colitis by Polygenic Risk Score for Ulcerative Colitis in the </a:t>
            </a:r>
            <a:r>
              <a:rPr lang="en-US" dirty="0" err="1"/>
              <a:t>GeRI</a:t>
            </a:r>
            <a:r>
              <a:rPr lang="en-US" dirty="0"/>
              <a:t> Cohort</a:t>
            </a:r>
          </a:p>
        </p:txBody>
      </p:sp>
      <p:pic>
        <p:nvPicPr>
          <p:cNvPr id="2" name="Picture 1">
            <a:extLst>
              <a:ext uri="{FF2B5EF4-FFF2-40B4-BE49-F238E27FC236}">
                <a16:creationId xmlns:a16="http://schemas.microsoft.com/office/drawing/2014/main" id="{3D2A2E6D-C142-C57B-9AC1-79CE44DDDBC9}"/>
              </a:ext>
            </a:extLst>
          </p:cNvPr>
          <p:cNvPicPr>
            <a:picLocks noChangeAspect="1"/>
          </p:cNvPicPr>
          <p:nvPr/>
        </p:nvPicPr>
        <p:blipFill>
          <a:blip r:embed="rId2"/>
          <a:stretch>
            <a:fillRect/>
          </a:stretch>
        </p:blipFill>
        <p:spPr>
          <a:xfrm>
            <a:off x="1205593" y="1101852"/>
            <a:ext cx="9780809" cy="4874878"/>
          </a:xfrm>
          <a:prstGeom prst="rect">
            <a:avLst/>
          </a:prstGeom>
        </p:spPr>
      </p:pic>
      <p:sp>
        <p:nvSpPr>
          <p:cNvPr id="4" name="TextBox 3">
            <a:extLst>
              <a:ext uri="{FF2B5EF4-FFF2-40B4-BE49-F238E27FC236}">
                <a16:creationId xmlns:a16="http://schemas.microsoft.com/office/drawing/2014/main" id="{87E92E10-2FAC-EC27-3468-0542CDFD4885}"/>
              </a:ext>
            </a:extLst>
          </p:cNvPr>
          <p:cNvSpPr txBox="1"/>
          <p:nvPr/>
        </p:nvSpPr>
        <p:spPr>
          <a:xfrm>
            <a:off x="1240972" y="6008953"/>
            <a:ext cx="679873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GeRI</a:t>
            </a:r>
            <a:r>
              <a:rPr kumimoji="0" lang="en-US" sz="1500" b="0" i="0" u="none" strike="noStrike" kern="1200" cap="none" spc="0" normalizeH="0" baseline="0" noProof="0" dirty="0">
                <a:ln>
                  <a:noFill/>
                </a:ln>
                <a:solidFill>
                  <a:srgbClr val="000000"/>
                </a:solidFill>
                <a:effectLst/>
                <a:uLnTx/>
                <a:uFillTx/>
                <a:latin typeface="Calibri"/>
                <a:ea typeface="+mn-ea"/>
                <a:cs typeface="+mn-cs"/>
              </a:rPr>
              <a:t> = genetics of immune-related adverse events and response to immunotherapy</a:t>
            </a:r>
          </a:p>
        </p:txBody>
      </p:sp>
    </p:spTree>
    <p:extLst>
      <p:ext uri="{BB962C8B-B14F-4D97-AF65-F5344CB8AC3E}">
        <p14:creationId xmlns:p14="http://schemas.microsoft.com/office/powerpoint/2010/main" val="965190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75C4B8B-1323-391C-BAB0-DD36D9BA74D1}"/>
              </a:ext>
            </a:extLst>
          </p:cNvPr>
          <p:cNvSpPr>
            <a:spLocks noGrp="1"/>
          </p:cNvSpPr>
          <p:nvPr>
            <p:ph type="title"/>
          </p:nvPr>
        </p:nvSpPr>
        <p:spPr>
          <a:xfrm>
            <a:off x="1087617" y="313911"/>
            <a:ext cx="10493725" cy="592667"/>
          </a:xfrm>
        </p:spPr>
        <p:txBody>
          <a:bodyPr/>
          <a:lstStyle/>
          <a:p>
            <a:pPr algn="l"/>
            <a:r>
              <a:rPr lang="en-US" dirty="0"/>
              <a:t>Immune Checkpoint Inhibitor-Mediated Colitis as a Predictor of</a:t>
            </a:r>
            <a:br>
              <a:rPr lang="en-US" dirty="0"/>
            </a:br>
            <a:r>
              <a:rPr lang="en-US" dirty="0"/>
              <a:t>Overall Survival in the Entire </a:t>
            </a:r>
            <a:r>
              <a:rPr lang="en-US" dirty="0" err="1"/>
              <a:t>GeRI</a:t>
            </a:r>
            <a:r>
              <a:rPr lang="en-US" dirty="0"/>
              <a:t> Cohort</a:t>
            </a:r>
          </a:p>
        </p:txBody>
      </p:sp>
      <p:pic>
        <p:nvPicPr>
          <p:cNvPr id="3" name="Picture 2">
            <a:extLst>
              <a:ext uri="{FF2B5EF4-FFF2-40B4-BE49-F238E27FC236}">
                <a16:creationId xmlns:a16="http://schemas.microsoft.com/office/drawing/2014/main" id="{52B8FA4E-64B3-513C-21F2-8A60DD4C5C8C}"/>
              </a:ext>
            </a:extLst>
          </p:cNvPr>
          <p:cNvPicPr>
            <a:picLocks noChangeAspect="1"/>
          </p:cNvPicPr>
          <p:nvPr/>
        </p:nvPicPr>
        <p:blipFill>
          <a:blip r:embed="rId2"/>
          <a:stretch>
            <a:fillRect/>
          </a:stretch>
        </p:blipFill>
        <p:spPr>
          <a:xfrm>
            <a:off x="1087617" y="1066699"/>
            <a:ext cx="10016765" cy="4922585"/>
          </a:xfrm>
          <a:prstGeom prst="rect">
            <a:avLst/>
          </a:prstGeom>
        </p:spPr>
      </p:pic>
      <p:sp>
        <p:nvSpPr>
          <p:cNvPr id="4" name="TextBox 3">
            <a:extLst>
              <a:ext uri="{FF2B5EF4-FFF2-40B4-BE49-F238E27FC236}">
                <a16:creationId xmlns:a16="http://schemas.microsoft.com/office/drawing/2014/main" id="{68F6A00B-3772-CD58-DA8C-83B74BB6A1A6}"/>
              </a:ext>
            </a:extLst>
          </p:cNvPr>
          <p:cNvSpPr txBox="1"/>
          <p:nvPr/>
        </p:nvSpPr>
        <p:spPr>
          <a:xfrm>
            <a:off x="0" y="6542353"/>
            <a:ext cx="679873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Middha</a:t>
            </a:r>
            <a:r>
              <a:rPr kumimoji="0" lang="en-US" sz="1500" b="0" i="0" u="none" strike="noStrike" kern="1200" cap="none" spc="0" normalizeH="0" baseline="0" noProof="0" dirty="0">
                <a:ln>
                  <a:noFill/>
                </a:ln>
                <a:solidFill>
                  <a:srgbClr val="000000"/>
                </a:solidFill>
                <a:effectLst/>
                <a:uLnTx/>
                <a:uFillTx/>
                <a:latin typeface="Calibri"/>
                <a:ea typeface="+mn-ea"/>
                <a:cs typeface="+mn-cs"/>
              </a:rPr>
              <a:t> P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Nat </a:t>
            </a:r>
            <a:r>
              <a:rPr kumimoji="0" lang="en-US" sz="1500" b="0" i="1" u="none" strike="noStrike" kern="1200" cap="none" spc="0" normalizeH="0" baseline="0" noProof="0" dirty="0" err="1">
                <a:ln>
                  <a:noFill/>
                </a:ln>
                <a:solidFill>
                  <a:srgbClr val="000000"/>
                </a:solidFill>
                <a:effectLst/>
                <a:uLnTx/>
                <a:uFillTx/>
                <a:latin typeface="Calibri"/>
                <a:ea typeface="+mn-ea"/>
                <a:cs typeface="+mn-cs"/>
              </a:rPr>
              <a:t>Commun</a:t>
            </a:r>
            <a:r>
              <a:rPr kumimoji="0" lang="en-US" sz="1500" b="0" i="1" u="none" strike="noStrike" kern="1200" cap="none" spc="0" normalizeH="0" baseline="0" noProof="0" dirty="0">
                <a:ln>
                  <a:noFill/>
                </a:ln>
                <a:solidFill>
                  <a:srgbClr val="000000"/>
                </a:solidFill>
                <a:effectLst/>
                <a:uLnTx/>
                <a:uFillTx/>
                <a:latin typeface="Calibri"/>
                <a:ea typeface="+mn-ea"/>
                <a:cs typeface="+mn-cs"/>
              </a:rPr>
              <a:t> </a:t>
            </a:r>
            <a:r>
              <a:rPr kumimoji="0" lang="en-US" sz="1500" b="0" i="0" u="none" strike="noStrike" kern="1200" cap="none" spc="0" normalizeH="0" baseline="0" noProof="0" dirty="0">
                <a:ln>
                  <a:noFill/>
                </a:ln>
                <a:solidFill>
                  <a:srgbClr val="000000"/>
                </a:solidFill>
                <a:effectLst/>
                <a:uLnTx/>
                <a:uFillTx/>
                <a:latin typeface="Calibri"/>
                <a:ea typeface="+mn-ea"/>
                <a:cs typeface="+mn-cs"/>
              </a:rPr>
              <a:t>2024</a:t>
            </a:r>
            <a:r>
              <a:rPr lang="en-US" sz="1500" b="0" dirty="0">
                <a:solidFill>
                  <a:srgbClr val="000000"/>
                </a:solidFill>
                <a:latin typeface="Calibri"/>
                <a:ea typeface="+mn-ea"/>
                <a:cs typeface="+mn-cs"/>
              </a:rPr>
              <a:t> </a:t>
            </a:r>
            <a:r>
              <a:rPr kumimoji="0" lang="en-US" sz="1500" b="0" i="0" u="none" strike="noStrike" kern="1200" cap="none" spc="0" normalizeH="0" baseline="0" noProof="0" dirty="0">
                <a:ln>
                  <a:noFill/>
                </a:ln>
                <a:solidFill>
                  <a:srgbClr val="000000"/>
                </a:solidFill>
                <a:effectLst/>
                <a:uLnTx/>
                <a:uFillTx/>
                <a:latin typeface="Calibri"/>
                <a:ea typeface="+mn-ea"/>
                <a:cs typeface="+mn-cs"/>
              </a:rPr>
              <a:t>March 26;[Online ahead of print].  </a:t>
            </a:r>
          </a:p>
        </p:txBody>
      </p:sp>
    </p:spTree>
    <p:extLst>
      <p:ext uri="{BB962C8B-B14F-4D97-AF65-F5344CB8AC3E}">
        <p14:creationId xmlns:p14="http://schemas.microsoft.com/office/powerpoint/2010/main" val="2198936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34B953-8CA2-0A06-1FE1-4AE3EBEE5471}"/>
              </a:ext>
            </a:extLst>
          </p:cNvPr>
          <p:cNvSpPr/>
          <p:nvPr/>
        </p:nvSpPr>
        <p:spPr bwMode="auto">
          <a:xfrm>
            <a:off x="1127448" y="2060848"/>
            <a:ext cx="10225136"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5" y="1416053"/>
            <a:ext cx="10408957" cy="4677243"/>
          </a:xfrm>
        </p:spPr>
        <p:txBody>
          <a:bodyPr/>
          <a:lstStyle/>
          <a:p>
            <a:pPr marL="9525" indent="0">
              <a:lnSpc>
                <a:spcPct val="100000"/>
              </a:lnSpc>
              <a:spcBef>
                <a:spcPts val="0"/>
              </a:spcBef>
              <a:spcAft>
                <a:spcPts val="2400"/>
              </a:spcAft>
              <a:buNone/>
            </a:pPr>
            <a:r>
              <a:rPr lang="en-US" sz="2400" dirty="0">
                <a:solidFill>
                  <a:srgbClr val="0432FF"/>
                </a:solidFill>
              </a:rPr>
              <a:t>INTRODUCTION: </a:t>
            </a:r>
            <a:r>
              <a:rPr lang="en-US" sz="2400" dirty="0">
                <a:solidFill>
                  <a:schemeClr val="tx1"/>
                </a:solidFill>
              </a:rPr>
              <a:t>Risk of Autoimmune Toxicity with Checkpoint Inhibitors</a:t>
            </a:r>
          </a:p>
          <a:p>
            <a:pPr marL="9525" indent="0">
              <a:lnSpc>
                <a:spcPct val="100000"/>
              </a:lnSpc>
              <a:spcBef>
                <a:spcPts val="0"/>
              </a:spcBef>
              <a:spcAft>
                <a:spcPts val="2400"/>
              </a:spcAft>
              <a:buNone/>
            </a:pPr>
            <a:r>
              <a:rPr lang="en-US" sz="2400" dirty="0">
                <a:solidFill>
                  <a:schemeClr val="bg1"/>
                </a:solidFill>
              </a:rPr>
              <a:t>MODULE 1: Immunotherapy in the Neoadjuvant/Adjuvant Setting</a:t>
            </a:r>
          </a:p>
          <a:p>
            <a:pPr marL="9525" indent="0">
              <a:lnSpc>
                <a:spcPct val="100000"/>
              </a:lnSpc>
              <a:spcBef>
                <a:spcPts val="0"/>
              </a:spcBef>
              <a:spcAft>
                <a:spcPts val="2400"/>
              </a:spcAft>
              <a:buNone/>
            </a:pPr>
            <a:r>
              <a:rPr lang="en-US" sz="2400" dirty="0">
                <a:solidFill>
                  <a:srgbClr val="0432FF"/>
                </a:solidFill>
                <a:latin typeface="+mn-lt"/>
              </a:rPr>
              <a:t>MODULE 2: </a:t>
            </a:r>
            <a:r>
              <a:rPr lang="en-US" sz="2400" dirty="0">
                <a:solidFill>
                  <a:schemeClr val="tx1"/>
                </a:solidFill>
              </a:rPr>
              <a:t>Immunotherapy</a:t>
            </a:r>
            <a:r>
              <a:rPr lang="en-US" sz="2400" dirty="0">
                <a:solidFill>
                  <a:schemeClr val="tx1"/>
                </a:solidFill>
                <a:latin typeface="+mn-lt"/>
              </a:rPr>
              <a:t> for Locally Advanced NSCLC </a:t>
            </a:r>
          </a:p>
          <a:p>
            <a:pPr marL="9525" indent="0">
              <a:lnSpc>
                <a:spcPct val="100000"/>
              </a:lnSpc>
              <a:spcBef>
                <a:spcPts val="0"/>
              </a:spcBef>
              <a:spcAft>
                <a:spcPts val="2400"/>
              </a:spcAft>
              <a:buNone/>
            </a:pPr>
            <a:r>
              <a:rPr lang="en-US" sz="2400" dirty="0">
                <a:solidFill>
                  <a:srgbClr val="0432FF"/>
                </a:solidFill>
                <a:latin typeface="+mn-lt"/>
              </a:rPr>
              <a:t>MODULE 3: </a:t>
            </a:r>
            <a:r>
              <a:rPr lang="en-US" sz="2400" dirty="0">
                <a:solidFill>
                  <a:schemeClr val="tx1"/>
                </a:solidFill>
                <a:latin typeface="+mn-lt"/>
              </a:rPr>
              <a:t>First-Line Immunotherapy for Metastatic NSCLC </a:t>
            </a:r>
          </a:p>
          <a:p>
            <a:pPr marL="0" indent="0">
              <a:lnSpc>
                <a:spcPct val="100000"/>
              </a:lnSpc>
              <a:spcBef>
                <a:spcPts val="0"/>
              </a:spcBef>
              <a:spcAft>
                <a:spcPts val="2400"/>
              </a:spcAft>
              <a:buNone/>
            </a:pPr>
            <a:r>
              <a:rPr lang="en-US" sz="2400" dirty="0">
                <a:solidFill>
                  <a:srgbClr val="0432FF"/>
                </a:solidFill>
                <a:latin typeface="+mn-lt"/>
              </a:rPr>
              <a:t>MODULE 4: </a:t>
            </a:r>
            <a:r>
              <a:rPr lang="en-US" sz="2400" dirty="0">
                <a:solidFill>
                  <a:schemeClr val="tx1"/>
                </a:solidFill>
                <a:latin typeface="+mn-lt"/>
              </a:rPr>
              <a:t>Novel Agents and Strategies</a:t>
            </a:r>
          </a:p>
          <a:p>
            <a:pPr marL="0" marR="0" indent="0" algn="l">
              <a:lnSpc>
                <a:spcPct val="100000"/>
              </a:lnSpc>
              <a:spcBef>
                <a:spcPts val="0"/>
              </a:spcBef>
              <a:spcAft>
                <a:spcPts val="2400"/>
              </a:spcAft>
              <a:buNone/>
            </a:pPr>
            <a:r>
              <a:rPr lang="en-US" sz="2400" dirty="0">
                <a:solidFill>
                  <a:srgbClr val="0432FF"/>
                </a:solidFill>
                <a:latin typeface="+mn-lt"/>
              </a:rPr>
              <a:t>MODULE 5: </a:t>
            </a:r>
            <a:r>
              <a:rPr lang="en-US" sz="2400" dirty="0">
                <a:solidFill>
                  <a:schemeClr val="tx1"/>
                </a:solidFill>
                <a:latin typeface="+mn-lt"/>
              </a:rPr>
              <a:t>Immunotherapy for NSCLC with a Targetable Mutation</a:t>
            </a:r>
          </a:p>
          <a:p>
            <a:pPr marL="0" marR="0" indent="0" algn="l">
              <a:lnSpc>
                <a:spcPct val="100000"/>
              </a:lnSpc>
              <a:spcBef>
                <a:spcPts val="0"/>
              </a:spcBef>
              <a:spcAft>
                <a:spcPts val="2400"/>
              </a:spcAft>
              <a:buNone/>
            </a:pPr>
            <a:r>
              <a:rPr lang="en-US" sz="2400" dirty="0">
                <a:solidFill>
                  <a:srgbClr val="0432FF"/>
                </a:solidFill>
                <a:latin typeface="+mn-lt"/>
              </a:rPr>
              <a:t>MODULE 6: </a:t>
            </a:r>
            <a:r>
              <a:rPr lang="en-US" sz="2400" dirty="0">
                <a:solidFill>
                  <a:schemeClr val="tx1"/>
                </a:solidFill>
                <a:latin typeface="+mn-lt"/>
              </a:rPr>
              <a:t>Small Cell Lung Cancer</a:t>
            </a:r>
          </a:p>
        </p:txBody>
      </p:sp>
    </p:spTree>
    <p:extLst>
      <p:ext uri="{BB962C8B-B14F-4D97-AF65-F5344CB8AC3E}">
        <p14:creationId xmlns:p14="http://schemas.microsoft.com/office/powerpoint/2010/main" val="41958268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3E8DC6-9430-956F-F866-F89684157BCE}"/>
              </a:ext>
            </a:extLst>
          </p:cNvPr>
          <p:cNvSpPr txBox="1"/>
          <p:nvPr/>
        </p:nvSpPr>
        <p:spPr>
          <a:xfrm>
            <a:off x="765597" y="1052736"/>
            <a:ext cx="10660806" cy="5093702"/>
          </a:xfrm>
          <a:prstGeom prst="rect">
            <a:avLst/>
          </a:prstGeom>
          <a:noFill/>
        </p:spPr>
        <p:txBody>
          <a:bodyPr wrap="square">
            <a:spAutoFit/>
          </a:bodyPr>
          <a:lstStyle/>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Spicer J et al.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Neoadjuvant nivolumab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(NIVO) +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chemotherapy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(chemo) vs chemo in patients (pts) with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resectable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NSCLC: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4-year update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from </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CheckMate</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816</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ASCO 2024;Abstract LBA8010.</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Cascone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 et al.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Perioperative nivolumab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r</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esectable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lung c</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ancer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 Engl J Med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2024 May 16;390(19):1756-69.</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Cascone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 et al. Clinical outcomes with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perioperative nivolumab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(NIVO) by nodal status among patients (pts) with stage III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resectable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NSCLC: Results from the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phase 3 </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CheckMate</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77T study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ASCO 2024;Abstract LBA8007.</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Wakelee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 et al.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Perioperative pembrolizumab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early-stage NSCLC.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 </a:t>
            </a:r>
            <a:r>
              <a:rPr kumimoji="0" lang="en-US" sz="2000" b="0" i="1"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Engl</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 Med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2023;389(6):491-503.</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Garassino</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MC et al. Health-related quality of life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HRQoL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outcomes from the randomized, double-blind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phase 3 KEYNOTE-671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study of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perioperative pembrolizumab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early-stage non-small-cell lung cancer (NSCLC). ASCO 2024;Abstract 8012.</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Heymach</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 et al. Outcomes with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perioperative durvalumab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 in pts with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resectable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NSCLC and baseline N2 lymph node involvement (N2 R-NSCLC): An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exploratory subgroup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analysis of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AEGEAN</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ASCO 2024;Abstract 8011.</a:t>
            </a:r>
          </a:p>
        </p:txBody>
      </p:sp>
      <p:sp>
        <p:nvSpPr>
          <p:cNvPr id="2" name="TextBox 1">
            <a:extLst>
              <a:ext uri="{FF2B5EF4-FFF2-40B4-BE49-F238E27FC236}">
                <a16:creationId xmlns:a16="http://schemas.microsoft.com/office/drawing/2014/main" id="{E34C63B6-5A85-742E-A07B-82D464DBF482}"/>
              </a:ext>
            </a:extLst>
          </p:cNvPr>
          <p:cNvSpPr txBox="1"/>
          <p:nvPr/>
        </p:nvSpPr>
        <p:spPr>
          <a:xfrm>
            <a:off x="35222" y="-27384"/>
            <a:ext cx="12192000" cy="1080120"/>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Neoadjuvant and Perioperative Immunotherapy for NSCLC</a:t>
            </a:r>
          </a:p>
        </p:txBody>
      </p:sp>
    </p:spTree>
    <p:custDataLst>
      <p:tags r:id="rId1"/>
    </p:custDataLst>
    <p:extLst>
      <p:ext uri="{BB962C8B-B14F-4D97-AF65-F5344CB8AC3E}">
        <p14:creationId xmlns:p14="http://schemas.microsoft.com/office/powerpoint/2010/main" val="8603375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medical report&#10;&#10;Description automatically generated">
            <a:extLst>
              <a:ext uri="{FF2B5EF4-FFF2-40B4-BE49-F238E27FC236}">
                <a16:creationId xmlns:a16="http://schemas.microsoft.com/office/drawing/2014/main" id="{BF06FD22-9768-44A3-81F4-5B3E7BF4A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059" y="1124744"/>
            <a:ext cx="9931882" cy="3960440"/>
          </a:xfrm>
          <a:prstGeom prst="rect">
            <a:avLst/>
          </a:prstGeom>
        </p:spPr>
      </p:pic>
      <p:sp>
        <p:nvSpPr>
          <p:cNvPr id="10" name="Text Placeholder 4">
            <a:extLst>
              <a:ext uri="{FF2B5EF4-FFF2-40B4-BE49-F238E27FC236}">
                <a16:creationId xmlns:a16="http://schemas.microsoft.com/office/drawing/2014/main" id="{44DABC55-DF7E-A092-8218-95C9605F2F6C}"/>
              </a:ext>
            </a:extLst>
          </p:cNvPr>
          <p:cNvSpPr txBox="1">
            <a:spLocks/>
          </p:cNvSpPr>
          <p:nvPr/>
        </p:nvSpPr>
        <p:spPr>
          <a:xfrm>
            <a:off x="7320136" y="1484784"/>
            <a:ext cx="3024336" cy="316037"/>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GB" sz="2000" b="1" i="0" u="none" strike="noStrike" kern="0" cap="none" spc="0" normalizeH="0" baseline="0" noProof="0" dirty="0">
                <a:ln>
                  <a:noFill/>
                </a:ln>
                <a:solidFill>
                  <a:srgbClr val="000000"/>
                </a:solidFill>
                <a:effectLst/>
                <a:uLnTx/>
                <a:uFillTx/>
                <a:latin typeface="Calibri" charset="0"/>
                <a:ea typeface="MS PGothic" pitchFamily="34" charset="-128"/>
              </a:rPr>
              <a:t>Abstract LBA8010</a:t>
            </a:r>
          </a:p>
        </p:txBody>
      </p:sp>
    </p:spTree>
    <p:extLst>
      <p:ext uri="{BB962C8B-B14F-4D97-AF65-F5344CB8AC3E}">
        <p14:creationId xmlns:p14="http://schemas.microsoft.com/office/powerpoint/2010/main" val="40982046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CCD6B5C-0DDD-A807-1A1D-69062F48179E}"/>
              </a:ext>
            </a:extLst>
          </p:cNvPr>
          <p:cNvSpPr>
            <a:spLocks noGrp="1"/>
          </p:cNvSpPr>
          <p:nvPr>
            <p:ph type="title"/>
          </p:nvPr>
        </p:nvSpPr>
        <p:spPr>
          <a:xfrm>
            <a:off x="335360" y="260648"/>
            <a:ext cx="11376025" cy="462547"/>
          </a:xfrm>
        </p:spPr>
        <p:txBody>
          <a:bodyPr>
            <a:normAutofit/>
          </a:bodyPr>
          <a:lstStyle/>
          <a:p>
            <a:r>
              <a:rPr lang="en-US" dirty="0" err="1">
                <a:solidFill>
                  <a:srgbClr val="0432FF"/>
                </a:solidFill>
              </a:rPr>
              <a:t>CheckMate</a:t>
            </a:r>
            <a:r>
              <a:rPr lang="en-US" dirty="0">
                <a:solidFill>
                  <a:srgbClr val="0432FF"/>
                </a:solidFill>
              </a:rPr>
              <a:t> 816 4-Year Update: Event-Free Survival (EFS)</a:t>
            </a:r>
          </a:p>
        </p:txBody>
      </p:sp>
      <p:pic>
        <p:nvPicPr>
          <p:cNvPr id="9" name="Picture 8" descr="A graph of a number of patients&#10;&#10;Description automatically generated">
            <a:extLst>
              <a:ext uri="{FF2B5EF4-FFF2-40B4-BE49-F238E27FC236}">
                <a16:creationId xmlns:a16="http://schemas.microsoft.com/office/drawing/2014/main" id="{39A1AA9F-92EF-6837-CDE2-9DCEE5835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092" y="1150944"/>
            <a:ext cx="10979816" cy="4556111"/>
          </a:xfrm>
          <a:prstGeom prst="rect">
            <a:avLst/>
          </a:prstGeom>
        </p:spPr>
      </p:pic>
      <p:sp>
        <p:nvSpPr>
          <p:cNvPr id="10" name="Text Placeholder 4">
            <a:extLst>
              <a:ext uri="{FF2B5EF4-FFF2-40B4-BE49-F238E27FC236}">
                <a16:creationId xmlns:a16="http://schemas.microsoft.com/office/drawing/2014/main" id="{EF90A466-8721-5411-D59A-24C6EEB1C393}"/>
              </a:ext>
            </a:extLst>
          </p:cNvPr>
          <p:cNvSpPr txBox="1">
            <a:spLocks/>
          </p:cNvSpPr>
          <p:nvPr/>
        </p:nvSpPr>
        <p:spPr>
          <a:xfrm>
            <a:off x="27112" y="6497339"/>
            <a:ext cx="5507567" cy="200025"/>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GB" sz="1500" b="0" i="0" u="none" strike="noStrike" kern="0" cap="none" spc="0" normalizeH="0" baseline="0" noProof="0" dirty="0">
                <a:ln>
                  <a:noFill/>
                </a:ln>
                <a:solidFill>
                  <a:srgbClr val="000000"/>
                </a:solidFill>
                <a:effectLst/>
                <a:uLnTx/>
                <a:uFillTx/>
                <a:latin typeface="Calibri" charset="0"/>
                <a:ea typeface="MS PGothic" pitchFamily="34" charset="-128"/>
              </a:rPr>
              <a:t>Spicer J et al. ASCO 2024;Abstract LBA8010.</a:t>
            </a:r>
          </a:p>
        </p:txBody>
      </p:sp>
    </p:spTree>
    <p:extLst>
      <p:ext uri="{BB962C8B-B14F-4D97-AF65-F5344CB8AC3E}">
        <p14:creationId xmlns:p14="http://schemas.microsoft.com/office/powerpoint/2010/main" val="4113972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796888" cy="1323951"/>
          </a:xfrm>
        </p:spPr>
        <p:txBody>
          <a:bodyPr/>
          <a:lstStyle/>
          <a:p>
            <a:pPr marL="98425" indent="0">
              <a:buNone/>
            </a:pPr>
            <a:r>
              <a:rPr lang="en-US" sz="2500" b="0" dirty="0"/>
              <a:t>This activity is supported by educational grants from AstraZeneca Pharmaceuticals LP and Daiichi Sankyo Inc.</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DBD5DB7-C9DC-06CC-A592-1FC34F5F52A6}"/>
              </a:ext>
            </a:extLst>
          </p:cNvPr>
          <p:cNvGrpSpPr/>
          <p:nvPr/>
        </p:nvGrpSpPr>
        <p:grpSpPr>
          <a:xfrm>
            <a:off x="407368" y="260648"/>
            <a:ext cx="5688632" cy="3024336"/>
            <a:chOff x="1758706" y="548680"/>
            <a:chExt cx="8674588" cy="5280660"/>
          </a:xfrm>
        </p:grpSpPr>
        <p:pic>
          <p:nvPicPr>
            <p:cNvPr id="3" name="Picture 2" descr="A close up of a paper&#10;&#10;Description automatically generated">
              <a:extLst>
                <a:ext uri="{FF2B5EF4-FFF2-40B4-BE49-F238E27FC236}">
                  <a16:creationId xmlns:a16="http://schemas.microsoft.com/office/drawing/2014/main" id="{F187C976-BDCE-CC60-252C-B741F3764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706" y="548680"/>
              <a:ext cx="8674588" cy="4914900"/>
            </a:xfrm>
            <a:prstGeom prst="rect">
              <a:avLst/>
            </a:prstGeom>
          </p:spPr>
        </p:pic>
        <p:sp>
          <p:nvSpPr>
            <p:cNvPr id="4" name="TextBox 3">
              <a:extLst>
                <a:ext uri="{FF2B5EF4-FFF2-40B4-BE49-F238E27FC236}">
                  <a16:creationId xmlns:a16="http://schemas.microsoft.com/office/drawing/2014/main" id="{DB7ACD62-FAF3-0856-0DC5-779033626FEA}"/>
                </a:ext>
              </a:extLst>
            </p:cNvPr>
            <p:cNvSpPr txBox="1"/>
            <p:nvPr/>
          </p:nvSpPr>
          <p:spPr>
            <a:xfrm>
              <a:off x="1758706" y="5463580"/>
              <a:ext cx="8674588" cy="365760"/>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10" name="Text Placeholder 4">
              <a:extLst>
                <a:ext uri="{FF2B5EF4-FFF2-40B4-BE49-F238E27FC236}">
                  <a16:creationId xmlns:a16="http://schemas.microsoft.com/office/drawing/2014/main" id="{44DABC55-DF7E-A092-8218-95C9605F2F6C}"/>
                </a:ext>
              </a:extLst>
            </p:cNvPr>
            <p:cNvSpPr txBox="1">
              <a:spLocks/>
            </p:cNvSpPr>
            <p:nvPr/>
          </p:nvSpPr>
          <p:spPr>
            <a:xfrm>
              <a:off x="5601878" y="5330198"/>
              <a:ext cx="4831416" cy="365760"/>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1200" b="0" i="0" u="none" strike="noStrike" kern="1200" cap="none" spc="0" normalizeH="0" baseline="0" noProof="0" dirty="0">
                  <a:ln>
                    <a:noFill/>
                  </a:ln>
                  <a:solidFill>
                    <a:srgbClr val="EF3053"/>
                  </a:solidFill>
                  <a:effectLst/>
                  <a:uLnTx/>
                  <a:uFillTx/>
                  <a:latin typeface="Calibri" panose="020F0502020204030204" pitchFamily="34" charset="0"/>
                  <a:ea typeface="Calibri" panose="020F0502020204030204" pitchFamily="34" charset="0"/>
                </a:rPr>
                <a:t>2024 May 16;390(19):1756-69</a:t>
              </a:r>
              <a:r>
                <a:rPr kumimoji="0" lang="en-US" sz="900" b="0" i="0" u="none" strike="noStrike" kern="1200" cap="none" spc="0" normalizeH="0" baseline="0" noProof="0" dirty="0">
                  <a:ln>
                    <a:noFill/>
                  </a:ln>
                  <a:solidFill>
                    <a:srgbClr val="EF3053"/>
                  </a:solidFill>
                  <a:effectLst/>
                  <a:uLnTx/>
                  <a:uFillTx/>
                  <a:latin typeface="Calibri" charset="0"/>
                  <a:ea typeface="MS PGothic" pitchFamily="34" charset="-128"/>
                </a:rPr>
                <a:t> </a:t>
              </a:r>
              <a:endParaRPr kumimoji="0" lang="en-GB" sz="1400" b="0" i="0" u="none" strike="noStrike" kern="0" cap="none" spc="0" normalizeH="0" baseline="0" noProof="0" dirty="0">
                <a:ln>
                  <a:noFill/>
                </a:ln>
                <a:solidFill>
                  <a:srgbClr val="EF3053"/>
                </a:solidFill>
                <a:effectLst/>
                <a:uLnTx/>
                <a:uFillTx/>
                <a:latin typeface="Calibri" charset="0"/>
                <a:ea typeface="MS PGothic" pitchFamily="34" charset="-128"/>
              </a:endParaRPr>
            </a:p>
          </p:txBody>
        </p:sp>
      </p:grpSp>
      <p:pic>
        <p:nvPicPr>
          <p:cNvPr id="7" name="Picture 6" descr="A close-up of a medical report&#10;&#10;Description automatically generated">
            <a:extLst>
              <a:ext uri="{FF2B5EF4-FFF2-40B4-BE49-F238E27FC236}">
                <a16:creationId xmlns:a16="http://schemas.microsoft.com/office/drawing/2014/main" id="{51E5B1BF-3E2D-8AC9-9E11-9FF3223E65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738" y="3361374"/>
            <a:ext cx="6814446" cy="2592333"/>
          </a:xfrm>
          <a:prstGeom prst="rect">
            <a:avLst/>
          </a:prstGeom>
        </p:spPr>
      </p:pic>
      <p:sp>
        <p:nvSpPr>
          <p:cNvPr id="8" name="Text Placeholder 4">
            <a:extLst>
              <a:ext uri="{FF2B5EF4-FFF2-40B4-BE49-F238E27FC236}">
                <a16:creationId xmlns:a16="http://schemas.microsoft.com/office/drawing/2014/main" id="{AA54F89F-533A-8231-1293-029A2549B4CA}"/>
              </a:ext>
            </a:extLst>
          </p:cNvPr>
          <p:cNvSpPr txBox="1">
            <a:spLocks/>
          </p:cNvSpPr>
          <p:nvPr/>
        </p:nvSpPr>
        <p:spPr>
          <a:xfrm>
            <a:off x="9624392" y="3458716"/>
            <a:ext cx="2016224" cy="288032"/>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Abstract LBA8007</a:t>
            </a:r>
            <a:endParaRPr kumimoji="0" lang="en-GB" sz="1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extLst>
      <p:ext uri="{BB962C8B-B14F-4D97-AF65-F5344CB8AC3E}">
        <p14:creationId xmlns:p14="http://schemas.microsoft.com/office/powerpoint/2010/main" val="30914752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ign&#10;&#10;Description automatically generated">
            <a:extLst>
              <a:ext uri="{FF2B5EF4-FFF2-40B4-BE49-F238E27FC236}">
                <a16:creationId xmlns:a16="http://schemas.microsoft.com/office/drawing/2014/main" id="{7577B77A-2E85-F258-C2BA-E61E36A37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404664"/>
            <a:ext cx="6048672" cy="2485829"/>
          </a:xfrm>
          <a:prstGeom prst="rect">
            <a:avLst/>
          </a:prstGeom>
        </p:spPr>
      </p:pic>
      <p:sp>
        <p:nvSpPr>
          <p:cNvPr id="12" name="TextBox 11">
            <a:extLst>
              <a:ext uri="{FF2B5EF4-FFF2-40B4-BE49-F238E27FC236}">
                <a16:creationId xmlns:a16="http://schemas.microsoft.com/office/drawing/2014/main" id="{CB73992F-7B6F-8710-365E-F71176D82D32}"/>
              </a:ext>
            </a:extLst>
          </p:cNvPr>
          <p:cNvSpPr txBox="1"/>
          <p:nvPr/>
        </p:nvSpPr>
        <p:spPr>
          <a:xfrm>
            <a:off x="263352" y="2890493"/>
            <a:ext cx="6048672" cy="274320"/>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11" name="TextBox 10">
            <a:extLst>
              <a:ext uri="{FF2B5EF4-FFF2-40B4-BE49-F238E27FC236}">
                <a16:creationId xmlns:a16="http://schemas.microsoft.com/office/drawing/2014/main" id="{46992910-6A11-60B6-EF58-02A44F3C2B83}"/>
              </a:ext>
            </a:extLst>
          </p:cNvPr>
          <p:cNvSpPr txBox="1"/>
          <p:nvPr/>
        </p:nvSpPr>
        <p:spPr>
          <a:xfrm>
            <a:off x="3345557" y="2889811"/>
            <a:ext cx="2966467" cy="323165"/>
          </a:xfrm>
          <a:prstGeom prst="rect">
            <a:avLst/>
          </a:prstGeom>
          <a:noFill/>
        </p:spPr>
        <p:txBody>
          <a:bodyPr wrap="square">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EE1B23"/>
                </a:solidFill>
                <a:effectLst/>
                <a:uLnTx/>
                <a:uFillTx/>
                <a:latin typeface="Calibri"/>
                <a:ea typeface="Calibri" panose="020F0502020204030204" pitchFamily="34" charset="0"/>
              </a:rPr>
              <a:t>2023;389(6):491-503</a:t>
            </a:r>
            <a:r>
              <a:rPr kumimoji="0" lang="en-US" sz="1500" b="0" i="0" u="none" strike="noStrike" kern="1200" cap="none" spc="0" normalizeH="0" baseline="0" noProof="0" dirty="0">
                <a:ln>
                  <a:noFill/>
                </a:ln>
                <a:solidFill>
                  <a:srgbClr val="EE1B23"/>
                </a:solidFill>
                <a:effectLst/>
                <a:uLnTx/>
                <a:uFillTx/>
                <a:latin typeface="Calibri"/>
                <a:ea typeface="MS PGothic" charset="0"/>
              </a:rPr>
              <a:t> </a:t>
            </a:r>
          </a:p>
        </p:txBody>
      </p:sp>
      <p:pic>
        <p:nvPicPr>
          <p:cNvPr id="14" name="Picture 13" descr="A close-up of a text&#10;&#10;Description automatically generated">
            <a:extLst>
              <a:ext uri="{FF2B5EF4-FFF2-40B4-BE49-F238E27FC236}">
                <a16:creationId xmlns:a16="http://schemas.microsoft.com/office/drawing/2014/main" id="{4F83C52F-8776-F51D-39CE-120B3B5F54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361735"/>
            <a:ext cx="5832648" cy="2554584"/>
          </a:xfrm>
          <a:prstGeom prst="rect">
            <a:avLst/>
          </a:prstGeom>
        </p:spPr>
      </p:pic>
      <p:sp>
        <p:nvSpPr>
          <p:cNvPr id="8" name="Text Placeholder 4">
            <a:extLst>
              <a:ext uri="{FF2B5EF4-FFF2-40B4-BE49-F238E27FC236}">
                <a16:creationId xmlns:a16="http://schemas.microsoft.com/office/drawing/2014/main" id="{AA54F89F-533A-8231-1293-029A2549B4CA}"/>
              </a:ext>
            </a:extLst>
          </p:cNvPr>
          <p:cNvSpPr txBox="1">
            <a:spLocks/>
          </p:cNvSpPr>
          <p:nvPr/>
        </p:nvSpPr>
        <p:spPr>
          <a:xfrm>
            <a:off x="9768408" y="3429000"/>
            <a:ext cx="2016224" cy="288032"/>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Abstract 8012</a:t>
            </a:r>
            <a:endParaRPr kumimoji="0" lang="en-GB" sz="1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extLst>
      <p:ext uri="{BB962C8B-B14F-4D97-AF65-F5344CB8AC3E}">
        <p14:creationId xmlns:p14="http://schemas.microsoft.com/office/powerpoint/2010/main" val="25075403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hite background&#10;&#10;Description automatically generated">
            <a:extLst>
              <a:ext uri="{FF2B5EF4-FFF2-40B4-BE49-F238E27FC236}">
                <a16:creationId xmlns:a16="http://schemas.microsoft.com/office/drawing/2014/main" id="{C25362B6-ADE8-94C0-C6BD-D3D8D8599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424" y="980728"/>
            <a:ext cx="10514250" cy="4176464"/>
          </a:xfrm>
          <a:prstGeom prst="rect">
            <a:avLst/>
          </a:prstGeom>
        </p:spPr>
      </p:pic>
    </p:spTree>
    <p:extLst>
      <p:ext uri="{BB962C8B-B14F-4D97-AF65-F5344CB8AC3E}">
        <p14:creationId xmlns:p14="http://schemas.microsoft.com/office/powerpoint/2010/main" val="7035883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5766-6611-89CF-CED0-416C97E15B6B}"/>
              </a:ext>
            </a:extLst>
          </p:cNvPr>
          <p:cNvSpPr>
            <a:spLocks noGrp="1"/>
          </p:cNvSpPr>
          <p:nvPr>
            <p:ph type="title"/>
          </p:nvPr>
        </p:nvSpPr>
        <p:spPr>
          <a:xfrm>
            <a:off x="916512" y="186810"/>
            <a:ext cx="10358967" cy="793918"/>
          </a:xfrm>
        </p:spPr>
        <p:txBody>
          <a:bodyPr/>
          <a:lstStyle/>
          <a:p>
            <a:r>
              <a:rPr lang="en-US" dirty="0"/>
              <a:t>AEGEAN: Phase III Study Design</a:t>
            </a:r>
          </a:p>
        </p:txBody>
      </p:sp>
      <p:sp>
        <p:nvSpPr>
          <p:cNvPr id="6" name="TextBox 5">
            <a:extLst>
              <a:ext uri="{FF2B5EF4-FFF2-40B4-BE49-F238E27FC236}">
                <a16:creationId xmlns:a16="http://schemas.microsoft.com/office/drawing/2014/main" id="{C8B7BE40-8A76-8B2D-880A-16D72F730198}"/>
              </a:ext>
            </a:extLst>
          </p:cNvPr>
          <p:cNvSpPr txBox="1"/>
          <p:nvPr/>
        </p:nvSpPr>
        <p:spPr>
          <a:xfrm>
            <a:off x="335360" y="6368397"/>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Heymach</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et al. ASCO 2024;Abstract 8011.</a:t>
            </a:r>
          </a:p>
        </p:txBody>
      </p:sp>
      <p:pic>
        <p:nvPicPr>
          <p:cNvPr id="9" name="Picture 8" descr="A diagram of a patient's flow&#10;&#10;Description automatically generated">
            <a:extLst>
              <a:ext uri="{FF2B5EF4-FFF2-40B4-BE49-F238E27FC236}">
                <a16:creationId xmlns:a16="http://schemas.microsoft.com/office/drawing/2014/main" id="{D6ACF5DE-C2B7-B3EF-0465-4EB29DBB81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92" y="1340768"/>
            <a:ext cx="11310616" cy="3588584"/>
          </a:xfrm>
          <a:prstGeom prst="rect">
            <a:avLst/>
          </a:prstGeom>
        </p:spPr>
      </p:pic>
    </p:spTree>
    <p:extLst>
      <p:ext uri="{BB962C8B-B14F-4D97-AF65-F5344CB8AC3E}">
        <p14:creationId xmlns:p14="http://schemas.microsoft.com/office/powerpoint/2010/main" val="2342891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5766-6611-89CF-CED0-416C97E15B6B}"/>
              </a:ext>
            </a:extLst>
          </p:cNvPr>
          <p:cNvSpPr>
            <a:spLocks noGrp="1"/>
          </p:cNvSpPr>
          <p:nvPr>
            <p:ph type="title"/>
          </p:nvPr>
        </p:nvSpPr>
        <p:spPr>
          <a:xfrm>
            <a:off x="916512" y="186810"/>
            <a:ext cx="10358967" cy="793918"/>
          </a:xfrm>
        </p:spPr>
        <p:txBody>
          <a:bodyPr/>
          <a:lstStyle/>
          <a:p>
            <a:r>
              <a:rPr lang="en-US" dirty="0"/>
              <a:t>AEGEAN Subgroup Analysis: Author Conclusions</a:t>
            </a:r>
          </a:p>
        </p:txBody>
      </p:sp>
      <p:sp>
        <p:nvSpPr>
          <p:cNvPr id="6" name="TextBox 5">
            <a:extLst>
              <a:ext uri="{FF2B5EF4-FFF2-40B4-BE49-F238E27FC236}">
                <a16:creationId xmlns:a16="http://schemas.microsoft.com/office/drawing/2014/main" id="{C8B7BE40-8A76-8B2D-880A-16D72F730198}"/>
              </a:ext>
            </a:extLst>
          </p:cNvPr>
          <p:cNvSpPr txBox="1"/>
          <p:nvPr/>
        </p:nvSpPr>
        <p:spPr>
          <a:xfrm>
            <a:off x="335360" y="6368397"/>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Heymach</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et al. ASCO 2024;Abstract 8011.</a:t>
            </a:r>
          </a:p>
        </p:txBody>
      </p:sp>
      <p:pic>
        <p:nvPicPr>
          <p:cNvPr id="4" name="Picture 3" descr="A screenshot of a medical report&#10;&#10;Description automatically generated">
            <a:extLst>
              <a:ext uri="{FF2B5EF4-FFF2-40B4-BE49-F238E27FC236}">
                <a16:creationId xmlns:a16="http://schemas.microsoft.com/office/drawing/2014/main" id="{BBB56FAA-7302-BE2D-A24C-8301D8508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512" y="1090833"/>
            <a:ext cx="10358966" cy="4676333"/>
          </a:xfrm>
          <a:prstGeom prst="rect">
            <a:avLst/>
          </a:prstGeom>
        </p:spPr>
      </p:pic>
    </p:spTree>
    <p:extLst>
      <p:ext uri="{BB962C8B-B14F-4D97-AF65-F5344CB8AC3E}">
        <p14:creationId xmlns:p14="http://schemas.microsoft.com/office/powerpoint/2010/main" val="1488861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DE795C-0597-886E-27AD-F3E839969D30}"/>
              </a:ext>
            </a:extLst>
          </p:cNvPr>
          <p:cNvSpPr txBox="1"/>
          <p:nvPr/>
        </p:nvSpPr>
        <p:spPr>
          <a:xfrm>
            <a:off x="-1811" y="28235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Adjuvant Immunotherapy for NSCLC</a:t>
            </a:r>
          </a:p>
        </p:txBody>
      </p:sp>
      <p:sp>
        <p:nvSpPr>
          <p:cNvPr id="3" name="TextBox 2">
            <a:extLst>
              <a:ext uri="{FF2B5EF4-FFF2-40B4-BE49-F238E27FC236}">
                <a16:creationId xmlns:a16="http://schemas.microsoft.com/office/drawing/2014/main" id="{9E7775BF-9C8C-5622-42BB-AE01F2EFB85F}"/>
              </a:ext>
            </a:extLst>
          </p:cNvPr>
          <p:cNvSpPr txBox="1"/>
          <p:nvPr/>
        </p:nvSpPr>
        <p:spPr>
          <a:xfrm>
            <a:off x="763786" y="1412776"/>
            <a:ext cx="10156750" cy="2708434"/>
          </a:xfrm>
          <a:prstGeom prst="rect">
            <a:avLst/>
          </a:prstGeom>
          <a:noFill/>
        </p:spPr>
        <p:txBody>
          <a:bodyPr wrap="square">
            <a:spAutoFit/>
          </a:bodyPr>
          <a:lstStyle/>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Felip</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 et al. Overall survival with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adjuvant atezolizumab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after chemotherapy in resected stage II-IIIA NSCLC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IMpower010</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randomised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multicentre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open-label, </a:t>
            </a:r>
            <a:r>
              <a:rPr lang="en-US" sz="2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p</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hase</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III trial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Ann Oncol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2023;34(10):907-19.</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Oselin</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K et al.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Pembrolizumab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vs placebo for early-stage NSCLC after resection and adjuvant therapy: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Subgroup analysis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of patients who received adjuvant chemotherapy in the </a:t>
            </a:r>
            <a:r>
              <a:rPr lang="en-US" sz="2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p</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hase</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III PEARLS/KEYNOTE-091</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study. ASCO 2023;Abstract 8520.</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Khan S et al. </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ctDNA</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-Lung-DETECT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ctDNA</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outcomes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resected early-stage non-small cell lung cancers at 12 months. ASCO 2024;Abstract 8018.</a:t>
            </a:r>
          </a:p>
        </p:txBody>
      </p:sp>
    </p:spTree>
    <p:custDataLst>
      <p:tags r:id="rId1"/>
    </p:custDataLst>
    <p:extLst>
      <p:ext uri="{BB962C8B-B14F-4D97-AF65-F5344CB8AC3E}">
        <p14:creationId xmlns:p14="http://schemas.microsoft.com/office/powerpoint/2010/main" val="12786377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white text&#10;&#10;Description automatically generated">
            <a:extLst>
              <a:ext uri="{FF2B5EF4-FFF2-40B4-BE49-F238E27FC236}">
                <a16:creationId xmlns:a16="http://schemas.microsoft.com/office/drawing/2014/main" id="{FBE06BBC-2C6D-253B-3DE4-B681CF893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08" y="836712"/>
            <a:ext cx="10947376" cy="4400416"/>
          </a:xfrm>
          <a:prstGeom prst="rect">
            <a:avLst/>
          </a:prstGeom>
        </p:spPr>
      </p:pic>
      <p:sp>
        <p:nvSpPr>
          <p:cNvPr id="7" name="TextBox 6">
            <a:extLst>
              <a:ext uri="{FF2B5EF4-FFF2-40B4-BE49-F238E27FC236}">
                <a16:creationId xmlns:a16="http://schemas.microsoft.com/office/drawing/2014/main" id="{3B528136-0439-C865-1FC2-AB4EE525C000}"/>
              </a:ext>
            </a:extLst>
          </p:cNvPr>
          <p:cNvSpPr txBox="1"/>
          <p:nvPr/>
        </p:nvSpPr>
        <p:spPr>
          <a:xfrm>
            <a:off x="6060951" y="1189985"/>
            <a:ext cx="2304256" cy="430887"/>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Calibri"/>
                <a:ea typeface="Calibri" panose="020F0502020204030204" pitchFamily="34" charset="0"/>
              </a:rPr>
              <a:t>Abstract 8018</a:t>
            </a:r>
            <a:endParaRPr kumimoji="0" lang="en-US" sz="2200" b="1" i="0" u="none" strike="noStrike" kern="1200" cap="none" spc="0" normalizeH="0" baseline="0" noProof="0" dirty="0">
              <a:ln>
                <a:noFill/>
              </a:ln>
              <a:solidFill>
                <a:srgbClr val="FFFFFF"/>
              </a:solidFill>
              <a:effectLst/>
              <a:uLnTx/>
              <a:uFillTx/>
              <a:latin typeface="Calibri"/>
              <a:ea typeface="MS PGothic" charset="0"/>
            </a:endParaRPr>
          </a:p>
        </p:txBody>
      </p:sp>
    </p:spTree>
    <p:extLst>
      <p:ext uri="{BB962C8B-B14F-4D97-AF65-F5344CB8AC3E}">
        <p14:creationId xmlns:p14="http://schemas.microsoft.com/office/powerpoint/2010/main" val="7052274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5766-6611-89CF-CED0-416C97E15B6B}"/>
              </a:ext>
            </a:extLst>
          </p:cNvPr>
          <p:cNvSpPr>
            <a:spLocks noGrp="1"/>
          </p:cNvSpPr>
          <p:nvPr>
            <p:ph type="title"/>
          </p:nvPr>
        </p:nvSpPr>
        <p:spPr>
          <a:xfrm>
            <a:off x="916512" y="44624"/>
            <a:ext cx="10358967" cy="793918"/>
          </a:xfrm>
        </p:spPr>
        <p:txBody>
          <a:bodyPr/>
          <a:lstStyle/>
          <a:p>
            <a:r>
              <a:rPr lang="en-US" dirty="0" err="1"/>
              <a:t>ctDNA</a:t>
            </a:r>
            <a:r>
              <a:rPr lang="en-US" dirty="0"/>
              <a:t>-Lung-DETECT: Author Conclusions</a:t>
            </a:r>
          </a:p>
        </p:txBody>
      </p:sp>
      <p:sp>
        <p:nvSpPr>
          <p:cNvPr id="6" name="TextBox 5">
            <a:extLst>
              <a:ext uri="{FF2B5EF4-FFF2-40B4-BE49-F238E27FC236}">
                <a16:creationId xmlns:a16="http://schemas.microsoft.com/office/drawing/2014/main" id="{C8B7BE40-8A76-8B2D-880A-16D72F730198}"/>
              </a:ext>
            </a:extLst>
          </p:cNvPr>
          <p:cNvSpPr txBox="1"/>
          <p:nvPr/>
        </p:nvSpPr>
        <p:spPr>
          <a:xfrm>
            <a:off x="335360" y="6368397"/>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Khan S et al. ASCO 2024;Abstract 8018.</a:t>
            </a:r>
          </a:p>
        </p:txBody>
      </p:sp>
      <p:pic>
        <p:nvPicPr>
          <p:cNvPr id="5" name="Picture 4" descr="A blue screen with white text&#10;&#10;Description automatically generated">
            <a:extLst>
              <a:ext uri="{FF2B5EF4-FFF2-40B4-BE49-F238E27FC236}">
                <a16:creationId xmlns:a16="http://schemas.microsoft.com/office/drawing/2014/main" id="{FBC41ABC-449E-4152-6A31-62CEC04BE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838542"/>
            <a:ext cx="11521280" cy="5046897"/>
          </a:xfrm>
          <a:prstGeom prst="rect">
            <a:avLst/>
          </a:prstGeom>
        </p:spPr>
      </p:pic>
    </p:spTree>
    <p:extLst>
      <p:ext uri="{BB962C8B-B14F-4D97-AF65-F5344CB8AC3E}">
        <p14:creationId xmlns:p14="http://schemas.microsoft.com/office/powerpoint/2010/main" val="595901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34B953-8CA2-0A06-1FE1-4AE3EBEE5471}"/>
              </a:ext>
            </a:extLst>
          </p:cNvPr>
          <p:cNvSpPr/>
          <p:nvPr/>
        </p:nvSpPr>
        <p:spPr bwMode="auto">
          <a:xfrm>
            <a:off x="1127448" y="2708920"/>
            <a:ext cx="10225136"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5" y="1416053"/>
            <a:ext cx="10408957" cy="4677243"/>
          </a:xfrm>
        </p:spPr>
        <p:txBody>
          <a:bodyPr/>
          <a:lstStyle/>
          <a:p>
            <a:pPr marL="9525" indent="0">
              <a:lnSpc>
                <a:spcPct val="100000"/>
              </a:lnSpc>
              <a:spcBef>
                <a:spcPts val="0"/>
              </a:spcBef>
              <a:spcAft>
                <a:spcPts val="2400"/>
              </a:spcAft>
              <a:buNone/>
            </a:pPr>
            <a:r>
              <a:rPr lang="en-US" sz="2400" dirty="0">
                <a:solidFill>
                  <a:srgbClr val="0432FF"/>
                </a:solidFill>
              </a:rPr>
              <a:t>INTRODUCTION: </a:t>
            </a:r>
            <a:r>
              <a:rPr lang="en-US" sz="2400" dirty="0">
                <a:solidFill>
                  <a:schemeClr val="tx1"/>
                </a:solidFill>
              </a:rPr>
              <a:t>Risk of Autoimmune Toxicity with Checkpoint Inhibitors</a:t>
            </a:r>
          </a:p>
          <a:p>
            <a:pPr marL="9525" indent="0">
              <a:lnSpc>
                <a:spcPct val="100000"/>
              </a:lnSpc>
              <a:spcBef>
                <a:spcPts val="0"/>
              </a:spcBef>
              <a:spcAft>
                <a:spcPts val="2400"/>
              </a:spcAft>
              <a:buNone/>
            </a:pPr>
            <a:r>
              <a:rPr lang="en-US" sz="2400" dirty="0">
                <a:solidFill>
                  <a:srgbClr val="0432FF"/>
                </a:solidFill>
              </a:rPr>
              <a:t>MODULE 1: </a:t>
            </a:r>
            <a:r>
              <a:rPr lang="en-US" sz="2400" dirty="0">
                <a:solidFill>
                  <a:schemeClr val="tx1"/>
                </a:solidFill>
              </a:rPr>
              <a:t>Immunotherapy in the Neoadjuvant/Adjuvant Setting</a:t>
            </a:r>
          </a:p>
          <a:p>
            <a:pPr marL="9525" indent="0">
              <a:lnSpc>
                <a:spcPct val="100000"/>
              </a:lnSpc>
              <a:spcBef>
                <a:spcPts val="0"/>
              </a:spcBef>
              <a:spcAft>
                <a:spcPts val="2400"/>
              </a:spcAft>
              <a:buNone/>
            </a:pPr>
            <a:r>
              <a:rPr lang="en-US" sz="2400" dirty="0">
                <a:solidFill>
                  <a:schemeClr val="bg1"/>
                </a:solidFill>
                <a:latin typeface="+mn-lt"/>
              </a:rPr>
              <a:t>MODULE 2: </a:t>
            </a:r>
            <a:r>
              <a:rPr lang="en-US" sz="2400" dirty="0">
                <a:solidFill>
                  <a:schemeClr val="bg1"/>
                </a:solidFill>
              </a:rPr>
              <a:t>Immunotherapy</a:t>
            </a:r>
            <a:r>
              <a:rPr lang="en-US" sz="2400" dirty="0">
                <a:solidFill>
                  <a:schemeClr val="bg1"/>
                </a:solidFill>
                <a:latin typeface="+mn-lt"/>
              </a:rPr>
              <a:t> for Locally Advanced NSCLC </a:t>
            </a:r>
          </a:p>
          <a:p>
            <a:pPr marL="9525" indent="0">
              <a:lnSpc>
                <a:spcPct val="100000"/>
              </a:lnSpc>
              <a:spcBef>
                <a:spcPts val="0"/>
              </a:spcBef>
              <a:spcAft>
                <a:spcPts val="2400"/>
              </a:spcAft>
              <a:buNone/>
            </a:pPr>
            <a:r>
              <a:rPr lang="en-US" sz="2400" dirty="0">
                <a:solidFill>
                  <a:srgbClr val="0432FF"/>
                </a:solidFill>
                <a:latin typeface="+mn-lt"/>
              </a:rPr>
              <a:t>MODULE 3: </a:t>
            </a:r>
            <a:r>
              <a:rPr lang="en-US" sz="2400" dirty="0">
                <a:solidFill>
                  <a:schemeClr val="tx1"/>
                </a:solidFill>
                <a:latin typeface="+mn-lt"/>
              </a:rPr>
              <a:t>First-Line Immunotherapy for Metastatic NSCLC </a:t>
            </a:r>
          </a:p>
          <a:p>
            <a:pPr marL="0" indent="0">
              <a:lnSpc>
                <a:spcPct val="100000"/>
              </a:lnSpc>
              <a:spcBef>
                <a:spcPts val="0"/>
              </a:spcBef>
              <a:spcAft>
                <a:spcPts val="2400"/>
              </a:spcAft>
              <a:buNone/>
            </a:pPr>
            <a:r>
              <a:rPr lang="en-US" sz="2400" dirty="0">
                <a:solidFill>
                  <a:srgbClr val="0432FF"/>
                </a:solidFill>
                <a:latin typeface="+mn-lt"/>
              </a:rPr>
              <a:t>MODULE 4: </a:t>
            </a:r>
            <a:r>
              <a:rPr lang="en-US" sz="2400" dirty="0">
                <a:solidFill>
                  <a:schemeClr val="tx1"/>
                </a:solidFill>
                <a:latin typeface="+mn-lt"/>
              </a:rPr>
              <a:t>Novel Agents and Strategies</a:t>
            </a:r>
          </a:p>
          <a:p>
            <a:pPr marL="0" marR="0" indent="0" algn="l">
              <a:lnSpc>
                <a:spcPct val="100000"/>
              </a:lnSpc>
              <a:spcBef>
                <a:spcPts val="0"/>
              </a:spcBef>
              <a:spcAft>
                <a:spcPts val="2400"/>
              </a:spcAft>
              <a:buNone/>
            </a:pPr>
            <a:r>
              <a:rPr lang="en-US" sz="2400" dirty="0">
                <a:solidFill>
                  <a:srgbClr val="0432FF"/>
                </a:solidFill>
                <a:latin typeface="+mn-lt"/>
              </a:rPr>
              <a:t>MODULE 5: </a:t>
            </a:r>
            <a:r>
              <a:rPr lang="en-US" sz="2400" dirty="0">
                <a:solidFill>
                  <a:schemeClr val="tx1"/>
                </a:solidFill>
                <a:latin typeface="+mn-lt"/>
              </a:rPr>
              <a:t>Immunotherapy for NSCLC with a Targetable Mutation</a:t>
            </a:r>
          </a:p>
          <a:p>
            <a:pPr marL="0" marR="0" indent="0" algn="l">
              <a:lnSpc>
                <a:spcPct val="100000"/>
              </a:lnSpc>
              <a:spcBef>
                <a:spcPts val="0"/>
              </a:spcBef>
              <a:spcAft>
                <a:spcPts val="2400"/>
              </a:spcAft>
              <a:buNone/>
            </a:pPr>
            <a:r>
              <a:rPr lang="en-US" sz="2400" dirty="0">
                <a:solidFill>
                  <a:srgbClr val="0432FF"/>
                </a:solidFill>
                <a:latin typeface="+mn-lt"/>
              </a:rPr>
              <a:t>MODULE 6: </a:t>
            </a:r>
            <a:r>
              <a:rPr lang="en-US" sz="2400" dirty="0">
                <a:solidFill>
                  <a:schemeClr val="tx1"/>
                </a:solidFill>
                <a:latin typeface="+mn-lt"/>
              </a:rPr>
              <a:t>Small Cell Lung Cancer</a:t>
            </a:r>
          </a:p>
        </p:txBody>
      </p:sp>
    </p:spTree>
    <p:extLst>
      <p:ext uri="{BB962C8B-B14F-4D97-AF65-F5344CB8AC3E}">
        <p14:creationId xmlns:p14="http://schemas.microsoft.com/office/powerpoint/2010/main" val="6610400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DE795C-0597-886E-27AD-F3E839969D30}"/>
              </a:ext>
            </a:extLst>
          </p:cNvPr>
          <p:cNvSpPr txBox="1"/>
          <p:nvPr/>
        </p:nvSpPr>
        <p:spPr>
          <a:xfrm>
            <a:off x="-1811" y="28235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Consolidation for Locally Advanced NSCLC</a:t>
            </a:r>
          </a:p>
        </p:txBody>
      </p:sp>
      <p:sp>
        <p:nvSpPr>
          <p:cNvPr id="3" name="TextBox 2">
            <a:extLst>
              <a:ext uri="{FF2B5EF4-FFF2-40B4-BE49-F238E27FC236}">
                <a16:creationId xmlns:a16="http://schemas.microsoft.com/office/drawing/2014/main" id="{9E7775BF-9C8C-5622-42BB-AE01F2EFB85F}"/>
              </a:ext>
            </a:extLst>
          </p:cNvPr>
          <p:cNvSpPr txBox="1"/>
          <p:nvPr/>
        </p:nvSpPr>
        <p:spPr>
          <a:xfrm>
            <a:off x="763786" y="1412776"/>
            <a:ext cx="10156750" cy="3785652"/>
          </a:xfrm>
          <a:prstGeom prst="rect">
            <a:avLst/>
          </a:prstGeom>
          <a:noFill/>
        </p:spPr>
        <p:txBody>
          <a:bodyPr wrap="square">
            <a:spAutoFit/>
          </a:bodyPr>
          <a:lstStyle/>
          <a:p>
            <a:pPr marL="238125" indent="-238125">
              <a:spcBef>
                <a:spcPts val="600"/>
              </a:spcBef>
              <a:spcAft>
                <a:spcPts val="0"/>
              </a:spcAft>
              <a:buFont typeface="Arial" panose="020B0604020202020204" pitchFamily="34" charset="0"/>
              <a:buChar char="•"/>
              <a:defRPr/>
            </a:pPr>
            <a:r>
              <a:rPr lang="en-US" sz="20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Rodrigues G et al</a:t>
            </a:r>
            <a:r>
              <a:rPr lang="en-US" sz="2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American Radium Society</a:t>
            </a:r>
            <a:r>
              <a:rPr lang="en-US" sz="20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appropriate use </a:t>
            </a:r>
            <a:r>
              <a:rPr lang="en-US" sz="2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criteria for unresectable locally advanced non-small cell lung cancer</a:t>
            </a:r>
            <a:r>
              <a:rPr lang="en-US" sz="20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b="0" i="1" kern="100" dirty="0">
                <a:solidFill>
                  <a:srgbClr val="000000"/>
                </a:solidFill>
                <a:latin typeface="Calibri" panose="020F0502020204030204" pitchFamily="34" charset="0"/>
                <a:ea typeface="Calibri" panose="020F0502020204030204" pitchFamily="34" charset="0"/>
                <a:cs typeface="Calibri" panose="020F0502020204030204" pitchFamily="34" charset="0"/>
              </a:rPr>
              <a:t>JAMA Oncol </a:t>
            </a:r>
            <a:r>
              <a:rPr lang="en-US" sz="20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2024 April 11;[Online ahead of print].</a:t>
            </a:r>
          </a:p>
          <a:p>
            <a:pPr marL="238125" indent="-238125">
              <a:spcBef>
                <a:spcPts val="600"/>
              </a:spcBef>
              <a:spcAft>
                <a:spcPts val="0"/>
              </a:spcAft>
              <a:buFont typeface="Arial" panose="020B0604020202020204" pitchFamily="34" charset="0"/>
              <a:buChar char="•"/>
              <a:defRPr/>
            </a:pPr>
            <a:r>
              <a:rPr lang="en-US" sz="20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Lu S et al. </a:t>
            </a:r>
            <a:r>
              <a:rPr lang="en-US" sz="2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Osimertinib</a:t>
            </a:r>
            <a:r>
              <a:rPr lang="en-US" sz="20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after Chemoradiotherapy in </a:t>
            </a:r>
            <a:r>
              <a:rPr lang="en-US" sz="2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Stage III EGFR-Mutated </a:t>
            </a:r>
            <a:r>
              <a:rPr lang="en-US" sz="20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NSCLC. </a:t>
            </a:r>
            <a:r>
              <a:rPr lang="en-US" sz="2000" b="0" i="1" kern="100" dirty="0">
                <a:solidFill>
                  <a:srgbClr val="000000"/>
                </a:solidFill>
                <a:latin typeface="Calibri" panose="020F0502020204030204" pitchFamily="34" charset="0"/>
                <a:ea typeface="Calibri" panose="020F0502020204030204" pitchFamily="34" charset="0"/>
                <a:cs typeface="Calibri" panose="020F0502020204030204" pitchFamily="34" charset="0"/>
              </a:rPr>
              <a:t>N </a:t>
            </a:r>
            <a:r>
              <a:rPr lang="en-US" sz="2000" b="0" i="1"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Engl</a:t>
            </a:r>
            <a:r>
              <a:rPr lang="en-US" sz="2000" b="0" i="1" kern="100" dirty="0">
                <a:solidFill>
                  <a:srgbClr val="000000"/>
                </a:solidFill>
                <a:latin typeface="Calibri" panose="020F0502020204030204" pitchFamily="34" charset="0"/>
                <a:ea typeface="Calibri" panose="020F0502020204030204" pitchFamily="34" charset="0"/>
                <a:cs typeface="Calibri" panose="020F0502020204030204" pitchFamily="34" charset="0"/>
              </a:rPr>
              <a:t> J Med </a:t>
            </a:r>
            <a:r>
              <a:rPr lang="en-US" sz="20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2024; Jun 2 [online ahead of print]</a:t>
            </a:r>
          </a:p>
          <a:p>
            <a:pPr marL="238125" marR="0" lvl="0" indent="-238125" algn="l" defTabSz="455613" rtl="0" eaLnBrk="1" fontAlgn="base" latinLnBrk="0" hangingPunct="1">
              <a:lnSpc>
                <a:spcPct val="100000"/>
              </a:lnSpc>
              <a:spcBef>
                <a:spcPts val="600"/>
              </a:spcBef>
              <a:spcAft>
                <a:spcPts val="0"/>
              </a:spcAft>
              <a:buClrTx/>
              <a:buSzTx/>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Filippi</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AR et al.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Real-world outcomes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with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durvalumab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after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chemoradiotherapy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patients with unresectable stage III NSCLC: Interim analysis of overall survival from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PACIFIC-R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ESMO Open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2024 June 3;9(6):103464.</a:t>
            </a:r>
          </a:p>
          <a:p>
            <a:pPr marL="238125" indent="-238125">
              <a:spcBef>
                <a:spcPts val="600"/>
              </a:spcBef>
              <a:spcAft>
                <a:spcPts val="0"/>
              </a:spcAft>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Filippi</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ARR et al.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Durvalumab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after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radiotherapy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patients with unresectable stage III NSCLC ineligible for chemotherapy: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Primary results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from the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DUART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study. ESMO 2023;Abstract LBA62.</a:t>
            </a:r>
          </a:p>
          <a:p>
            <a:pPr marL="238125" marR="0" lvl="0" indent="-238125" algn="l" defTabSz="455613" rtl="0" eaLnBrk="1" fontAlgn="base" latinLnBrk="0" hangingPunct="1">
              <a:lnSpc>
                <a:spcPct val="100000"/>
              </a:lnSpc>
              <a:spcBef>
                <a:spcPts val="600"/>
              </a:spcBef>
              <a:spcAft>
                <a:spcPts val="0"/>
              </a:spcAft>
              <a:buClrTx/>
              <a:buSzTx/>
              <a:buFont typeface="Arial" panose="020B0604020202020204" pitchFamily="34" charset="0"/>
              <a:buChar char="•"/>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0261597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3583"/>
            <a:ext cx="10358967" cy="1143000"/>
          </a:xfrm>
        </p:spPr>
        <p:txBody>
          <a:bodyPr/>
          <a:lstStyle/>
          <a:p>
            <a:r>
              <a:rPr lang="en-US" sz="3200" dirty="0"/>
              <a:t>Dr </a:t>
            </a:r>
            <a:r>
              <a:rPr lang="en-US" sz="3200" dirty="0" err="1"/>
              <a:t>Gubens</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nvGraphicFramePr>
        <p:xfrm>
          <a:off x="1343472" y="1772816"/>
          <a:ext cx="9786884" cy="3029650"/>
        </p:xfrm>
        <a:graphic>
          <a:graphicData uri="http://schemas.openxmlformats.org/drawingml/2006/table">
            <a:tbl>
              <a:tblPr firstRow="1" bandRow="1">
                <a:tableStyleId>{F2DE63D5-997A-4646-A377-4702673A728D}</a:tableStyleId>
              </a:tblPr>
              <a:tblGrid>
                <a:gridCol w="3384376">
                  <a:extLst>
                    <a:ext uri="{9D8B030D-6E8A-4147-A177-3AD203B41FA5}">
                      <a16:colId xmlns:a16="http://schemas.microsoft.com/office/drawing/2014/main" val="20000"/>
                    </a:ext>
                  </a:extLst>
                </a:gridCol>
                <a:gridCol w="6402508">
                  <a:extLst>
                    <a:ext uri="{9D8B030D-6E8A-4147-A177-3AD203B41FA5}">
                      <a16:colId xmlns:a16="http://schemas.microsoft.com/office/drawing/2014/main" val="3833924404"/>
                    </a:ext>
                  </a:extLst>
                </a:gridCol>
              </a:tblGrid>
              <a:tr h="157886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err="1">
                          <a:solidFill>
                            <a:schemeClr val="tx1"/>
                          </a:solidFill>
                        </a:rPr>
                        <a:t>AnHeart</a:t>
                      </a:r>
                      <a:r>
                        <a:rPr lang="en-US" b="0" dirty="0">
                          <a:solidFill>
                            <a:schemeClr val="tx1"/>
                          </a:solidFill>
                        </a:rPr>
                        <a:t> Therapeutics, AstraZeneca Pharmaceuticals LP, </a:t>
                      </a:r>
                      <a:r>
                        <a:rPr lang="en-US" b="0" dirty="0" err="1">
                          <a:solidFill>
                            <a:schemeClr val="tx1"/>
                          </a:solidFill>
                        </a:rPr>
                        <a:t>Atreca</a:t>
                      </a:r>
                      <a:r>
                        <a:rPr lang="en-US" b="0" dirty="0">
                          <a:solidFill>
                            <a:schemeClr val="tx1"/>
                          </a:solidFill>
                        </a:rPr>
                        <a:t>, Bristol Myers Squibb, Cardinal Health, Genzyme Corporation, </a:t>
                      </a:r>
                      <a:r>
                        <a:rPr lang="en-US" b="0" dirty="0" err="1">
                          <a:solidFill>
                            <a:schemeClr val="tx1"/>
                          </a:solidFill>
                        </a:rPr>
                        <a:t>Invitae</a:t>
                      </a:r>
                      <a:r>
                        <a:rPr lang="en-US" b="0" dirty="0">
                          <a:solidFill>
                            <a:schemeClr val="tx1"/>
                          </a:solidFill>
                        </a:rPr>
                        <a:t>, Johnson &amp; Johnson Pharmaceuticals, </a:t>
                      </a:r>
                      <a:r>
                        <a:rPr lang="en-US" b="0" dirty="0" err="1">
                          <a:solidFill>
                            <a:schemeClr val="tx1"/>
                          </a:solidFill>
                        </a:rPr>
                        <a:t>Merus</a:t>
                      </a:r>
                      <a:r>
                        <a:rPr lang="en-US" b="0" dirty="0">
                          <a:solidFill>
                            <a:schemeClr val="tx1"/>
                          </a:solidFill>
                        </a:rPr>
                        <a:t>, </a:t>
                      </a:r>
                      <a:r>
                        <a:rPr lang="en-US" b="0" dirty="0" err="1">
                          <a:solidFill>
                            <a:schemeClr val="tx1"/>
                          </a:solidFill>
                        </a:rPr>
                        <a:t>OncoHost</a:t>
                      </a:r>
                      <a:r>
                        <a:rPr lang="en-US" b="0" dirty="0">
                          <a:solidFill>
                            <a:schemeClr val="tx1"/>
                          </a:solidFill>
                        </a:rPr>
                        <a:t>, Sanofi, Summit Therapeutics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2539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Amgen Inc, Johnson &amp; Johnson Pharmaceuticals, Merck, Trizell</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7903436"/>
                  </a:ext>
                </a:extLst>
              </a:tr>
              <a:tr h="72539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a:t>
                      </a:r>
                    </a:p>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Board/Committee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Samsung </a:t>
                      </a:r>
                      <a:r>
                        <a:rPr lang="en-US" sz="1800" b="0" kern="1200" dirty="0" err="1">
                          <a:solidFill>
                            <a:schemeClr val="tx1"/>
                          </a:solidFill>
                          <a:effectLst/>
                          <a:latin typeface="+mn-lt"/>
                          <a:ea typeface="+mn-ea"/>
                          <a:cs typeface="+mn-cs"/>
                        </a:rPr>
                        <a:t>Bioepis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4868498"/>
                  </a:ext>
                </a:extLst>
              </a:tr>
            </a:tbl>
          </a:graphicData>
        </a:graphic>
      </p:graphicFrame>
    </p:spTree>
    <p:custDataLst>
      <p:tags r:id="rId1"/>
    </p:custDataLst>
    <p:extLst>
      <p:ext uri="{BB962C8B-B14F-4D97-AF65-F5344CB8AC3E}">
        <p14:creationId xmlns:p14="http://schemas.microsoft.com/office/powerpoint/2010/main" val="562552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3E366-6FEE-8EDE-09CC-C1F7B0F5B062}"/>
              </a:ext>
            </a:extLst>
          </p:cNvPr>
          <p:cNvPicPr>
            <a:picLocks noChangeAspect="1"/>
          </p:cNvPicPr>
          <p:nvPr/>
        </p:nvPicPr>
        <p:blipFill>
          <a:blip r:embed="rId2"/>
          <a:stretch>
            <a:fillRect/>
          </a:stretch>
        </p:blipFill>
        <p:spPr>
          <a:xfrm>
            <a:off x="325949" y="1870540"/>
            <a:ext cx="11540102" cy="3314201"/>
          </a:xfrm>
          <a:prstGeom prst="rect">
            <a:avLst/>
          </a:prstGeom>
        </p:spPr>
      </p:pic>
      <p:sp>
        <p:nvSpPr>
          <p:cNvPr id="4" name="TextBox 3">
            <a:extLst>
              <a:ext uri="{FF2B5EF4-FFF2-40B4-BE49-F238E27FC236}">
                <a16:creationId xmlns:a16="http://schemas.microsoft.com/office/drawing/2014/main" id="{02FDE456-216F-A6A8-5AB8-A56784CA1B5A}"/>
              </a:ext>
            </a:extLst>
          </p:cNvPr>
          <p:cNvSpPr txBox="1"/>
          <p:nvPr/>
        </p:nvSpPr>
        <p:spPr>
          <a:xfrm>
            <a:off x="6816080" y="4815409"/>
            <a:ext cx="50499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a:ea typeface="+mn-ea"/>
                <a:cs typeface="+mn-cs"/>
              </a:rPr>
              <a:t>JAMA Oncol </a:t>
            </a:r>
            <a:r>
              <a:rPr kumimoji="0" lang="en-US" sz="1800" b="0" i="0" u="none" strike="noStrike" kern="1200" cap="none" spc="0" normalizeH="0" baseline="0" noProof="0" dirty="0">
                <a:ln>
                  <a:noFill/>
                </a:ln>
                <a:solidFill>
                  <a:srgbClr val="000000"/>
                </a:solidFill>
                <a:effectLst/>
                <a:uLnTx/>
                <a:uFillTx/>
                <a:latin typeface="Calibri"/>
                <a:ea typeface="+mn-ea"/>
                <a:cs typeface="+mn-cs"/>
              </a:rPr>
              <a:t>2024; April 11;[Online ahead of print]. </a:t>
            </a:r>
          </a:p>
        </p:txBody>
      </p:sp>
    </p:spTree>
    <p:extLst>
      <p:ext uri="{BB962C8B-B14F-4D97-AF65-F5344CB8AC3E}">
        <p14:creationId xmlns:p14="http://schemas.microsoft.com/office/powerpoint/2010/main" val="4130714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2E6BA4-DA86-0D7A-75A7-05596E353879}"/>
              </a:ext>
            </a:extLst>
          </p:cNvPr>
          <p:cNvSpPr txBox="1"/>
          <p:nvPr/>
        </p:nvSpPr>
        <p:spPr>
          <a:xfrm>
            <a:off x="0" y="6542353"/>
            <a:ext cx="7968208" cy="307777"/>
          </a:xfrm>
          <a:prstGeom prst="rect">
            <a:avLst/>
          </a:prstGeom>
          <a:noFill/>
        </p:spPr>
        <p:txBody>
          <a:bodyPr wrap="square">
            <a:spAutoFit/>
          </a:bodyPr>
          <a:lstStyle/>
          <a:p>
            <a:pPr defTabSz="914400" fontAlgn="auto">
              <a:spcBef>
                <a:spcPts val="0"/>
              </a:spcBef>
              <a:spcAft>
                <a:spcPts val="0"/>
              </a:spcAf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Ramalingam SS et al. ASCO 2024;Abstract LBA4. Lu S et al. </a:t>
            </a:r>
            <a:r>
              <a:rPr kumimoji="0" lang="en-US" sz="1400" b="0" i="1" u="none" strike="noStrike" kern="1200" cap="none" spc="0" normalizeH="0" baseline="0" noProof="0" dirty="0">
                <a:ln>
                  <a:noFill/>
                </a:ln>
                <a:solidFill>
                  <a:srgbClr val="000000"/>
                </a:solidFill>
                <a:effectLst/>
                <a:uLnTx/>
                <a:uFillTx/>
                <a:latin typeface="Calibri"/>
                <a:ea typeface="+mn-ea"/>
                <a:cs typeface="+mn-cs"/>
              </a:rPr>
              <a:t>N </a:t>
            </a:r>
            <a:r>
              <a:rPr kumimoji="0" lang="en-US" sz="1400" b="0" i="1" u="none" strike="noStrike" kern="1200" cap="none" spc="0" normalizeH="0" baseline="0" noProof="0" dirty="0" err="1">
                <a:ln>
                  <a:noFill/>
                </a:ln>
                <a:solidFill>
                  <a:srgbClr val="000000"/>
                </a:solidFill>
                <a:effectLst/>
                <a:uLnTx/>
                <a:uFillTx/>
                <a:latin typeface="Calibri"/>
                <a:ea typeface="+mn-ea"/>
                <a:cs typeface="+mn-cs"/>
              </a:rPr>
              <a:t>Engl</a:t>
            </a:r>
            <a:r>
              <a:rPr kumimoji="0" lang="en-US" sz="1400" b="0" i="1" u="none" strike="noStrike" kern="1200" cap="none" spc="0" normalizeH="0" baseline="0" noProof="0" dirty="0">
                <a:ln>
                  <a:noFill/>
                </a:ln>
                <a:solidFill>
                  <a:srgbClr val="000000"/>
                </a:solidFill>
                <a:effectLst/>
                <a:uLnTx/>
                <a:uFillTx/>
                <a:latin typeface="Calibri"/>
                <a:ea typeface="+mn-ea"/>
                <a:cs typeface="+mn-cs"/>
              </a:rPr>
              <a:t> J Med </a:t>
            </a:r>
            <a:r>
              <a:rPr kumimoji="0" lang="en-US" sz="1400" b="0" i="0" u="none" strike="noStrike" kern="1200" cap="none" spc="0" normalizeH="0" baseline="0" noProof="0" dirty="0">
                <a:ln>
                  <a:noFill/>
                </a:ln>
                <a:solidFill>
                  <a:srgbClr val="000000"/>
                </a:solidFill>
                <a:effectLst/>
                <a:uLnTx/>
                <a:uFillTx/>
                <a:latin typeface="Calibri"/>
                <a:ea typeface="+mn-ea"/>
                <a:cs typeface="+mn-cs"/>
              </a:rPr>
              <a:t>2024 June 2;[Online ahead of print].</a:t>
            </a:r>
          </a:p>
        </p:txBody>
      </p:sp>
      <p:sp>
        <p:nvSpPr>
          <p:cNvPr id="6" name="Title 1">
            <a:extLst>
              <a:ext uri="{FF2B5EF4-FFF2-40B4-BE49-F238E27FC236}">
                <a16:creationId xmlns:a16="http://schemas.microsoft.com/office/drawing/2014/main" id="{375C4B8B-1323-391C-BAB0-DD36D9BA74D1}"/>
              </a:ext>
            </a:extLst>
          </p:cNvPr>
          <p:cNvSpPr>
            <a:spLocks noGrp="1"/>
          </p:cNvSpPr>
          <p:nvPr>
            <p:ph type="title"/>
          </p:nvPr>
        </p:nvSpPr>
        <p:spPr>
          <a:xfrm>
            <a:off x="610655" y="139387"/>
            <a:ext cx="10970685" cy="592667"/>
          </a:xfrm>
        </p:spPr>
        <p:txBody>
          <a:bodyPr/>
          <a:lstStyle/>
          <a:p>
            <a:r>
              <a:rPr lang="en-US" dirty="0"/>
              <a:t>LAURA Phase III Study</a:t>
            </a:r>
          </a:p>
        </p:txBody>
      </p:sp>
      <p:pic>
        <p:nvPicPr>
          <p:cNvPr id="4" name="Picture 3">
            <a:extLst>
              <a:ext uri="{FF2B5EF4-FFF2-40B4-BE49-F238E27FC236}">
                <a16:creationId xmlns:a16="http://schemas.microsoft.com/office/drawing/2014/main" id="{216329A4-7C4F-A610-B1DA-1FDE575081A1}"/>
              </a:ext>
            </a:extLst>
          </p:cNvPr>
          <p:cNvPicPr>
            <a:picLocks noChangeAspect="1"/>
          </p:cNvPicPr>
          <p:nvPr/>
        </p:nvPicPr>
        <p:blipFill>
          <a:blip r:embed="rId2"/>
          <a:stretch>
            <a:fillRect/>
          </a:stretch>
        </p:blipFill>
        <p:spPr>
          <a:xfrm>
            <a:off x="149798" y="732054"/>
            <a:ext cx="11892403" cy="3337312"/>
          </a:xfrm>
          <a:prstGeom prst="rect">
            <a:avLst/>
          </a:prstGeom>
        </p:spPr>
      </p:pic>
      <p:pic>
        <p:nvPicPr>
          <p:cNvPr id="7" name="Picture 6">
            <a:extLst>
              <a:ext uri="{FF2B5EF4-FFF2-40B4-BE49-F238E27FC236}">
                <a16:creationId xmlns:a16="http://schemas.microsoft.com/office/drawing/2014/main" id="{2CF93B58-1D43-11A6-1D4A-87E1A7227C65}"/>
              </a:ext>
            </a:extLst>
          </p:cNvPr>
          <p:cNvPicPr>
            <a:picLocks noChangeAspect="1"/>
          </p:cNvPicPr>
          <p:nvPr/>
        </p:nvPicPr>
        <p:blipFill rotWithShape="1">
          <a:blip r:embed="rId3"/>
          <a:srcRect t="50000"/>
          <a:stretch/>
        </p:blipFill>
        <p:spPr>
          <a:xfrm>
            <a:off x="417945" y="4662032"/>
            <a:ext cx="8448963" cy="1773775"/>
          </a:xfrm>
          <a:prstGeom prst="rect">
            <a:avLst/>
          </a:prstGeom>
        </p:spPr>
      </p:pic>
      <p:pic>
        <p:nvPicPr>
          <p:cNvPr id="8" name="Picture 7">
            <a:extLst>
              <a:ext uri="{FF2B5EF4-FFF2-40B4-BE49-F238E27FC236}">
                <a16:creationId xmlns:a16="http://schemas.microsoft.com/office/drawing/2014/main" id="{1F16FA15-254E-E9DA-E85D-AE9FD8689FA8}"/>
              </a:ext>
            </a:extLst>
          </p:cNvPr>
          <p:cNvPicPr>
            <a:picLocks noChangeAspect="1"/>
          </p:cNvPicPr>
          <p:nvPr/>
        </p:nvPicPr>
        <p:blipFill rotWithShape="1">
          <a:blip r:embed="rId3"/>
          <a:srcRect b="90202"/>
          <a:stretch/>
        </p:blipFill>
        <p:spPr>
          <a:xfrm>
            <a:off x="417945" y="4314451"/>
            <a:ext cx="8448963" cy="347581"/>
          </a:xfrm>
          <a:prstGeom prst="rect">
            <a:avLst/>
          </a:prstGeom>
        </p:spPr>
      </p:pic>
    </p:spTree>
    <p:extLst>
      <p:ext uri="{BB962C8B-B14F-4D97-AF65-F5344CB8AC3E}">
        <p14:creationId xmlns:p14="http://schemas.microsoft.com/office/powerpoint/2010/main" val="182982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2E6BA4-DA86-0D7A-75A7-05596E353879}"/>
              </a:ext>
            </a:extLst>
          </p:cNvPr>
          <p:cNvSpPr txBox="1"/>
          <p:nvPr/>
        </p:nvSpPr>
        <p:spPr>
          <a:xfrm>
            <a:off x="0" y="6542353"/>
            <a:ext cx="8328248" cy="307777"/>
          </a:xfrm>
          <a:prstGeom prst="rect">
            <a:avLst/>
          </a:prstGeom>
          <a:noFill/>
        </p:spPr>
        <p:txBody>
          <a:bodyPr wrap="square">
            <a:spAutoFit/>
          </a:bodyPr>
          <a:lstStyle/>
          <a:p>
            <a:pPr defTabSz="914400" fontAlgn="auto">
              <a:spcBef>
                <a:spcPts val="0"/>
              </a:spcBef>
              <a:spcAft>
                <a:spcPts val="0"/>
              </a:spcAf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Ramalingam SS et al. ASCO 2024;Abstract LBA4. Lu S et al. </a:t>
            </a:r>
            <a:r>
              <a:rPr kumimoji="0" lang="en-US" sz="1400" b="0" i="1" u="none" strike="noStrike" kern="1200" cap="none" spc="0" normalizeH="0" baseline="0" noProof="0" dirty="0">
                <a:ln>
                  <a:noFill/>
                </a:ln>
                <a:solidFill>
                  <a:srgbClr val="000000"/>
                </a:solidFill>
                <a:effectLst/>
                <a:uLnTx/>
                <a:uFillTx/>
                <a:latin typeface="Calibri"/>
                <a:ea typeface="+mn-ea"/>
                <a:cs typeface="+mn-cs"/>
              </a:rPr>
              <a:t>N </a:t>
            </a:r>
            <a:r>
              <a:rPr kumimoji="0" lang="en-US" sz="1400" b="0" i="1" u="none" strike="noStrike" kern="1200" cap="none" spc="0" normalizeH="0" baseline="0" noProof="0" dirty="0" err="1">
                <a:ln>
                  <a:noFill/>
                </a:ln>
                <a:solidFill>
                  <a:srgbClr val="000000"/>
                </a:solidFill>
                <a:effectLst/>
                <a:uLnTx/>
                <a:uFillTx/>
                <a:latin typeface="Calibri"/>
                <a:ea typeface="+mn-ea"/>
                <a:cs typeface="+mn-cs"/>
              </a:rPr>
              <a:t>Engl</a:t>
            </a:r>
            <a:r>
              <a:rPr kumimoji="0" lang="en-US" sz="1400" b="0" i="1" u="none" strike="noStrike" kern="1200" cap="none" spc="0" normalizeH="0" baseline="0" noProof="0" dirty="0">
                <a:ln>
                  <a:noFill/>
                </a:ln>
                <a:solidFill>
                  <a:srgbClr val="000000"/>
                </a:solidFill>
                <a:effectLst/>
                <a:uLnTx/>
                <a:uFillTx/>
                <a:latin typeface="Calibri"/>
                <a:ea typeface="+mn-ea"/>
                <a:cs typeface="+mn-cs"/>
              </a:rPr>
              <a:t> J Med </a:t>
            </a:r>
            <a:r>
              <a:rPr kumimoji="0" lang="en-US" sz="1400" b="0" i="0" u="none" strike="noStrike" kern="1200" cap="none" spc="0" normalizeH="0" baseline="0" noProof="0" dirty="0">
                <a:ln>
                  <a:noFill/>
                </a:ln>
                <a:solidFill>
                  <a:srgbClr val="000000"/>
                </a:solidFill>
                <a:effectLst/>
                <a:uLnTx/>
                <a:uFillTx/>
                <a:latin typeface="Calibri"/>
                <a:ea typeface="+mn-ea"/>
                <a:cs typeface="+mn-cs"/>
              </a:rPr>
              <a:t>2024 June 2;[Online ahead of print]</a:t>
            </a:r>
          </a:p>
        </p:txBody>
      </p:sp>
      <p:sp>
        <p:nvSpPr>
          <p:cNvPr id="6" name="Title 1">
            <a:extLst>
              <a:ext uri="{FF2B5EF4-FFF2-40B4-BE49-F238E27FC236}">
                <a16:creationId xmlns:a16="http://schemas.microsoft.com/office/drawing/2014/main" id="{375C4B8B-1323-391C-BAB0-DD36D9BA74D1}"/>
              </a:ext>
            </a:extLst>
          </p:cNvPr>
          <p:cNvSpPr>
            <a:spLocks noGrp="1"/>
          </p:cNvSpPr>
          <p:nvPr>
            <p:ph type="title"/>
          </p:nvPr>
        </p:nvSpPr>
        <p:spPr>
          <a:xfrm>
            <a:off x="610655" y="139387"/>
            <a:ext cx="10970685" cy="592667"/>
          </a:xfrm>
        </p:spPr>
        <p:txBody>
          <a:bodyPr/>
          <a:lstStyle/>
          <a:p>
            <a:r>
              <a:rPr lang="en-US" dirty="0"/>
              <a:t>LAURA: PFS Outcomes by BICR</a:t>
            </a:r>
          </a:p>
        </p:txBody>
      </p:sp>
      <p:pic>
        <p:nvPicPr>
          <p:cNvPr id="3" name="Picture 2">
            <a:extLst>
              <a:ext uri="{FF2B5EF4-FFF2-40B4-BE49-F238E27FC236}">
                <a16:creationId xmlns:a16="http://schemas.microsoft.com/office/drawing/2014/main" id="{1E755A7F-2359-2061-DC0F-DCBC2D06A1CD}"/>
              </a:ext>
            </a:extLst>
          </p:cNvPr>
          <p:cNvPicPr>
            <a:picLocks noChangeAspect="1"/>
          </p:cNvPicPr>
          <p:nvPr/>
        </p:nvPicPr>
        <p:blipFill>
          <a:blip r:embed="rId2"/>
          <a:stretch>
            <a:fillRect/>
          </a:stretch>
        </p:blipFill>
        <p:spPr>
          <a:xfrm>
            <a:off x="464123" y="732054"/>
            <a:ext cx="11263748" cy="5216487"/>
          </a:xfrm>
          <a:prstGeom prst="rect">
            <a:avLst/>
          </a:prstGeom>
        </p:spPr>
      </p:pic>
    </p:spTree>
    <p:extLst>
      <p:ext uri="{BB962C8B-B14F-4D97-AF65-F5344CB8AC3E}">
        <p14:creationId xmlns:p14="http://schemas.microsoft.com/office/powerpoint/2010/main" val="2371872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75C4B8B-1323-391C-BAB0-DD36D9BA74D1}"/>
              </a:ext>
            </a:extLst>
          </p:cNvPr>
          <p:cNvSpPr>
            <a:spLocks noGrp="1"/>
          </p:cNvSpPr>
          <p:nvPr>
            <p:ph type="title"/>
          </p:nvPr>
        </p:nvSpPr>
        <p:spPr>
          <a:xfrm>
            <a:off x="610655" y="139387"/>
            <a:ext cx="10970685" cy="592667"/>
          </a:xfrm>
        </p:spPr>
        <p:txBody>
          <a:bodyPr/>
          <a:lstStyle/>
          <a:p>
            <a:r>
              <a:rPr lang="en-US" dirty="0"/>
              <a:t>LAURA: Tumor Response by BICR</a:t>
            </a:r>
          </a:p>
        </p:txBody>
      </p:sp>
      <p:pic>
        <p:nvPicPr>
          <p:cNvPr id="2" name="Picture 1">
            <a:extLst>
              <a:ext uri="{FF2B5EF4-FFF2-40B4-BE49-F238E27FC236}">
                <a16:creationId xmlns:a16="http://schemas.microsoft.com/office/drawing/2014/main" id="{25500F71-EC35-3CFA-78B0-99432A7D9EE1}"/>
              </a:ext>
            </a:extLst>
          </p:cNvPr>
          <p:cNvPicPr>
            <a:picLocks noChangeAspect="1"/>
          </p:cNvPicPr>
          <p:nvPr/>
        </p:nvPicPr>
        <p:blipFill>
          <a:blip r:embed="rId2"/>
          <a:stretch>
            <a:fillRect/>
          </a:stretch>
        </p:blipFill>
        <p:spPr>
          <a:xfrm>
            <a:off x="402933" y="844395"/>
            <a:ext cx="11386128" cy="4984484"/>
          </a:xfrm>
          <a:prstGeom prst="rect">
            <a:avLst/>
          </a:prstGeom>
        </p:spPr>
      </p:pic>
      <p:sp>
        <p:nvSpPr>
          <p:cNvPr id="3" name="TextBox 2">
            <a:extLst>
              <a:ext uri="{FF2B5EF4-FFF2-40B4-BE49-F238E27FC236}">
                <a16:creationId xmlns:a16="http://schemas.microsoft.com/office/drawing/2014/main" id="{2E943A7B-A99E-ECC4-A51E-80D3913CF17A}"/>
              </a:ext>
            </a:extLst>
          </p:cNvPr>
          <p:cNvSpPr txBox="1"/>
          <p:nvPr/>
        </p:nvSpPr>
        <p:spPr>
          <a:xfrm>
            <a:off x="0" y="6542353"/>
            <a:ext cx="83282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Ramalingam SS et al. ASCO 2024;Abstract LBA4. </a:t>
            </a:r>
          </a:p>
        </p:txBody>
      </p:sp>
    </p:spTree>
    <p:extLst>
      <p:ext uri="{BB962C8B-B14F-4D97-AF65-F5344CB8AC3E}">
        <p14:creationId xmlns:p14="http://schemas.microsoft.com/office/powerpoint/2010/main" val="1032765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75C4B8B-1323-391C-BAB0-DD36D9BA74D1}"/>
              </a:ext>
            </a:extLst>
          </p:cNvPr>
          <p:cNvSpPr>
            <a:spLocks noGrp="1"/>
          </p:cNvSpPr>
          <p:nvPr>
            <p:ph type="title"/>
          </p:nvPr>
        </p:nvSpPr>
        <p:spPr>
          <a:xfrm>
            <a:off x="610655" y="139387"/>
            <a:ext cx="10970685" cy="592667"/>
          </a:xfrm>
        </p:spPr>
        <p:txBody>
          <a:bodyPr/>
          <a:lstStyle/>
          <a:p>
            <a:r>
              <a:rPr lang="en-US" dirty="0"/>
              <a:t>LAURA: Safety Profile</a:t>
            </a:r>
          </a:p>
        </p:txBody>
      </p:sp>
      <p:pic>
        <p:nvPicPr>
          <p:cNvPr id="3" name="Picture 2">
            <a:extLst>
              <a:ext uri="{FF2B5EF4-FFF2-40B4-BE49-F238E27FC236}">
                <a16:creationId xmlns:a16="http://schemas.microsoft.com/office/drawing/2014/main" id="{1314C989-9A4D-ED0D-18D5-D674C0D8F741}"/>
              </a:ext>
            </a:extLst>
          </p:cNvPr>
          <p:cNvPicPr>
            <a:picLocks noChangeAspect="1"/>
          </p:cNvPicPr>
          <p:nvPr/>
        </p:nvPicPr>
        <p:blipFill>
          <a:blip r:embed="rId2"/>
          <a:stretch>
            <a:fillRect/>
          </a:stretch>
        </p:blipFill>
        <p:spPr>
          <a:xfrm>
            <a:off x="513143" y="732054"/>
            <a:ext cx="11165708" cy="5235732"/>
          </a:xfrm>
          <a:prstGeom prst="rect">
            <a:avLst/>
          </a:prstGeom>
        </p:spPr>
      </p:pic>
      <p:sp>
        <p:nvSpPr>
          <p:cNvPr id="2" name="TextBox 1">
            <a:extLst>
              <a:ext uri="{FF2B5EF4-FFF2-40B4-BE49-F238E27FC236}">
                <a16:creationId xmlns:a16="http://schemas.microsoft.com/office/drawing/2014/main" id="{6934666F-24FA-CC47-C1D3-CE56A2499527}"/>
              </a:ext>
            </a:extLst>
          </p:cNvPr>
          <p:cNvSpPr txBox="1"/>
          <p:nvPr/>
        </p:nvSpPr>
        <p:spPr>
          <a:xfrm>
            <a:off x="0" y="6542353"/>
            <a:ext cx="83282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Ramalingam SS et al. ASCO 2024;Abstract LBA4. </a:t>
            </a:r>
          </a:p>
        </p:txBody>
      </p:sp>
    </p:spTree>
    <p:extLst>
      <p:ext uri="{BB962C8B-B14F-4D97-AF65-F5344CB8AC3E}">
        <p14:creationId xmlns:p14="http://schemas.microsoft.com/office/powerpoint/2010/main" val="74041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white background&#10;&#10;Description automatically generated">
            <a:extLst>
              <a:ext uri="{FF2B5EF4-FFF2-40B4-BE49-F238E27FC236}">
                <a16:creationId xmlns:a16="http://schemas.microsoft.com/office/drawing/2014/main" id="{D88A8CD7-32D3-5358-59C3-F59FB4EC2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76" y="980728"/>
            <a:ext cx="11075047" cy="3168352"/>
          </a:xfrm>
          <a:prstGeom prst="rect">
            <a:avLst/>
          </a:prstGeom>
        </p:spPr>
      </p:pic>
      <p:sp>
        <p:nvSpPr>
          <p:cNvPr id="5" name="TextBox 4">
            <a:extLst>
              <a:ext uri="{FF2B5EF4-FFF2-40B4-BE49-F238E27FC236}">
                <a16:creationId xmlns:a16="http://schemas.microsoft.com/office/drawing/2014/main" id="{36D9EE35-F651-9556-72ED-AD9E2EAEB71A}"/>
              </a:ext>
            </a:extLst>
          </p:cNvPr>
          <p:cNvSpPr txBox="1"/>
          <p:nvPr/>
        </p:nvSpPr>
        <p:spPr>
          <a:xfrm>
            <a:off x="558476" y="4149080"/>
            <a:ext cx="11075047" cy="646331"/>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7" name="TextBox 6">
            <a:extLst>
              <a:ext uri="{FF2B5EF4-FFF2-40B4-BE49-F238E27FC236}">
                <a16:creationId xmlns:a16="http://schemas.microsoft.com/office/drawing/2014/main" id="{3B528136-0439-C865-1FC2-AB4EE525C000}"/>
              </a:ext>
            </a:extLst>
          </p:cNvPr>
          <p:cNvSpPr txBox="1"/>
          <p:nvPr/>
        </p:nvSpPr>
        <p:spPr>
          <a:xfrm>
            <a:off x="7032104" y="4364524"/>
            <a:ext cx="4982691" cy="430887"/>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005126"/>
                </a:solidFill>
                <a:effectLst/>
                <a:uLnTx/>
                <a:uFillTx/>
                <a:latin typeface="Calibri"/>
                <a:ea typeface="Calibri" panose="020F0502020204030204" pitchFamily="34" charset="0"/>
              </a:rPr>
              <a:t>ESMO Open </a:t>
            </a:r>
            <a:r>
              <a:rPr kumimoji="0" lang="en-US" sz="2200" b="1" i="0" u="none" strike="noStrike" kern="1200" cap="none" spc="0" normalizeH="0" baseline="0" noProof="0" dirty="0">
                <a:ln>
                  <a:noFill/>
                </a:ln>
                <a:solidFill>
                  <a:srgbClr val="005126"/>
                </a:solidFill>
                <a:effectLst/>
                <a:uLnTx/>
                <a:uFillTx/>
                <a:latin typeface="Calibri"/>
                <a:ea typeface="Calibri" panose="020F0502020204030204" pitchFamily="34" charset="0"/>
              </a:rPr>
              <a:t>2024 June 3;9(6):103464</a:t>
            </a:r>
            <a:r>
              <a:rPr kumimoji="0" lang="en-US" sz="2200" b="1" i="0" u="none" strike="noStrike" kern="1200" cap="none" spc="0" normalizeH="0" baseline="0" noProof="0" dirty="0">
                <a:ln>
                  <a:noFill/>
                </a:ln>
                <a:solidFill>
                  <a:srgbClr val="005126"/>
                </a:solidFill>
                <a:effectLst/>
                <a:uLnTx/>
                <a:uFillTx/>
                <a:latin typeface="Calibri"/>
                <a:ea typeface="MS PGothic" charset="0"/>
              </a:rPr>
              <a:t> </a:t>
            </a:r>
          </a:p>
        </p:txBody>
      </p:sp>
    </p:spTree>
    <p:extLst>
      <p:ext uri="{BB962C8B-B14F-4D97-AF65-F5344CB8AC3E}">
        <p14:creationId xmlns:p14="http://schemas.microsoft.com/office/powerpoint/2010/main" val="32433718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5766-6611-89CF-CED0-416C97E15B6B}"/>
              </a:ext>
            </a:extLst>
          </p:cNvPr>
          <p:cNvSpPr>
            <a:spLocks noGrp="1"/>
          </p:cNvSpPr>
          <p:nvPr>
            <p:ph type="title"/>
          </p:nvPr>
        </p:nvSpPr>
        <p:spPr>
          <a:xfrm>
            <a:off x="916515" y="464876"/>
            <a:ext cx="10358967" cy="793918"/>
          </a:xfrm>
        </p:spPr>
        <p:txBody>
          <a:bodyPr/>
          <a:lstStyle/>
          <a:p>
            <a:pPr algn="l"/>
            <a:r>
              <a:rPr lang="en-US" dirty="0"/>
              <a:t>PACIFIC-R Study: Overall Survival (OS) and Investigator-Assessed Progression-Free Survival (PFS) in the Full Analysis Set</a:t>
            </a:r>
          </a:p>
        </p:txBody>
      </p:sp>
      <p:sp>
        <p:nvSpPr>
          <p:cNvPr id="6" name="TextBox 5">
            <a:extLst>
              <a:ext uri="{FF2B5EF4-FFF2-40B4-BE49-F238E27FC236}">
                <a16:creationId xmlns:a16="http://schemas.microsoft.com/office/drawing/2014/main" id="{C8B7BE40-8A76-8B2D-880A-16D72F730198}"/>
              </a:ext>
            </a:extLst>
          </p:cNvPr>
          <p:cNvSpPr txBox="1"/>
          <p:nvPr/>
        </p:nvSpPr>
        <p:spPr>
          <a:xfrm>
            <a:off x="191344" y="6430981"/>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Filippi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AR et al. </a:t>
            </a:r>
            <a:r>
              <a:rPr kumimoji="0" lang="en-US" sz="1500" b="0" i="1" u="none" strike="noStrike" kern="1200" cap="none" spc="0" normalizeH="0" baseline="0" noProof="0" dirty="0">
                <a:ln>
                  <a:noFill/>
                </a:ln>
                <a:solidFill>
                  <a:srgbClr val="000000"/>
                </a:solidFill>
                <a:effectLst/>
                <a:uLnTx/>
                <a:uFillTx/>
                <a:latin typeface="Calibri"/>
                <a:ea typeface="Calibri" panose="020F0502020204030204" pitchFamily="34" charset="0"/>
              </a:rPr>
              <a:t>ESMO Open </a:t>
            </a:r>
            <a:r>
              <a:rPr kumimoji="0" lang="en-US" sz="1500" b="0" i="0" u="none" strike="noStrike" kern="1200" cap="none" spc="0" normalizeH="0" baseline="0" noProof="0" dirty="0">
                <a:ln>
                  <a:noFill/>
                </a:ln>
                <a:solidFill>
                  <a:srgbClr val="000000"/>
                </a:solidFill>
                <a:effectLst/>
                <a:uLnTx/>
                <a:uFillTx/>
                <a:latin typeface="Calibri"/>
                <a:ea typeface="Calibri" panose="020F0502020204030204" pitchFamily="34" charset="0"/>
              </a:rPr>
              <a:t>2024 June 3;9(6):103464</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5" name="Picture 4" descr="A graph and diagram of a graph&#10;&#10;Description automatically generated">
            <a:extLst>
              <a:ext uri="{FF2B5EF4-FFF2-40B4-BE49-F238E27FC236}">
                <a16:creationId xmlns:a16="http://schemas.microsoft.com/office/drawing/2014/main" id="{D4289855-0229-B4E1-6FCA-1119C3986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30" y="1799245"/>
            <a:ext cx="11660403" cy="3213932"/>
          </a:xfrm>
          <a:prstGeom prst="rect">
            <a:avLst/>
          </a:prstGeom>
        </p:spPr>
      </p:pic>
      <p:sp>
        <p:nvSpPr>
          <p:cNvPr id="7" name="TextBox 6">
            <a:extLst>
              <a:ext uri="{FF2B5EF4-FFF2-40B4-BE49-F238E27FC236}">
                <a16:creationId xmlns:a16="http://schemas.microsoft.com/office/drawing/2014/main" id="{9822BD73-109E-250C-57F4-77AC21F8826F}"/>
              </a:ext>
            </a:extLst>
          </p:cNvPr>
          <p:cNvSpPr txBox="1"/>
          <p:nvPr/>
        </p:nvSpPr>
        <p:spPr>
          <a:xfrm>
            <a:off x="335360" y="1799244"/>
            <a:ext cx="297698" cy="274320"/>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8" name="TextBox 7">
            <a:extLst>
              <a:ext uri="{FF2B5EF4-FFF2-40B4-BE49-F238E27FC236}">
                <a16:creationId xmlns:a16="http://schemas.microsoft.com/office/drawing/2014/main" id="{6BCA7388-A2ED-3729-EBE3-7FD42BD30805}"/>
              </a:ext>
            </a:extLst>
          </p:cNvPr>
          <p:cNvSpPr txBox="1"/>
          <p:nvPr/>
        </p:nvSpPr>
        <p:spPr>
          <a:xfrm>
            <a:off x="6384032" y="1799244"/>
            <a:ext cx="264654" cy="274320"/>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1038942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with a colorful geometrical silhouette of a building&#10;&#10;Description automatically generated with medium confidence">
            <a:extLst>
              <a:ext uri="{FF2B5EF4-FFF2-40B4-BE49-F238E27FC236}">
                <a16:creationId xmlns:a16="http://schemas.microsoft.com/office/drawing/2014/main" id="{5C94CF50-EFE3-E814-D2D7-2C1A3796F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432" y="116632"/>
            <a:ext cx="10283299" cy="5913551"/>
          </a:xfrm>
          <a:prstGeom prst="rect">
            <a:avLst/>
          </a:prstGeom>
        </p:spPr>
      </p:pic>
    </p:spTree>
    <p:extLst>
      <p:ext uri="{BB962C8B-B14F-4D97-AF65-F5344CB8AC3E}">
        <p14:creationId xmlns:p14="http://schemas.microsoft.com/office/powerpoint/2010/main" val="19672977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4486-1051-ED45-9688-2F7D6A7ECB41}"/>
              </a:ext>
            </a:extLst>
          </p:cNvPr>
          <p:cNvSpPr>
            <a:spLocks noGrp="1"/>
          </p:cNvSpPr>
          <p:nvPr>
            <p:ph type="title"/>
          </p:nvPr>
        </p:nvSpPr>
        <p:spPr>
          <a:xfrm>
            <a:off x="453606" y="121913"/>
            <a:ext cx="11284788" cy="1143000"/>
          </a:xfrm>
        </p:spPr>
        <p:txBody>
          <a:bodyPr>
            <a:normAutofit/>
          </a:bodyPr>
          <a:lstStyle/>
          <a:p>
            <a:r>
              <a:rPr lang="en-US" dirty="0"/>
              <a:t>DUART: Objective Response Rate (ORR)</a:t>
            </a:r>
            <a:endParaRPr lang="en-US" sz="2000" dirty="0"/>
          </a:p>
        </p:txBody>
      </p:sp>
      <p:sp>
        <p:nvSpPr>
          <p:cNvPr id="5" name="TextBox 4">
            <a:extLst>
              <a:ext uri="{FF2B5EF4-FFF2-40B4-BE49-F238E27FC236}">
                <a16:creationId xmlns:a16="http://schemas.microsoft.com/office/drawing/2014/main" id="{0EA6D9AB-28B5-2744-91F9-2AC7A24C5507}"/>
              </a:ext>
            </a:extLst>
          </p:cNvPr>
          <p:cNvSpPr txBox="1"/>
          <p:nvPr/>
        </p:nvSpPr>
        <p:spPr>
          <a:xfrm>
            <a:off x="119336" y="6454779"/>
            <a:ext cx="1084577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Filippi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AR et al. ESMO 2023;Abstract </a:t>
            </a:r>
            <a:r>
              <a:rPr lang="en-US" sz="1500" b="0" dirty="0">
                <a:solidFill>
                  <a:srgbClr val="000000"/>
                </a:solidFill>
                <a:latin typeface="Calibri" panose="020F0502020204030204" pitchFamily="34" charset="0"/>
                <a:cs typeface="Calibri" panose="020F0502020204030204" pitchFamily="34" charset="0"/>
              </a:rPr>
              <a:t>LBA62</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8" name="Picture 7" descr="A table with numbers and text&#10;&#10;Description automatically generated">
            <a:extLst>
              <a:ext uri="{FF2B5EF4-FFF2-40B4-BE49-F238E27FC236}">
                <a16:creationId xmlns:a16="http://schemas.microsoft.com/office/drawing/2014/main" id="{9C4B5711-EB4E-E118-EB47-A69C35ABB16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62500" y="1310751"/>
            <a:ext cx="11867000" cy="4236497"/>
          </a:xfrm>
          <a:prstGeom prst="rect">
            <a:avLst/>
          </a:prstGeom>
        </p:spPr>
      </p:pic>
    </p:spTree>
    <p:extLst>
      <p:ext uri="{BB962C8B-B14F-4D97-AF65-F5344CB8AC3E}">
        <p14:creationId xmlns:p14="http://schemas.microsoft.com/office/powerpoint/2010/main" val="1268832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4486-1051-ED45-9688-2F7D6A7ECB41}"/>
              </a:ext>
            </a:extLst>
          </p:cNvPr>
          <p:cNvSpPr>
            <a:spLocks noGrp="1"/>
          </p:cNvSpPr>
          <p:nvPr>
            <p:ph type="title"/>
          </p:nvPr>
        </p:nvSpPr>
        <p:spPr>
          <a:xfrm>
            <a:off x="453606" y="121913"/>
            <a:ext cx="11284788" cy="1143000"/>
          </a:xfrm>
        </p:spPr>
        <p:txBody>
          <a:bodyPr>
            <a:normAutofit/>
          </a:bodyPr>
          <a:lstStyle/>
          <a:p>
            <a:r>
              <a:rPr lang="en-US" dirty="0"/>
              <a:t>DUART: Conclusions</a:t>
            </a:r>
            <a:endParaRPr lang="en-US" sz="2000" dirty="0"/>
          </a:p>
        </p:txBody>
      </p:sp>
      <p:sp>
        <p:nvSpPr>
          <p:cNvPr id="5" name="TextBox 4">
            <a:extLst>
              <a:ext uri="{FF2B5EF4-FFF2-40B4-BE49-F238E27FC236}">
                <a16:creationId xmlns:a16="http://schemas.microsoft.com/office/drawing/2014/main" id="{0EA6D9AB-28B5-2744-91F9-2AC7A24C5507}"/>
              </a:ext>
            </a:extLst>
          </p:cNvPr>
          <p:cNvSpPr txBox="1"/>
          <p:nvPr/>
        </p:nvSpPr>
        <p:spPr>
          <a:xfrm>
            <a:off x="119336" y="6454779"/>
            <a:ext cx="1084577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Filippi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AR et al. ESMO 2023;Abstract </a:t>
            </a:r>
            <a:r>
              <a:rPr lang="en-US" sz="1500" b="0" dirty="0">
                <a:solidFill>
                  <a:srgbClr val="000000"/>
                </a:solidFill>
                <a:latin typeface="Calibri" panose="020F0502020204030204" pitchFamily="34" charset="0"/>
                <a:cs typeface="Calibri" panose="020F0502020204030204" pitchFamily="34" charset="0"/>
              </a:rPr>
              <a:t>LBA62</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13" name="Picture 12" descr="A screenshot of a medical report&#10;&#10;Description automatically generated">
            <a:extLst>
              <a:ext uri="{FF2B5EF4-FFF2-40B4-BE49-F238E27FC236}">
                <a16:creationId xmlns:a16="http://schemas.microsoft.com/office/drawing/2014/main" id="{001E610D-A708-884E-52AE-A095780582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1289889"/>
            <a:ext cx="10416480" cy="4371359"/>
          </a:xfrm>
          <a:prstGeom prst="rect">
            <a:avLst/>
          </a:prstGeom>
        </p:spPr>
      </p:pic>
    </p:spTree>
    <p:extLst>
      <p:ext uri="{BB962C8B-B14F-4D97-AF65-F5344CB8AC3E}">
        <p14:creationId xmlns:p14="http://schemas.microsoft.com/office/powerpoint/2010/main" val="3427465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34B953-8CA2-0A06-1FE1-4AE3EBEE5471}"/>
              </a:ext>
            </a:extLst>
          </p:cNvPr>
          <p:cNvSpPr/>
          <p:nvPr/>
        </p:nvSpPr>
        <p:spPr bwMode="auto">
          <a:xfrm>
            <a:off x="1127448" y="3386237"/>
            <a:ext cx="10225136"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5" y="1416053"/>
            <a:ext cx="10408957" cy="4677243"/>
          </a:xfrm>
        </p:spPr>
        <p:txBody>
          <a:bodyPr/>
          <a:lstStyle/>
          <a:p>
            <a:pPr marL="9525" indent="0">
              <a:lnSpc>
                <a:spcPct val="100000"/>
              </a:lnSpc>
              <a:spcBef>
                <a:spcPts val="0"/>
              </a:spcBef>
              <a:spcAft>
                <a:spcPts val="2400"/>
              </a:spcAft>
              <a:buNone/>
            </a:pPr>
            <a:r>
              <a:rPr lang="en-US" sz="2400" dirty="0">
                <a:solidFill>
                  <a:srgbClr val="0432FF"/>
                </a:solidFill>
              </a:rPr>
              <a:t>INTRODUCTION: </a:t>
            </a:r>
            <a:r>
              <a:rPr lang="en-US" sz="2400" dirty="0">
                <a:solidFill>
                  <a:schemeClr val="tx1"/>
                </a:solidFill>
              </a:rPr>
              <a:t>Risk of Autoimmune Toxicity with Checkpoint Inhibitors</a:t>
            </a:r>
          </a:p>
          <a:p>
            <a:pPr marL="9525" indent="0">
              <a:lnSpc>
                <a:spcPct val="100000"/>
              </a:lnSpc>
              <a:spcBef>
                <a:spcPts val="0"/>
              </a:spcBef>
              <a:spcAft>
                <a:spcPts val="2400"/>
              </a:spcAft>
              <a:buNone/>
            </a:pPr>
            <a:r>
              <a:rPr lang="en-US" sz="2400" dirty="0">
                <a:solidFill>
                  <a:srgbClr val="0432FF"/>
                </a:solidFill>
              </a:rPr>
              <a:t>MODULE 1: </a:t>
            </a:r>
            <a:r>
              <a:rPr lang="en-US" sz="2400" dirty="0">
                <a:solidFill>
                  <a:schemeClr val="tx1"/>
                </a:solidFill>
              </a:rPr>
              <a:t>Immunotherapy in the Neoadjuvant/Adjuvant Setting</a:t>
            </a:r>
          </a:p>
          <a:p>
            <a:pPr marL="9525" indent="0">
              <a:lnSpc>
                <a:spcPct val="100000"/>
              </a:lnSpc>
              <a:spcBef>
                <a:spcPts val="0"/>
              </a:spcBef>
              <a:spcAft>
                <a:spcPts val="2400"/>
              </a:spcAft>
              <a:buNone/>
            </a:pPr>
            <a:r>
              <a:rPr lang="en-US" sz="2400" dirty="0">
                <a:solidFill>
                  <a:srgbClr val="0432FF"/>
                </a:solidFill>
                <a:latin typeface="+mn-lt"/>
              </a:rPr>
              <a:t>MODULE 2: </a:t>
            </a:r>
            <a:r>
              <a:rPr lang="en-US" sz="2400" dirty="0">
                <a:solidFill>
                  <a:schemeClr val="tx1"/>
                </a:solidFill>
              </a:rPr>
              <a:t>Immunotherapy</a:t>
            </a:r>
            <a:r>
              <a:rPr lang="en-US" sz="2400" dirty="0">
                <a:solidFill>
                  <a:schemeClr val="tx1"/>
                </a:solidFill>
                <a:latin typeface="+mn-lt"/>
              </a:rPr>
              <a:t> for Locally Advanced NSCLC </a:t>
            </a:r>
          </a:p>
          <a:p>
            <a:pPr marL="9525" indent="0">
              <a:lnSpc>
                <a:spcPct val="100000"/>
              </a:lnSpc>
              <a:spcBef>
                <a:spcPts val="0"/>
              </a:spcBef>
              <a:spcAft>
                <a:spcPts val="2400"/>
              </a:spcAft>
              <a:buNone/>
            </a:pPr>
            <a:r>
              <a:rPr lang="en-US" sz="2400" dirty="0">
                <a:solidFill>
                  <a:schemeClr val="bg1"/>
                </a:solidFill>
                <a:latin typeface="+mn-lt"/>
              </a:rPr>
              <a:t>MODULE 3: First-Line Immunotherapy for Metastatic NSCLC </a:t>
            </a:r>
          </a:p>
          <a:p>
            <a:pPr marL="0" indent="0">
              <a:lnSpc>
                <a:spcPct val="100000"/>
              </a:lnSpc>
              <a:spcBef>
                <a:spcPts val="0"/>
              </a:spcBef>
              <a:spcAft>
                <a:spcPts val="2400"/>
              </a:spcAft>
              <a:buNone/>
            </a:pPr>
            <a:r>
              <a:rPr lang="en-US" sz="2400" dirty="0">
                <a:solidFill>
                  <a:srgbClr val="0432FF"/>
                </a:solidFill>
                <a:latin typeface="+mn-lt"/>
              </a:rPr>
              <a:t>MODULE 4: </a:t>
            </a:r>
            <a:r>
              <a:rPr lang="en-US" sz="2400" dirty="0">
                <a:solidFill>
                  <a:schemeClr val="tx1"/>
                </a:solidFill>
                <a:latin typeface="+mn-lt"/>
              </a:rPr>
              <a:t>Novel Agents and Strategies</a:t>
            </a:r>
          </a:p>
          <a:p>
            <a:pPr marL="0" marR="0" indent="0" algn="l">
              <a:lnSpc>
                <a:spcPct val="100000"/>
              </a:lnSpc>
              <a:spcBef>
                <a:spcPts val="0"/>
              </a:spcBef>
              <a:spcAft>
                <a:spcPts val="2400"/>
              </a:spcAft>
              <a:buNone/>
            </a:pPr>
            <a:r>
              <a:rPr lang="en-US" sz="2400" dirty="0">
                <a:solidFill>
                  <a:srgbClr val="0432FF"/>
                </a:solidFill>
                <a:latin typeface="+mn-lt"/>
              </a:rPr>
              <a:t>MODULE 5: </a:t>
            </a:r>
            <a:r>
              <a:rPr lang="en-US" sz="2400" dirty="0">
                <a:solidFill>
                  <a:schemeClr val="tx1"/>
                </a:solidFill>
                <a:latin typeface="+mn-lt"/>
              </a:rPr>
              <a:t>Immunotherapy for NSCLC with a Targetable Mutation</a:t>
            </a:r>
          </a:p>
          <a:p>
            <a:pPr marL="0" marR="0" indent="0" algn="l">
              <a:lnSpc>
                <a:spcPct val="100000"/>
              </a:lnSpc>
              <a:spcBef>
                <a:spcPts val="0"/>
              </a:spcBef>
              <a:spcAft>
                <a:spcPts val="2400"/>
              </a:spcAft>
              <a:buNone/>
            </a:pPr>
            <a:r>
              <a:rPr lang="en-US" sz="2400" dirty="0">
                <a:solidFill>
                  <a:srgbClr val="0432FF"/>
                </a:solidFill>
                <a:latin typeface="+mn-lt"/>
              </a:rPr>
              <a:t>MODULE 6: </a:t>
            </a:r>
            <a:r>
              <a:rPr lang="en-US" sz="2400" dirty="0">
                <a:solidFill>
                  <a:schemeClr val="tx1"/>
                </a:solidFill>
                <a:latin typeface="+mn-lt"/>
              </a:rPr>
              <a:t>Small Cell Lung Cancer</a:t>
            </a:r>
          </a:p>
        </p:txBody>
      </p:sp>
    </p:spTree>
    <p:extLst>
      <p:ext uri="{BB962C8B-B14F-4D97-AF65-F5344CB8AC3E}">
        <p14:creationId xmlns:p14="http://schemas.microsoft.com/office/powerpoint/2010/main" val="40579767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4C63B6-5A85-742E-A07B-82D464DBF482}"/>
              </a:ext>
            </a:extLst>
          </p:cNvPr>
          <p:cNvSpPr txBox="1"/>
          <p:nvPr/>
        </p:nvSpPr>
        <p:spPr>
          <a:xfrm>
            <a:off x="402097" y="173054"/>
            <a:ext cx="11387806"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First-Line Immunotherapy for Metastatic NSCLC</a:t>
            </a:r>
          </a:p>
        </p:txBody>
      </p:sp>
      <p:sp>
        <p:nvSpPr>
          <p:cNvPr id="3" name="Content Placeholder 2">
            <a:extLst>
              <a:ext uri="{FF2B5EF4-FFF2-40B4-BE49-F238E27FC236}">
                <a16:creationId xmlns:a16="http://schemas.microsoft.com/office/drawing/2014/main" id="{DF02213A-491C-11C7-FCB4-3A0EDC0C9928}"/>
              </a:ext>
            </a:extLst>
          </p:cNvPr>
          <p:cNvSpPr txBox="1">
            <a:spLocks/>
          </p:cNvSpPr>
          <p:nvPr/>
        </p:nvSpPr>
        <p:spPr>
          <a:xfrm>
            <a:off x="737904" y="980728"/>
            <a:ext cx="10686687" cy="4799013"/>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292100">
              <a:spcBef>
                <a:spcPts val="500"/>
              </a:spcBef>
              <a:spcAft>
                <a:spcPts val="0"/>
              </a:spcAft>
            </a:pPr>
            <a:r>
              <a:rPr lang="en-US" sz="1900" b="0" kern="0" dirty="0"/>
              <a:t>de Castro G Jr et al. </a:t>
            </a:r>
            <a:r>
              <a:rPr lang="en-US" sz="1900" kern="0" dirty="0"/>
              <a:t>Five-year outcomes </a:t>
            </a:r>
            <a:r>
              <a:rPr lang="en-US" sz="1900" b="0" kern="0" dirty="0"/>
              <a:t>with </a:t>
            </a:r>
            <a:r>
              <a:rPr lang="en-US" sz="1900" kern="0" dirty="0"/>
              <a:t>pembrolizumab</a:t>
            </a:r>
            <a:r>
              <a:rPr lang="en-US" sz="1900" b="0" kern="0" dirty="0"/>
              <a:t> versus </a:t>
            </a:r>
            <a:r>
              <a:rPr lang="en-US" sz="1900" kern="0" dirty="0"/>
              <a:t>chemotherapy</a:t>
            </a:r>
            <a:r>
              <a:rPr lang="en-US" sz="1900" b="0" kern="0" dirty="0"/>
              <a:t> as </a:t>
            </a:r>
            <a:r>
              <a:rPr lang="en-US" sz="1900" kern="0" dirty="0"/>
              <a:t>first-line</a:t>
            </a:r>
            <a:r>
              <a:rPr lang="en-US" sz="1900" b="0" kern="0" dirty="0"/>
              <a:t> therapy in patients with NSCLC and PD-L1 tumor proportion score ≥1% in the </a:t>
            </a:r>
            <a:r>
              <a:rPr lang="en-US" sz="1900" kern="0" dirty="0"/>
              <a:t>KEYNOTE-042</a:t>
            </a:r>
            <a:r>
              <a:rPr lang="en-US" sz="1900" b="0" kern="0" dirty="0"/>
              <a:t> study. </a:t>
            </a:r>
            <a:br>
              <a:rPr lang="en-US" sz="1900" b="0" kern="0" dirty="0"/>
            </a:br>
            <a:r>
              <a:rPr lang="en-US" sz="1900" b="0" i="1" kern="0" dirty="0"/>
              <a:t>J Clin Oncol </a:t>
            </a:r>
            <a:r>
              <a:rPr lang="en-US" sz="1900" b="0" kern="0" dirty="0"/>
              <a:t>2023;41(11):1986-91. </a:t>
            </a:r>
          </a:p>
          <a:p>
            <a:pPr marL="292100">
              <a:spcBef>
                <a:spcPts val="500"/>
              </a:spcBef>
              <a:spcAft>
                <a:spcPts val="0"/>
              </a:spcAft>
            </a:pPr>
            <a:r>
              <a:rPr lang="en-US" sz="1900" b="0" kern="0" dirty="0" err="1"/>
              <a:t>Garassino</a:t>
            </a:r>
            <a:r>
              <a:rPr lang="en-US" sz="1900" b="0" kern="0" dirty="0"/>
              <a:t> MC et al. </a:t>
            </a:r>
            <a:r>
              <a:rPr lang="en-US" sz="1900" kern="0" dirty="0"/>
              <a:t>Pembrolizumab</a:t>
            </a:r>
            <a:r>
              <a:rPr lang="en-US" sz="1900" b="0" kern="0" dirty="0"/>
              <a:t> plus </a:t>
            </a:r>
            <a:r>
              <a:rPr lang="en-US" sz="1900" kern="0" dirty="0"/>
              <a:t>pemetrexed</a:t>
            </a:r>
            <a:r>
              <a:rPr lang="en-US" sz="1900" b="0" kern="0" dirty="0"/>
              <a:t> and </a:t>
            </a:r>
            <a:r>
              <a:rPr lang="en-US" sz="1900" kern="0" dirty="0"/>
              <a:t>platinum</a:t>
            </a:r>
            <a:r>
              <a:rPr lang="en-US" sz="1900" b="0" kern="0" dirty="0"/>
              <a:t> in </a:t>
            </a:r>
            <a:r>
              <a:rPr lang="en-US" sz="1900" b="0" kern="0" dirty="0" err="1"/>
              <a:t>nonsquamous</a:t>
            </a:r>
            <a:r>
              <a:rPr lang="en-US" sz="1900" b="0" kern="0" dirty="0"/>
              <a:t> NSCLC: </a:t>
            </a:r>
            <a:r>
              <a:rPr lang="en-US" sz="1900" kern="0" dirty="0"/>
              <a:t>5-year outcomes </a:t>
            </a:r>
            <a:r>
              <a:rPr lang="en-US" sz="1900" b="0" kern="0" dirty="0"/>
              <a:t>from the </a:t>
            </a:r>
            <a:r>
              <a:rPr lang="en-US" sz="1900" kern="0" dirty="0"/>
              <a:t>phase III KEYNOTE-189 study</a:t>
            </a:r>
            <a:r>
              <a:rPr lang="en-US" sz="1900" b="0" kern="0" dirty="0"/>
              <a:t>. </a:t>
            </a:r>
            <a:r>
              <a:rPr lang="en-US" sz="1900" b="0" i="1" kern="0" dirty="0"/>
              <a:t>J Clin Oncol </a:t>
            </a:r>
            <a:r>
              <a:rPr lang="en-US" sz="1900" b="0" kern="0" dirty="0"/>
              <a:t>2023;41(11):1992-8.</a:t>
            </a:r>
          </a:p>
          <a:p>
            <a:pPr marL="292100">
              <a:spcBef>
                <a:spcPts val="500"/>
              </a:spcBef>
              <a:spcAft>
                <a:spcPts val="0"/>
              </a:spcAft>
            </a:pPr>
            <a:r>
              <a:rPr lang="en-US" sz="1900" b="0" kern="0" dirty="0" err="1"/>
              <a:t>Novello</a:t>
            </a:r>
            <a:r>
              <a:rPr lang="en-US" sz="1900" b="0" kern="0" dirty="0"/>
              <a:t> S et al. </a:t>
            </a:r>
            <a:r>
              <a:rPr lang="en-US" sz="1900" kern="0" dirty="0"/>
              <a:t>Pembrolizumab plus chemotherapy </a:t>
            </a:r>
            <a:r>
              <a:rPr lang="en-US" sz="1900" b="0" kern="0" dirty="0"/>
              <a:t>in </a:t>
            </a:r>
            <a:r>
              <a:rPr lang="en-US" sz="1900" kern="0" dirty="0"/>
              <a:t>squamous</a:t>
            </a:r>
            <a:r>
              <a:rPr lang="en-US" sz="1900" b="0" kern="0" dirty="0"/>
              <a:t> NSCLC: 5-year update of the phase III </a:t>
            </a:r>
            <a:r>
              <a:rPr lang="en-US" sz="1900" kern="0" dirty="0"/>
              <a:t>KEYNOTE-407</a:t>
            </a:r>
            <a:r>
              <a:rPr lang="en-US" sz="1900" b="0" kern="0" dirty="0"/>
              <a:t> study. </a:t>
            </a:r>
            <a:r>
              <a:rPr lang="en-US" sz="1900" b="0" i="1" kern="0" dirty="0"/>
              <a:t>J Clin Oncol </a:t>
            </a:r>
            <a:r>
              <a:rPr lang="en-US" sz="1900" b="0" kern="0" dirty="0"/>
              <a:t>2023;41(11):1999-2006.</a:t>
            </a:r>
          </a:p>
          <a:p>
            <a:pPr marL="292100">
              <a:spcBef>
                <a:spcPts val="500"/>
              </a:spcBef>
              <a:spcAft>
                <a:spcPts val="0"/>
              </a:spcAft>
            </a:pPr>
            <a:r>
              <a:rPr lang="en-US" sz="1900" b="0" kern="0" dirty="0"/>
              <a:t>Ramalingam SS et al. </a:t>
            </a:r>
            <a:r>
              <a:rPr lang="en-US" sz="1900" kern="0" dirty="0"/>
              <a:t>Six-year survival </a:t>
            </a:r>
            <a:r>
              <a:rPr lang="en-US" sz="1900" b="0" kern="0" dirty="0"/>
              <a:t>and </a:t>
            </a:r>
            <a:r>
              <a:rPr lang="en-US" sz="1900" b="0" kern="0" dirty="0" err="1"/>
              <a:t>HRQoL</a:t>
            </a:r>
            <a:r>
              <a:rPr lang="en-US" sz="1900" b="0" kern="0" dirty="0"/>
              <a:t> outcomes with </a:t>
            </a:r>
            <a:r>
              <a:rPr lang="en-US" sz="1900" kern="0" dirty="0"/>
              <a:t>1L nivolumab + ipilimumab </a:t>
            </a:r>
            <a:r>
              <a:rPr lang="en-US" sz="1900" b="0" kern="0" dirty="0"/>
              <a:t>in patients with metastatic NSCLC (</a:t>
            </a:r>
            <a:r>
              <a:rPr lang="en-US" sz="1900" b="0" kern="0" dirty="0" err="1"/>
              <a:t>mNSCLC</a:t>
            </a:r>
            <a:r>
              <a:rPr lang="en-US" sz="1900" b="0" kern="0" dirty="0"/>
              <a:t>) from </a:t>
            </a:r>
            <a:r>
              <a:rPr lang="en-US" sz="1900" kern="0" dirty="0"/>
              <a:t>CheckMate227</a:t>
            </a:r>
            <a:r>
              <a:rPr lang="en-US" sz="1900" b="0" kern="0" dirty="0"/>
              <a:t>. WCLC 2023;Abstract OA14.03.</a:t>
            </a:r>
          </a:p>
          <a:p>
            <a:pPr marL="292100">
              <a:spcBef>
                <a:spcPts val="500"/>
              </a:spcBef>
              <a:spcAft>
                <a:spcPts val="0"/>
              </a:spcAft>
            </a:pPr>
            <a:r>
              <a:rPr lang="en-US" sz="1900" b="0" dirty="0"/>
              <a:t>Reck M et al. </a:t>
            </a:r>
            <a:r>
              <a:rPr lang="en-US" sz="1900" dirty="0"/>
              <a:t>Five-year outcomes </a:t>
            </a:r>
            <a:r>
              <a:rPr lang="en-US" sz="1900" b="0" dirty="0"/>
              <a:t>with </a:t>
            </a:r>
            <a:r>
              <a:rPr lang="en-US" sz="1900" dirty="0"/>
              <a:t>first-line (1L) nivolumab + ipilimumab + chemotherapy </a:t>
            </a:r>
            <a:r>
              <a:rPr lang="en-US" sz="1900" b="0" dirty="0"/>
              <a:t>(N + I + C) vs C in patients (pts) with metastatic NSCLC (</a:t>
            </a:r>
            <a:r>
              <a:rPr lang="en-US" sz="1900" b="0" dirty="0" err="1"/>
              <a:t>mNSCLC</a:t>
            </a:r>
            <a:r>
              <a:rPr lang="en-US" sz="1900" b="0" dirty="0"/>
              <a:t>) in </a:t>
            </a:r>
            <a:r>
              <a:rPr lang="en-US" sz="1900" dirty="0"/>
              <a:t>CheckMate 9LA</a:t>
            </a:r>
            <a:r>
              <a:rPr lang="en-US" sz="1900" b="0" dirty="0"/>
              <a:t>. ASCO 2024;Abstract 8560.</a:t>
            </a:r>
          </a:p>
          <a:p>
            <a:pPr marL="292100" marR="0">
              <a:spcBef>
                <a:spcPts val="500"/>
              </a:spcBef>
              <a:spcAft>
                <a:spcPts val="0"/>
              </a:spcAft>
            </a:pPr>
            <a:r>
              <a:rPr lang="en-US" sz="1900" b="0" dirty="0"/>
              <a:t>Johnson ML et al. </a:t>
            </a:r>
            <a:r>
              <a:rPr lang="en-US" sz="1900" dirty="0"/>
              <a:t>Durvalumab</a:t>
            </a:r>
            <a:r>
              <a:rPr lang="en-US" sz="1900" b="0" dirty="0"/>
              <a:t> with or without </a:t>
            </a:r>
            <a:r>
              <a:rPr lang="en-US" sz="1900" dirty="0"/>
              <a:t>tremelimumab</a:t>
            </a:r>
            <a:r>
              <a:rPr lang="en-US" sz="1900" b="0" dirty="0"/>
              <a:t> in combination with </a:t>
            </a:r>
            <a:r>
              <a:rPr lang="en-US" sz="1900" dirty="0"/>
              <a:t>chemotherapy</a:t>
            </a:r>
            <a:r>
              <a:rPr lang="en-US" sz="1900" b="0" dirty="0"/>
              <a:t> as </a:t>
            </a:r>
            <a:r>
              <a:rPr lang="en-US" sz="1900" dirty="0"/>
              <a:t>first-line therapy </a:t>
            </a:r>
            <a:r>
              <a:rPr lang="en-US" sz="1900" b="0" dirty="0"/>
              <a:t>for </a:t>
            </a:r>
            <a:r>
              <a:rPr lang="en-US" sz="1900" b="0" dirty="0" err="1"/>
              <a:t>mNSCLC</a:t>
            </a:r>
            <a:r>
              <a:rPr lang="en-US" sz="1900" b="0" dirty="0"/>
              <a:t>: The </a:t>
            </a:r>
            <a:r>
              <a:rPr lang="en-US" sz="1900" dirty="0"/>
              <a:t>phase III POSEIDON study</a:t>
            </a:r>
            <a:r>
              <a:rPr lang="en-US" sz="1900" b="0" dirty="0"/>
              <a:t>. </a:t>
            </a:r>
            <a:r>
              <a:rPr lang="en-US" sz="1900" b="0" i="1" dirty="0"/>
              <a:t>J Clin Oncol </a:t>
            </a:r>
            <a:r>
              <a:rPr lang="en-US" sz="1900" b="0" dirty="0"/>
              <a:t>2023;41(6):1213-27. </a:t>
            </a:r>
          </a:p>
          <a:p>
            <a:pPr marL="292100">
              <a:spcBef>
                <a:spcPts val="500"/>
              </a:spcBef>
              <a:spcAft>
                <a:spcPts val="0"/>
              </a:spcAft>
            </a:pPr>
            <a:r>
              <a:rPr lang="en-US" sz="1900" b="0" dirty="0"/>
              <a:t>Peters S et al. </a:t>
            </a:r>
            <a:r>
              <a:rPr lang="en-US" sz="1900" dirty="0"/>
              <a:t>Durvalumab </a:t>
            </a:r>
            <a:r>
              <a:rPr kumimoji="0" lang="en-US" sz="18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1900" dirty="0"/>
              <a:t>tremelimumab + chemotherapy </a:t>
            </a:r>
            <a:r>
              <a:rPr lang="en-US" sz="1900" b="0" dirty="0"/>
              <a:t>in </a:t>
            </a:r>
            <a:r>
              <a:rPr lang="en-US" sz="1900" dirty="0"/>
              <a:t>first-line</a:t>
            </a:r>
            <a:r>
              <a:rPr lang="en-US" sz="1900" b="0" dirty="0"/>
              <a:t> metastatic NSCLC: </a:t>
            </a:r>
            <a:r>
              <a:rPr lang="en-US" sz="1900" dirty="0"/>
              <a:t>5-year overall survival</a:t>
            </a:r>
            <a:r>
              <a:rPr lang="en-US" sz="1900" b="0" dirty="0"/>
              <a:t> update from the </a:t>
            </a:r>
            <a:r>
              <a:rPr lang="en-US" sz="1900" dirty="0"/>
              <a:t>POSEIDON study</a:t>
            </a:r>
            <a:r>
              <a:rPr lang="en-US" sz="1900" b="0" dirty="0"/>
              <a:t>.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ESMO Immuno-Oncology 2023;Abstract LBA3.</a:t>
            </a:r>
          </a:p>
        </p:txBody>
      </p:sp>
    </p:spTree>
    <p:custDataLst>
      <p:tags r:id="rId1"/>
    </p:custDataLst>
    <p:extLst>
      <p:ext uri="{BB962C8B-B14F-4D97-AF65-F5344CB8AC3E}">
        <p14:creationId xmlns:p14="http://schemas.microsoft.com/office/powerpoint/2010/main" val="424955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8A1AF5-F6DF-E643-91EB-10963EE7A7A1}"/>
              </a:ext>
            </a:extLst>
          </p:cNvPr>
          <p:cNvSpPr>
            <a:spLocks noGrp="1"/>
          </p:cNvSpPr>
          <p:nvPr>
            <p:ph type="title"/>
          </p:nvPr>
        </p:nvSpPr>
        <p:spPr>
          <a:xfrm>
            <a:off x="912285" y="145882"/>
            <a:ext cx="10358967" cy="817280"/>
          </a:xfrm>
        </p:spPr>
        <p:txBody>
          <a:bodyPr/>
          <a:lstStyle/>
          <a:p>
            <a:pPr algn="l"/>
            <a:r>
              <a:rPr lang="en-US" dirty="0"/>
              <a:t>First-Line Pembrolizumab as Monotherapy or Combined with Chemotherapy: 5-Year Updates</a:t>
            </a:r>
          </a:p>
        </p:txBody>
      </p:sp>
      <p:graphicFrame>
        <p:nvGraphicFramePr>
          <p:cNvPr id="4" name="Content Placeholder 3">
            <a:extLst>
              <a:ext uri="{FF2B5EF4-FFF2-40B4-BE49-F238E27FC236}">
                <a16:creationId xmlns:a16="http://schemas.microsoft.com/office/drawing/2014/main" id="{3EAEE61E-CCFE-C746-8283-3F1DD4A4C05C}"/>
              </a:ext>
            </a:extLst>
          </p:cNvPr>
          <p:cNvGraphicFramePr>
            <a:graphicFrameLocks noGrp="1"/>
          </p:cNvGraphicFramePr>
          <p:nvPr>
            <p:ph idx="4294967295"/>
            <p:extLst>
              <p:ext uri="{D42A27DB-BD31-4B8C-83A1-F6EECF244321}">
                <p14:modId xmlns:p14="http://schemas.microsoft.com/office/powerpoint/2010/main" val="2115907806"/>
              </p:ext>
            </p:extLst>
          </p:nvPr>
        </p:nvGraphicFramePr>
        <p:xfrm>
          <a:off x="912285" y="1124744"/>
          <a:ext cx="10102556" cy="4662252"/>
        </p:xfrm>
        <a:graphic>
          <a:graphicData uri="http://schemas.openxmlformats.org/drawingml/2006/table">
            <a:tbl>
              <a:tblPr firstRow="1" bandRow="1">
                <a:tableStyleId>{21E4AEA4-8DFA-4A89-87EB-49C32662AFE0}</a:tableStyleId>
              </a:tblPr>
              <a:tblGrid>
                <a:gridCol w="2619220">
                  <a:extLst>
                    <a:ext uri="{9D8B030D-6E8A-4147-A177-3AD203B41FA5}">
                      <a16:colId xmlns:a16="http://schemas.microsoft.com/office/drawing/2014/main" val="3359604158"/>
                    </a:ext>
                  </a:extLst>
                </a:gridCol>
                <a:gridCol w="1797240">
                  <a:extLst>
                    <a:ext uri="{9D8B030D-6E8A-4147-A177-3AD203B41FA5}">
                      <a16:colId xmlns:a16="http://schemas.microsoft.com/office/drawing/2014/main" val="3740782942"/>
                    </a:ext>
                  </a:extLst>
                </a:gridCol>
                <a:gridCol w="2942896">
                  <a:extLst>
                    <a:ext uri="{9D8B030D-6E8A-4147-A177-3AD203B41FA5}">
                      <a16:colId xmlns:a16="http://schemas.microsoft.com/office/drawing/2014/main" val="3558374850"/>
                    </a:ext>
                  </a:extLst>
                </a:gridCol>
                <a:gridCol w="2743200">
                  <a:extLst>
                    <a:ext uri="{9D8B030D-6E8A-4147-A177-3AD203B41FA5}">
                      <a16:colId xmlns:a16="http://schemas.microsoft.com/office/drawing/2014/main" val="3368141017"/>
                    </a:ext>
                  </a:extLst>
                </a:gridCol>
              </a:tblGrid>
              <a:tr h="366880">
                <a:tc>
                  <a:txBody>
                    <a:bodyPr/>
                    <a:lstStyle/>
                    <a:p>
                      <a:r>
                        <a:rPr lang="en-US" sz="1700" b="1" dirty="0">
                          <a:solidFill>
                            <a:schemeClr val="bg1"/>
                          </a:solidFill>
                          <a:latin typeface="Calibri" panose="020F0502020204030204" pitchFamily="34" charset="0"/>
                          <a:cs typeface="Calibri" panose="020F0502020204030204" pitchFamily="34" charset="0"/>
                        </a:rPr>
                        <a:t>Monotherapy</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2B4E"/>
                    </a:solidFill>
                  </a:tcPr>
                </a:tc>
                <a:tc>
                  <a:txBody>
                    <a:bodyPr/>
                    <a:lstStyle/>
                    <a:p>
                      <a:pPr algn="ctr"/>
                      <a:r>
                        <a:rPr lang="en-US" sz="1700" b="1" dirty="0">
                          <a:solidFill>
                            <a:schemeClr val="bg1"/>
                          </a:solidFill>
                          <a:latin typeface="Calibri" panose="020F0502020204030204" pitchFamily="34" charset="0"/>
                          <a:cs typeface="Calibri" panose="020F0502020204030204" pitchFamily="34" charset="0"/>
                        </a:rPr>
                        <a:t>Histologic type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2B4E"/>
                    </a:solidFill>
                  </a:tcPr>
                </a:tc>
                <a:tc>
                  <a:txBody>
                    <a:bodyPr/>
                    <a:lstStyle/>
                    <a:p>
                      <a:pPr algn="ctr"/>
                      <a:r>
                        <a:rPr lang="en-US" sz="1700" b="1" dirty="0">
                          <a:solidFill>
                            <a:schemeClr val="bg1"/>
                          </a:solidFill>
                          <a:latin typeface="Calibri" panose="020F0502020204030204" pitchFamily="34" charset="0"/>
                          <a:cs typeface="Calibri" panose="020F0502020204030204" pitchFamily="34" charset="0"/>
                        </a:rPr>
                        <a:t>Study arms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2B4E"/>
                    </a:solidFill>
                  </a:tcPr>
                </a:tc>
                <a:tc>
                  <a:txBody>
                    <a:bodyPr/>
                    <a:lstStyle/>
                    <a:p>
                      <a:pPr algn="ctr"/>
                      <a:r>
                        <a:rPr lang="en-US" sz="1700" b="1" dirty="0">
                          <a:solidFill>
                            <a:schemeClr val="bg1"/>
                          </a:solidFill>
                          <a:latin typeface="Calibri" panose="020F0502020204030204" pitchFamily="34" charset="0"/>
                          <a:cs typeface="Calibri" panose="020F0502020204030204" pitchFamily="34" charset="0"/>
                        </a:rPr>
                        <a:t>Median 5-year OS HR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2B4E"/>
                    </a:solidFill>
                  </a:tcPr>
                </a:tc>
                <a:extLst>
                  <a:ext uri="{0D108BD9-81ED-4DB2-BD59-A6C34878D82A}">
                    <a16:rowId xmlns:a16="http://schemas.microsoft.com/office/drawing/2014/main" val="578897505"/>
                  </a:ext>
                </a:extLst>
              </a:tr>
              <a:tr h="633702">
                <a:tc>
                  <a:txBody>
                    <a:bodyPr/>
                    <a:lstStyle/>
                    <a:p>
                      <a:r>
                        <a:rPr lang="en-US" sz="1700" i="0" dirty="0">
                          <a:solidFill>
                            <a:srgbClr val="0432FF"/>
                          </a:solidFill>
                          <a:latin typeface="Calibri" panose="020F0502020204030204" pitchFamily="34" charset="0"/>
                          <a:cs typeface="Calibri" panose="020F0502020204030204" pitchFamily="34" charset="0"/>
                        </a:rPr>
                        <a:t>KEYNOTE-042</a:t>
                      </a:r>
                      <a:r>
                        <a:rPr lang="en-US" sz="1700" i="0" baseline="30000" dirty="0">
                          <a:solidFill>
                            <a:srgbClr val="0432FF"/>
                          </a:solidFill>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dirty="0">
                          <a:latin typeface="Calibri" panose="020F0502020204030204" pitchFamily="34" charset="0"/>
                          <a:cs typeface="Calibri" panose="020F0502020204030204" pitchFamily="34" charset="0"/>
                        </a:rPr>
                        <a:t>PD-L1 TPS ≥1%</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dirty="0" err="1">
                          <a:latin typeface="Calibri" panose="020F0502020204030204" pitchFamily="34" charset="0"/>
                          <a:cs typeface="Calibri" panose="020F0502020204030204" pitchFamily="34" charset="0"/>
                        </a:rPr>
                        <a:t>nonsquamous</a:t>
                      </a:r>
                      <a:endParaRPr lang="en-US" sz="1700" dirty="0">
                        <a:latin typeface="Calibri" panose="020F0502020204030204" pitchFamily="34" charset="0"/>
                        <a:cs typeface="Calibri" panose="020F0502020204030204" pitchFamily="34" charset="0"/>
                      </a:endParaRP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dirty="0">
                          <a:latin typeface="Calibri" panose="020F0502020204030204" pitchFamily="34" charset="0"/>
                          <a:cs typeface="Calibri" panose="020F0502020204030204" pitchFamily="34" charset="0"/>
                        </a:rPr>
                        <a:t>squamous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dirty="0">
                          <a:latin typeface="Calibri" panose="020F0502020204030204" pitchFamily="34" charset="0"/>
                          <a:cs typeface="Calibri" panose="020F0502020204030204" pitchFamily="34" charset="0"/>
                        </a:rPr>
                        <a:t>Pembrolizumab vs chemotherapy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b="0" u="none" dirty="0">
                          <a:latin typeface="Calibri" panose="020F0502020204030204" pitchFamily="34" charset="0"/>
                          <a:cs typeface="Calibri" panose="020F0502020204030204" pitchFamily="34" charset="0"/>
                        </a:rPr>
                        <a:t>PD-L1 TPS ≥1%: 0.79</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b="0" u="none" dirty="0">
                          <a:latin typeface="Calibri" panose="020F0502020204030204" pitchFamily="34" charset="0"/>
                          <a:cs typeface="Calibri" panose="020F0502020204030204" pitchFamily="34" charset="0"/>
                        </a:rPr>
                        <a:t>PD-L1 TPS ≥20%: 0.75</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b="0" u="none" dirty="0">
                          <a:latin typeface="Calibri" panose="020F0502020204030204" pitchFamily="34" charset="0"/>
                          <a:cs typeface="Calibri" panose="020F0502020204030204" pitchFamily="34" charset="0"/>
                        </a:rPr>
                        <a:t>PD-L1 TPS ≥50%: 0.68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3939058838"/>
                  </a:ext>
                </a:extLst>
              </a:tr>
              <a:tr h="39393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700" b="1" dirty="0">
                          <a:solidFill>
                            <a:schemeClr val="bg1"/>
                          </a:solidFill>
                          <a:latin typeface="Calibri" panose="020F0502020204030204" pitchFamily="34" charset="0"/>
                          <a:cs typeface="Calibri" panose="020F0502020204030204" pitchFamily="34" charset="0"/>
                        </a:rPr>
                        <a:t>Combination regimen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12A4E"/>
                    </a:solidFill>
                  </a:tcPr>
                </a:tc>
                <a:tc>
                  <a:txBody>
                    <a:bodyPr/>
                    <a:lstStyle/>
                    <a:p>
                      <a:pPr algn="ct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12A4E"/>
                    </a:solidFill>
                  </a:tcPr>
                </a:tc>
                <a:tc>
                  <a:txBody>
                    <a:bodyPr/>
                    <a:lstStyle/>
                    <a:p>
                      <a:pPr algn="ct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12A4E"/>
                    </a:solidFill>
                  </a:tcPr>
                </a:tc>
                <a:tc>
                  <a:txBody>
                    <a:bodyPr/>
                    <a:lstStyle/>
                    <a:p>
                      <a:pPr algn="ct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12A4E"/>
                    </a:solidFill>
                  </a:tcPr>
                </a:tc>
                <a:extLst>
                  <a:ext uri="{0D108BD9-81ED-4DB2-BD59-A6C34878D82A}">
                    <a16:rowId xmlns:a16="http://schemas.microsoft.com/office/drawing/2014/main" val="1946945158"/>
                  </a:ext>
                </a:extLst>
              </a:tr>
              <a:tr h="63370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700" i="0" dirty="0">
                          <a:solidFill>
                            <a:srgbClr val="0432FF"/>
                          </a:solidFill>
                          <a:latin typeface="Calibri" panose="020F0502020204030204" pitchFamily="34" charset="0"/>
                          <a:cs typeface="Calibri" panose="020F0502020204030204" pitchFamily="34" charset="0"/>
                        </a:rPr>
                        <a:t>KEYNOTE-189</a:t>
                      </a:r>
                      <a:r>
                        <a:rPr lang="en-US" sz="1700" i="0" baseline="30000" dirty="0">
                          <a:solidFill>
                            <a:srgbClr val="0432FF"/>
                          </a:solidFill>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700" dirty="0" err="1">
                          <a:solidFill>
                            <a:schemeClr val="tx1"/>
                          </a:solidFill>
                          <a:latin typeface="Calibri" panose="020F0502020204030204" pitchFamily="34" charset="0"/>
                          <a:cs typeface="Calibri" panose="020F0502020204030204" pitchFamily="34" charset="0"/>
                        </a:rPr>
                        <a:t>Nonsquamous</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i="0" dirty="0">
                          <a:solidFill>
                            <a:schemeClr val="tx1"/>
                          </a:solidFill>
                          <a:latin typeface="Calibri" panose="020F0502020204030204" pitchFamily="34" charset="0"/>
                          <a:cs typeface="Calibri" panose="020F0502020204030204" pitchFamily="34" charset="0"/>
                        </a:rPr>
                        <a:t>Pembrolizumab +</a:t>
                      </a:r>
                    </a:p>
                    <a:p>
                      <a:pPr algn="ctr"/>
                      <a:r>
                        <a:rPr lang="en-US" sz="1700" i="0" dirty="0">
                          <a:latin typeface="Calibri" panose="020F0502020204030204" pitchFamily="34" charset="0"/>
                          <a:cs typeface="Calibri" panose="020F0502020204030204" pitchFamily="34" charset="0"/>
                        </a:rPr>
                        <a:t>platinum/pemetrexed</a:t>
                      </a:r>
                      <a:endParaRPr lang="en-US" sz="1700" i="0" baseline="30000" dirty="0">
                        <a:latin typeface="Calibri" panose="020F0502020204030204" pitchFamily="34" charset="0"/>
                        <a:cs typeface="Calibri" panose="020F0502020204030204" pitchFamily="34" charset="0"/>
                      </a:endParaRP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i="0" baseline="0" dirty="0">
                          <a:latin typeface="Calibri" panose="020F0502020204030204" pitchFamily="34" charset="0"/>
                          <a:cs typeface="Calibri" panose="020F0502020204030204" pitchFamily="34" charset="0"/>
                        </a:rPr>
                        <a:t>vs </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i="0" baseline="0" dirty="0">
                          <a:latin typeface="Calibri" panose="020F0502020204030204" pitchFamily="34" charset="0"/>
                          <a:cs typeface="Calibri" panose="020F0502020204030204" pitchFamily="34" charset="0"/>
                        </a:rPr>
                        <a:t>placebo + </a:t>
                      </a:r>
                      <a:r>
                        <a:rPr lang="en-US" sz="1700" i="0" dirty="0">
                          <a:latin typeface="Calibri" panose="020F0502020204030204" pitchFamily="34" charset="0"/>
                          <a:cs typeface="Calibri" panose="020F0502020204030204" pitchFamily="34" charset="0"/>
                        </a:rPr>
                        <a:t>platinum/pemetrexed</a:t>
                      </a:r>
                      <a:endParaRPr lang="en-US" sz="1700" i="0" baseline="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b="0" u="none" dirty="0">
                          <a:latin typeface="Calibri" panose="020F0502020204030204" pitchFamily="34" charset="0"/>
                          <a:cs typeface="Calibri" panose="020F0502020204030204" pitchFamily="34" charset="0"/>
                        </a:rPr>
                        <a:t>ITT: 0.60</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b="0" u="none" dirty="0">
                          <a:latin typeface="Calibri" panose="020F0502020204030204" pitchFamily="34" charset="0"/>
                          <a:cs typeface="Calibri" panose="020F0502020204030204" pitchFamily="34" charset="0"/>
                        </a:rPr>
                        <a:t>PD-L1 TPS &lt;1%: 0.55</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b="0" u="none" dirty="0">
                          <a:latin typeface="Calibri" panose="020F0502020204030204" pitchFamily="34" charset="0"/>
                          <a:cs typeface="Calibri" panose="020F0502020204030204" pitchFamily="34" charset="0"/>
                        </a:rPr>
                        <a:t>PD-L1 TPS 1%-49%: 0.65</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b="0" u="none" dirty="0">
                          <a:latin typeface="Calibri" panose="020F0502020204030204" pitchFamily="34" charset="0"/>
                          <a:cs typeface="Calibri" panose="020F0502020204030204" pitchFamily="34" charset="0"/>
                        </a:rPr>
                        <a:t>PD-L1 TPS ≥50%: 0.68</a:t>
                      </a:r>
                      <a:r>
                        <a:rPr lang="en-US" sz="1700" dirty="0">
                          <a:solidFill>
                            <a:schemeClr val="tx1"/>
                          </a:solidFill>
                          <a:latin typeface="Calibri" panose="020F0502020204030204" pitchFamily="34" charset="0"/>
                          <a:cs typeface="Calibri" panose="020F050202020403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3721125944"/>
                  </a:ext>
                </a:extLst>
              </a:tr>
              <a:tr h="63370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700" i="0" dirty="0">
                          <a:solidFill>
                            <a:srgbClr val="0432FF"/>
                          </a:solidFill>
                          <a:latin typeface="Calibri" panose="020F0502020204030204" pitchFamily="34" charset="0"/>
                          <a:cs typeface="Calibri" panose="020F0502020204030204" pitchFamily="34" charset="0"/>
                        </a:rPr>
                        <a:t>KEYNOTE-407</a:t>
                      </a:r>
                      <a:r>
                        <a:rPr lang="en-US" sz="1700" i="0" baseline="30000" dirty="0">
                          <a:solidFill>
                            <a:srgbClr val="0432FF"/>
                          </a:solidFill>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Squamous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i="0" dirty="0">
                          <a:solidFill>
                            <a:schemeClr val="tx1"/>
                          </a:solidFill>
                          <a:latin typeface="Calibri" panose="020F0502020204030204" pitchFamily="34" charset="0"/>
                          <a:cs typeface="Calibri" panose="020F0502020204030204" pitchFamily="34" charset="0"/>
                        </a:rPr>
                        <a:t>Pembrolizumab +</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i="0" dirty="0">
                          <a:latin typeface="Calibri" panose="020F0502020204030204" pitchFamily="34" charset="0"/>
                          <a:cs typeface="Calibri" panose="020F0502020204030204" pitchFamily="34" charset="0"/>
                        </a:rPr>
                        <a:t>carboplatin, paclitaxel or </a:t>
                      </a:r>
                      <a:r>
                        <a:rPr lang="en-US" sz="1700" i="1" dirty="0">
                          <a:latin typeface="Calibri" panose="020F0502020204030204" pitchFamily="34" charset="0"/>
                          <a:cs typeface="Calibri" panose="020F0502020204030204" pitchFamily="34" charset="0"/>
                        </a:rPr>
                        <a:t>nab</a:t>
                      </a:r>
                      <a:r>
                        <a:rPr lang="en-US" sz="1700" i="0" dirty="0">
                          <a:latin typeface="Calibri" panose="020F0502020204030204" pitchFamily="34" charset="0"/>
                          <a:cs typeface="Calibri" panose="020F0502020204030204" pitchFamily="34" charset="0"/>
                        </a:rPr>
                        <a:t> paclitaxel</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i="0" baseline="0" dirty="0">
                          <a:latin typeface="Calibri" panose="020F0502020204030204" pitchFamily="34" charset="0"/>
                          <a:cs typeface="Calibri" panose="020F0502020204030204" pitchFamily="34" charset="0"/>
                        </a:rPr>
                        <a:t>vs </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i="0" baseline="0" dirty="0">
                          <a:latin typeface="Calibri" panose="020F0502020204030204" pitchFamily="34" charset="0"/>
                          <a:cs typeface="Calibri" panose="020F0502020204030204" pitchFamily="34" charset="0"/>
                        </a:rPr>
                        <a:t>placebo + </a:t>
                      </a:r>
                      <a:r>
                        <a:rPr lang="en-US" sz="1700" i="0" dirty="0">
                          <a:latin typeface="Calibri" panose="020F0502020204030204" pitchFamily="34" charset="0"/>
                          <a:cs typeface="Calibri" panose="020F0502020204030204" pitchFamily="34" charset="0"/>
                        </a:rPr>
                        <a:t>carboplatin, paclitaxel or </a:t>
                      </a:r>
                      <a:r>
                        <a:rPr lang="en-US" sz="1700" i="1" dirty="0">
                          <a:latin typeface="Calibri" panose="020F0502020204030204" pitchFamily="34" charset="0"/>
                          <a:cs typeface="Calibri" panose="020F0502020204030204" pitchFamily="34" charset="0"/>
                        </a:rPr>
                        <a:t>nab</a:t>
                      </a:r>
                      <a:r>
                        <a:rPr lang="en-US" sz="1700" i="0" dirty="0">
                          <a:latin typeface="Calibri" panose="020F0502020204030204" pitchFamily="34" charset="0"/>
                          <a:cs typeface="Calibri" panose="020F0502020204030204" pitchFamily="34" charset="0"/>
                        </a:rPr>
                        <a:t> paclitaxel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b="0" u="none" dirty="0">
                          <a:latin typeface="Calibri" panose="020F0502020204030204" pitchFamily="34" charset="0"/>
                          <a:cs typeface="Calibri" panose="020F0502020204030204" pitchFamily="34" charset="0"/>
                        </a:rPr>
                        <a:t>ITT: 0.71</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b="0" u="none" dirty="0">
                          <a:latin typeface="Calibri" panose="020F0502020204030204" pitchFamily="34" charset="0"/>
                          <a:cs typeface="Calibri" panose="020F0502020204030204" pitchFamily="34" charset="0"/>
                        </a:rPr>
                        <a:t>PD-L1 TPS &lt;1%: 0.83</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b="0" u="none" dirty="0">
                          <a:latin typeface="Calibri" panose="020F0502020204030204" pitchFamily="34" charset="0"/>
                          <a:cs typeface="Calibri" panose="020F0502020204030204" pitchFamily="34" charset="0"/>
                        </a:rPr>
                        <a:t>PD-L1 TPS 1%-49%: 0.61</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b="0" u="none" dirty="0">
                          <a:latin typeface="Calibri" panose="020F0502020204030204" pitchFamily="34" charset="0"/>
                          <a:cs typeface="Calibri" panose="020F0502020204030204" pitchFamily="34" charset="0"/>
                        </a:rPr>
                        <a:t>PD-L1 TPS ≥50%: 0.68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2674188"/>
                  </a:ext>
                </a:extLst>
              </a:tr>
            </a:tbl>
          </a:graphicData>
        </a:graphic>
      </p:graphicFrame>
      <p:sp>
        <p:nvSpPr>
          <p:cNvPr id="6" name="TextBox 5">
            <a:extLst>
              <a:ext uri="{FF2B5EF4-FFF2-40B4-BE49-F238E27FC236}">
                <a16:creationId xmlns:a16="http://schemas.microsoft.com/office/drawing/2014/main" id="{25E7A66E-9833-7044-A4C0-121D4ACF5313}"/>
              </a:ext>
            </a:extLst>
          </p:cNvPr>
          <p:cNvSpPr txBox="1"/>
          <p:nvPr/>
        </p:nvSpPr>
        <p:spPr>
          <a:xfrm>
            <a:off x="191344" y="6304002"/>
            <a:ext cx="9152398" cy="553998"/>
          </a:xfrm>
          <a:prstGeom prst="rect">
            <a:avLst/>
          </a:prstGeom>
          <a:noFill/>
        </p:spPr>
        <p:txBody>
          <a:bodyPr wrap="square" rtlCol="0">
            <a:spAutoFit/>
          </a:bodyPr>
          <a:lstStyle/>
          <a:p>
            <a:pPr eaLnBrk="0" fontAlgn="base" hangingPunct="0">
              <a:spcBef>
                <a:spcPct val="0"/>
              </a:spcBef>
              <a:spcAft>
                <a:spcPct val="0"/>
              </a:spcAft>
              <a:defRPr/>
            </a:pP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1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 Castro G Jr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2023;41(11):1986-91</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a:cs typeface="Calibri" panose="020F0502020204030204" pitchFamily="34" charset="0"/>
              </a:rPr>
              <a:t>Garassino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MC et al. </a:t>
            </a:r>
            <a:r>
              <a:rPr kumimoji="0" lang="en-US" sz="1500" b="0" i="1" u="none" strike="noStrike" kern="1200" cap="none" spc="0" normalizeH="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2023;41(11):1992-8.  </a:t>
            </a:r>
            <a:b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b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a:cs typeface="Calibri" panose="020F0502020204030204" pitchFamily="34" charset="0"/>
              </a:rPr>
              <a:t>Novello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S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2023;41(11):1999-2006.   </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2" name="TextBox 1">
            <a:extLst>
              <a:ext uri="{FF2B5EF4-FFF2-40B4-BE49-F238E27FC236}">
                <a16:creationId xmlns:a16="http://schemas.microsoft.com/office/drawing/2014/main" id="{EB3C98D8-3F88-2381-183E-339FF65F7D13}"/>
              </a:ext>
            </a:extLst>
          </p:cNvPr>
          <p:cNvSpPr txBox="1"/>
          <p:nvPr/>
        </p:nvSpPr>
        <p:spPr>
          <a:xfrm>
            <a:off x="920687" y="5770602"/>
            <a:ext cx="9152398" cy="323165"/>
          </a:xfrm>
          <a:prstGeom prst="rect">
            <a:avLst/>
          </a:prstGeom>
          <a:noFill/>
        </p:spPr>
        <p:txBody>
          <a:bodyPr wrap="square" rtlCol="0">
            <a:spAutoFit/>
          </a:bodyPr>
          <a:lstStyle/>
          <a:p>
            <a:pPr eaLnBrk="0" fontAlgn="base" hangingPunct="0">
              <a:spcBef>
                <a:spcPct val="0"/>
              </a:spcBef>
              <a:spcAft>
                <a:spcPct val="0"/>
              </a:spcAft>
              <a:defRPr/>
            </a:pPr>
            <a:r>
              <a:rPr kumimoji="0" lang="en-US" sz="1500" b="0" i="0" u="none" strike="noStrike" kern="1200" cap="none" spc="0" normalizeH="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OS = overall survival; HR = hazard ratio; TPS = tumor proportion score; ITT = intention to treat</a:t>
            </a:r>
          </a:p>
        </p:txBody>
      </p:sp>
    </p:spTree>
    <p:extLst>
      <p:ext uri="{BB962C8B-B14F-4D97-AF65-F5344CB8AC3E}">
        <p14:creationId xmlns:p14="http://schemas.microsoft.com/office/powerpoint/2010/main" val="839704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4B42A-91C4-8519-1825-18E68F5404EB}"/>
              </a:ext>
            </a:extLst>
          </p:cNvPr>
          <p:cNvSpPr>
            <a:spLocks noGrp="1"/>
          </p:cNvSpPr>
          <p:nvPr>
            <p:ph type="title"/>
          </p:nvPr>
        </p:nvSpPr>
        <p:spPr>
          <a:xfrm>
            <a:off x="912286" y="90382"/>
            <a:ext cx="10358967" cy="1143000"/>
          </a:xfrm>
        </p:spPr>
        <p:txBody>
          <a:bodyPr/>
          <a:lstStyle/>
          <a:p>
            <a:pPr algn="l"/>
            <a:r>
              <a:rPr lang="en-US" dirty="0" err="1"/>
              <a:t>CheckMate</a:t>
            </a:r>
            <a:r>
              <a:rPr lang="en-US" dirty="0"/>
              <a:t> 227 Study: 6-Year Outcomes with First-Line Nivolumab and Ipilimumab for Metastatic NSCLC</a:t>
            </a:r>
          </a:p>
        </p:txBody>
      </p:sp>
      <p:pic>
        <p:nvPicPr>
          <p:cNvPr id="5" name="Picture 4" descr="A table with numbers and symbols&#10;&#10;Description automatically generated">
            <a:extLst>
              <a:ext uri="{FF2B5EF4-FFF2-40B4-BE49-F238E27FC236}">
                <a16:creationId xmlns:a16="http://schemas.microsoft.com/office/drawing/2014/main" id="{CE410DD9-4C7A-7CB0-7A9C-A7CC8B143F75}"/>
              </a:ext>
            </a:extLst>
          </p:cNvPr>
          <p:cNvPicPr>
            <a:picLocks noChangeAspect="1"/>
          </p:cNvPicPr>
          <p:nvPr/>
        </p:nvPicPr>
        <p:blipFill>
          <a:blip r:embed="rId2"/>
          <a:stretch>
            <a:fillRect/>
          </a:stretch>
        </p:blipFill>
        <p:spPr>
          <a:xfrm>
            <a:off x="2474129" y="1246062"/>
            <a:ext cx="7243741" cy="4934935"/>
          </a:xfrm>
          <a:prstGeom prst="rect">
            <a:avLst/>
          </a:prstGeom>
        </p:spPr>
      </p:pic>
      <p:sp>
        <p:nvSpPr>
          <p:cNvPr id="7" name="TextBox 6">
            <a:extLst>
              <a:ext uri="{FF2B5EF4-FFF2-40B4-BE49-F238E27FC236}">
                <a16:creationId xmlns:a16="http://schemas.microsoft.com/office/drawing/2014/main" id="{16F2C91A-9637-A1E7-421C-687F66627DC1}"/>
              </a:ext>
            </a:extLst>
          </p:cNvPr>
          <p:cNvSpPr txBox="1"/>
          <p:nvPr/>
        </p:nvSpPr>
        <p:spPr>
          <a:xfrm>
            <a:off x="399831" y="6385770"/>
            <a:ext cx="4278544" cy="323165"/>
          </a:xfrm>
          <a:prstGeom prst="rect">
            <a:avLst/>
          </a:prstGeom>
          <a:noFill/>
        </p:spPr>
        <p:txBody>
          <a:bodyPr wrap="none" rtlCol="0">
            <a:spAutoFit/>
          </a:bodyPr>
          <a:lstStyle/>
          <a:p>
            <a:r>
              <a:rPr lang="en-US" sz="1500" b="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Ramalingam SS et al. WCLC 2023;Abstract OA14.03.</a:t>
            </a:r>
            <a:endParaRPr lang="en-US" sz="15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1058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4B42A-91C4-8519-1825-18E68F5404EB}"/>
              </a:ext>
            </a:extLst>
          </p:cNvPr>
          <p:cNvSpPr>
            <a:spLocks noGrp="1"/>
          </p:cNvSpPr>
          <p:nvPr>
            <p:ph type="title"/>
          </p:nvPr>
        </p:nvSpPr>
        <p:spPr>
          <a:xfrm>
            <a:off x="912286" y="90382"/>
            <a:ext cx="10358967" cy="1143000"/>
          </a:xfrm>
        </p:spPr>
        <p:txBody>
          <a:bodyPr/>
          <a:lstStyle/>
          <a:p>
            <a:pPr algn="l"/>
            <a:r>
              <a:rPr lang="en-US" dirty="0" err="1"/>
              <a:t>CheckMate</a:t>
            </a:r>
            <a:r>
              <a:rPr lang="en-US" dirty="0"/>
              <a:t> 9LA Study: 5-Year Outcomes with First-Line Nivolumab and Ipilimumab for Metastatic NSCLC</a:t>
            </a:r>
          </a:p>
        </p:txBody>
      </p:sp>
      <p:sp>
        <p:nvSpPr>
          <p:cNvPr id="7" name="TextBox 6">
            <a:extLst>
              <a:ext uri="{FF2B5EF4-FFF2-40B4-BE49-F238E27FC236}">
                <a16:creationId xmlns:a16="http://schemas.microsoft.com/office/drawing/2014/main" id="{16F2C91A-9637-A1E7-421C-687F66627DC1}"/>
              </a:ext>
            </a:extLst>
          </p:cNvPr>
          <p:cNvSpPr txBox="1"/>
          <p:nvPr/>
        </p:nvSpPr>
        <p:spPr>
          <a:xfrm>
            <a:off x="399831" y="6385770"/>
            <a:ext cx="3364639" cy="323165"/>
          </a:xfrm>
          <a:prstGeom prst="rect">
            <a:avLst/>
          </a:prstGeom>
          <a:noFill/>
        </p:spPr>
        <p:txBody>
          <a:bodyPr wrap="none" rtlCol="0">
            <a:spAutoFit/>
          </a:bodyPr>
          <a:lstStyle/>
          <a:p>
            <a:r>
              <a:rPr lang="en-US" sz="1500" b="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Reck M et al. ASCO 2024;Abstract 8560.</a:t>
            </a:r>
            <a:endParaRPr lang="en-US" sz="15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Content Placeholder 3">
            <a:extLst>
              <a:ext uri="{FF2B5EF4-FFF2-40B4-BE49-F238E27FC236}">
                <a16:creationId xmlns:a16="http://schemas.microsoft.com/office/drawing/2014/main" id="{502ABF3D-E502-5247-B619-990175D05FFB}"/>
              </a:ext>
            </a:extLst>
          </p:cNvPr>
          <p:cNvGraphicFramePr>
            <a:graphicFrameLocks/>
          </p:cNvGraphicFramePr>
          <p:nvPr>
            <p:extLst>
              <p:ext uri="{D42A27DB-BD31-4B8C-83A1-F6EECF244321}">
                <p14:modId xmlns:p14="http://schemas.microsoft.com/office/powerpoint/2010/main" val="2258313598"/>
              </p:ext>
            </p:extLst>
          </p:nvPr>
        </p:nvGraphicFramePr>
        <p:xfrm>
          <a:off x="242176" y="1461564"/>
          <a:ext cx="11730969" cy="3400551"/>
        </p:xfrm>
        <a:graphic>
          <a:graphicData uri="http://schemas.openxmlformats.org/drawingml/2006/table">
            <a:tbl>
              <a:tblPr firstRow="1" bandRow="1">
                <a:tableStyleId>{21E4AEA4-8DFA-4A89-87EB-49C32662AFE0}</a:tableStyleId>
              </a:tblPr>
              <a:tblGrid>
                <a:gridCol w="1884452">
                  <a:extLst>
                    <a:ext uri="{9D8B030D-6E8A-4147-A177-3AD203B41FA5}">
                      <a16:colId xmlns:a16="http://schemas.microsoft.com/office/drawing/2014/main" val="3359604158"/>
                    </a:ext>
                  </a:extLst>
                </a:gridCol>
                <a:gridCol w="931884">
                  <a:extLst>
                    <a:ext uri="{9D8B030D-6E8A-4147-A177-3AD203B41FA5}">
                      <a16:colId xmlns:a16="http://schemas.microsoft.com/office/drawing/2014/main" val="3740782942"/>
                    </a:ext>
                  </a:extLst>
                </a:gridCol>
                <a:gridCol w="998482">
                  <a:extLst>
                    <a:ext uri="{9D8B030D-6E8A-4147-A177-3AD203B41FA5}">
                      <a16:colId xmlns:a16="http://schemas.microsoft.com/office/drawing/2014/main" val="640195900"/>
                    </a:ext>
                  </a:extLst>
                </a:gridCol>
                <a:gridCol w="987973">
                  <a:extLst>
                    <a:ext uri="{9D8B030D-6E8A-4147-A177-3AD203B41FA5}">
                      <a16:colId xmlns:a16="http://schemas.microsoft.com/office/drawing/2014/main" val="4205894657"/>
                    </a:ext>
                  </a:extLst>
                </a:gridCol>
                <a:gridCol w="945931">
                  <a:extLst>
                    <a:ext uri="{9D8B030D-6E8A-4147-A177-3AD203B41FA5}">
                      <a16:colId xmlns:a16="http://schemas.microsoft.com/office/drawing/2014/main" val="2281022816"/>
                    </a:ext>
                  </a:extLst>
                </a:gridCol>
                <a:gridCol w="1082565">
                  <a:extLst>
                    <a:ext uri="{9D8B030D-6E8A-4147-A177-3AD203B41FA5}">
                      <a16:colId xmlns:a16="http://schemas.microsoft.com/office/drawing/2014/main" val="633224782"/>
                    </a:ext>
                  </a:extLst>
                </a:gridCol>
                <a:gridCol w="956442">
                  <a:extLst>
                    <a:ext uri="{9D8B030D-6E8A-4147-A177-3AD203B41FA5}">
                      <a16:colId xmlns:a16="http://schemas.microsoft.com/office/drawing/2014/main" val="2999078304"/>
                    </a:ext>
                  </a:extLst>
                </a:gridCol>
                <a:gridCol w="1072055">
                  <a:extLst>
                    <a:ext uri="{9D8B030D-6E8A-4147-A177-3AD203B41FA5}">
                      <a16:colId xmlns:a16="http://schemas.microsoft.com/office/drawing/2014/main" val="4268467162"/>
                    </a:ext>
                  </a:extLst>
                </a:gridCol>
                <a:gridCol w="966952">
                  <a:extLst>
                    <a:ext uri="{9D8B030D-6E8A-4147-A177-3AD203B41FA5}">
                      <a16:colId xmlns:a16="http://schemas.microsoft.com/office/drawing/2014/main" val="292312422"/>
                    </a:ext>
                  </a:extLst>
                </a:gridCol>
                <a:gridCol w="963032">
                  <a:extLst>
                    <a:ext uri="{9D8B030D-6E8A-4147-A177-3AD203B41FA5}">
                      <a16:colId xmlns:a16="http://schemas.microsoft.com/office/drawing/2014/main" val="3974153727"/>
                    </a:ext>
                  </a:extLst>
                </a:gridCol>
                <a:gridCol w="941201">
                  <a:extLst>
                    <a:ext uri="{9D8B030D-6E8A-4147-A177-3AD203B41FA5}">
                      <a16:colId xmlns:a16="http://schemas.microsoft.com/office/drawing/2014/main" val="376308010"/>
                    </a:ext>
                  </a:extLst>
                </a:gridCol>
              </a:tblGrid>
              <a:tr h="366880">
                <a:tc rowSpan="2">
                  <a:txBody>
                    <a:bodyPr/>
                    <a:lstStyle/>
                    <a:p>
                      <a:r>
                        <a:rPr lang="en-US" sz="1700" b="1" dirty="0">
                          <a:solidFill>
                            <a:schemeClr val="bg1"/>
                          </a:solidFill>
                          <a:latin typeface="Calibri" panose="020F0502020204030204" pitchFamily="34" charset="0"/>
                          <a:cs typeface="Calibri" panose="020F0502020204030204" pitchFamily="34" charset="0"/>
                        </a:rPr>
                        <a:t>Endpoint</a:t>
                      </a:r>
                    </a:p>
                  </a:txBody>
                  <a:tcPr anchor="b">
                    <a:lnL w="12700" cap="flat" cmpd="sng" algn="ctr">
                      <a:solidFill>
                        <a:schemeClr val="tx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2B4E"/>
                    </a:solidFill>
                  </a:tcPr>
                </a:tc>
                <a:tc gridSpan="2">
                  <a:txBody>
                    <a:bodyPr/>
                    <a:lstStyle/>
                    <a:p>
                      <a:pPr algn="ctr"/>
                      <a:r>
                        <a:rPr lang="en-US" sz="1700" b="1" dirty="0">
                          <a:solidFill>
                            <a:schemeClr val="bg1"/>
                          </a:solidFill>
                          <a:latin typeface="Calibri" panose="020F0502020204030204" pitchFamily="34" charset="0"/>
                          <a:cs typeface="Calibri" panose="020F0502020204030204" pitchFamily="34" charset="0"/>
                        </a:rPr>
                        <a:t>All randomized</a:t>
                      </a: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22B4E"/>
                    </a:solidFill>
                  </a:tcPr>
                </a:tc>
                <a:tc hMerge="1">
                  <a:txBody>
                    <a:bodyPr/>
                    <a:lstStyle/>
                    <a:p>
                      <a:endParaRPr lang="en-US"/>
                    </a:p>
                  </a:txBody>
                  <a:tcPr/>
                </a:tc>
                <a:tc gridSpan="2">
                  <a:txBody>
                    <a:bodyPr/>
                    <a:lstStyle/>
                    <a:p>
                      <a:pPr algn="ctr"/>
                      <a:r>
                        <a:rPr lang="en-US" sz="1700" b="1" dirty="0">
                          <a:solidFill>
                            <a:schemeClr val="bg1"/>
                          </a:solidFill>
                          <a:latin typeface="Calibri" panose="020F0502020204030204" pitchFamily="34" charset="0"/>
                          <a:cs typeface="Calibri" panose="020F0502020204030204" pitchFamily="34" charset="0"/>
                        </a:rPr>
                        <a:t>PD-L1 &lt; 1%</a:t>
                      </a: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22B4E"/>
                    </a:solidFill>
                  </a:tcPr>
                </a:tc>
                <a:tc hMerge="1">
                  <a:txBody>
                    <a:bodyPr/>
                    <a:lstStyle/>
                    <a:p>
                      <a:endParaRPr lang="en-US"/>
                    </a:p>
                  </a:txBody>
                  <a:tcPr/>
                </a:tc>
                <a:tc gridSpan="2">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b="1" dirty="0">
                          <a:solidFill>
                            <a:schemeClr val="bg1"/>
                          </a:solidFill>
                          <a:latin typeface="Calibri" panose="020F0502020204030204" pitchFamily="34" charset="0"/>
                          <a:cs typeface="Calibri" panose="020F0502020204030204" pitchFamily="34" charset="0"/>
                        </a:rPr>
                        <a:t>PD-L1 ≥1%</a:t>
                      </a: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22B4E"/>
                    </a:solidFill>
                  </a:tcPr>
                </a:tc>
                <a:tc hMerge="1">
                  <a:txBody>
                    <a:bodyPr/>
                    <a:lstStyle/>
                    <a:p>
                      <a:endParaRPr lang="en-US"/>
                    </a:p>
                  </a:txBody>
                  <a:tcPr/>
                </a:tc>
                <a:tc gridSpan="2">
                  <a:txBody>
                    <a:bodyPr/>
                    <a:lstStyle/>
                    <a:p>
                      <a:pPr algn="ctr"/>
                      <a:r>
                        <a:rPr lang="en-US" sz="1700" b="1" dirty="0">
                          <a:solidFill>
                            <a:schemeClr val="bg1"/>
                          </a:solidFill>
                          <a:latin typeface="Calibri" panose="020F0502020204030204" pitchFamily="34" charset="0"/>
                          <a:cs typeface="Calibri" panose="020F0502020204030204" pitchFamily="34" charset="0"/>
                        </a:rPr>
                        <a:t>Squamous</a:t>
                      </a: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22B4E"/>
                    </a:solidFill>
                  </a:tcPr>
                </a:tc>
                <a:tc hMerge="1">
                  <a:txBody>
                    <a:bodyPr/>
                    <a:lstStyle/>
                    <a:p>
                      <a:endParaRPr lang="en-US"/>
                    </a:p>
                  </a:txBody>
                  <a:tcPr/>
                </a:tc>
                <a:tc gridSpan="2">
                  <a:txBody>
                    <a:bodyPr/>
                    <a:lstStyle/>
                    <a:p>
                      <a:pPr algn="ctr"/>
                      <a:r>
                        <a:rPr lang="en-US" sz="1700" b="1" dirty="0" err="1">
                          <a:solidFill>
                            <a:schemeClr val="bg1"/>
                          </a:solidFill>
                          <a:latin typeface="Calibri" panose="020F0502020204030204" pitchFamily="34" charset="0"/>
                          <a:cs typeface="Calibri" panose="020F0502020204030204" pitchFamily="34" charset="0"/>
                        </a:rPr>
                        <a:t>Nonsquamous</a:t>
                      </a:r>
                      <a:endParaRPr lang="en-US" sz="1700" b="1" dirty="0">
                        <a:solidFill>
                          <a:schemeClr val="bg1"/>
                        </a:solidFill>
                        <a:latin typeface="Calibri" panose="020F0502020204030204" pitchFamily="34" charset="0"/>
                        <a:cs typeface="Calibri" panose="020F0502020204030204" pitchFamily="34" charset="0"/>
                      </a:endParaRP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22B4E"/>
                    </a:solidFill>
                  </a:tcPr>
                </a:tc>
                <a:tc hMerge="1">
                  <a:txBody>
                    <a:bodyPr/>
                    <a:lstStyle/>
                    <a:p>
                      <a:endParaRPr lang="en-US"/>
                    </a:p>
                  </a:txBody>
                  <a:tcPr/>
                </a:tc>
                <a:extLst>
                  <a:ext uri="{0D108BD9-81ED-4DB2-BD59-A6C34878D82A}">
                    <a16:rowId xmlns:a16="http://schemas.microsoft.com/office/drawing/2014/main" val="2765212377"/>
                  </a:ext>
                </a:extLst>
              </a:tr>
              <a:tr h="366880">
                <a:tc vMerge="1">
                  <a:txBody>
                    <a:bodyPr/>
                    <a:lstStyle/>
                    <a:p>
                      <a:endParaRPr lang="en-US" sz="1700" b="1" dirty="0">
                        <a:solidFill>
                          <a:schemeClr val="bg1"/>
                        </a:solidFill>
                        <a:latin typeface="Calibri" panose="020F0502020204030204" pitchFamily="34" charset="0"/>
                        <a:cs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2B4E"/>
                    </a:solidFill>
                  </a:tcPr>
                </a:tc>
                <a:tc>
                  <a:txBody>
                    <a:bodyPr/>
                    <a:lstStyle/>
                    <a:p>
                      <a:pPr algn="ctr"/>
                      <a:r>
                        <a:rPr lang="en-US" sz="1700" b="1" dirty="0" err="1">
                          <a:solidFill>
                            <a:schemeClr val="bg1"/>
                          </a:solidFill>
                          <a:latin typeface="Calibri" panose="020F0502020204030204" pitchFamily="34" charset="0"/>
                          <a:cs typeface="Calibri" panose="020F0502020204030204" pitchFamily="34" charset="0"/>
                        </a:rPr>
                        <a:t>Nivo</a:t>
                      </a:r>
                      <a:r>
                        <a:rPr lang="en-US" sz="1700" b="1" dirty="0">
                          <a:solidFill>
                            <a:schemeClr val="bg1"/>
                          </a:solidFill>
                          <a:latin typeface="Calibri" panose="020F0502020204030204" pitchFamily="34" charset="0"/>
                          <a:cs typeface="Calibri" panose="020F0502020204030204" pitchFamily="34" charset="0"/>
                        </a:rPr>
                        <a:t> + </a:t>
                      </a:r>
                      <a:r>
                        <a:rPr lang="en-US" sz="1700" b="1" dirty="0" err="1">
                          <a:solidFill>
                            <a:schemeClr val="bg1"/>
                          </a:solidFill>
                          <a:latin typeface="Calibri" panose="020F0502020204030204" pitchFamily="34" charset="0"/>
                          <a:cs typeface="Calibri" panose="020F0502020204030204" pitchFamily="34" charset="0"/>
                        </a:rPr>
                        <a:t>ipi</a:t>
                      </a:r>
                      <a:endParaRPr lang="en-US" sz="1700" b="1" dirty="0">
                        <a:solidFill>
                          <a:schemeClr val="bg1"/>
                        </a:solidFill>
                        <a:latin typeface="Calibri" panose="020F0502020204030204" pitchFamily="34" charset="0"/>
                        <a:cs typeface="Calibri" panose="020F0502020204030204" pitchFamily="34" charset="0"/>
                      </a:endParaRPr>
                    </a:p>
                    <a:p>
                      <a:pPr algn="ctr"/>
                      <a:r>
                        <a:rPr lang="en-US" sz="1600" b="1" dirty="0">
                          <a:solidFill>
                            <a:schemeClr val="bg1"/>
                          </a:solidFill>
                          <a:latin typeface="Calibri" panose="020F0502020204030204" pitchFamily="34" charset="0"/>
                          <a:cs typeface="Calibri" panose="020F0502020204030204" pitchFamily="34" charset="0"/>
                        </a:rPr>
                        <a:t>(n = 368)</a:t>
                      </a:r>
                    </a:p>
                  </a:txBody>
                  <a:tcPr anchor="b">
                    <a:lnL w="127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2B4E"/>
                    </a:solidFill>
                  </a:tcPr>
                </a:tc>
                <a:tc>
                  <a:txBody>
                    <a:bodyPr/>
                    <a:lstStyle/>
                    <a:p>
                      <a:pPr algn="ctr"/>
                      <a:r>
                        <a:rPr lang="en-US" sz="1700" b="1" dirty="0">
                          <a:solidFill>
                            <a:schemeClr val="bg1"/>
                          </a:solidFill>
                          <a:latin typeface="Calibri" panose="020F0502020204030204" pitchFamily="34" charset="0"/>
                          <a:cs typeface="Calibri" panose="020F0502020204030204" pitchFamily="34" charset="0"/>
                        </a:rPr>
                        <a:t>Chemo</a:t>
                      </a:r>
                    </a:p>
                    <a:p>
                      <a:pPr algn="ctr"/>
                      <a:r>
                        <a:rPr lang="en-US" sz="1600" b="1" dirty="0">
                          <a:solidFill>
                            <a:schemeClr val="bg1"/>
                          </a:solidFill>
                          <a:latin typeface="Calibri" panose="020F0502020204030204" pitchFamily="34" charset="0"/>
                          <a:cs typeface="Calibri" panose="020F0502020204030204" pitchFamily="34" charset="0"/>
                        </a:rPr>
                        <a:t>(n = 358)</a:t>
                      </a: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22B4E"/>
                    </a:solidFill>
                  </a:tcPr>
                </a:tc>
                <a:tc>
                  <a:txBody>
                    <a:bodyPr/>
                    <a:lstStyle/>
                    <a:p>
                      <a:pPr algn="ctr"/>
                      <a:r>
                        <a:rPr lang="en-US" sz="1700" b="1" dirty="0" err="1">
                          <a:solidFill>
                            <a:schemeClr val="bg1"/>
                          </a:solidFill>
                          <a:latin typeface="Calibri" panose="020F0502020204030204" pitchFamily="34" charset="0"/>
                          <a:cs typeface="Calibri" panose="020F0502020204030204" pitchFamily="34" charset="0"/>
                        </a:rPr>
                        <a:t>Nivo</a:t>
                      </a:r>
                      <a:r>
                        <a:rPr lang="en-US" sz="1700" b="1" dirty="0">
                          <a:solidFill>
                            <a:schemeClr val="bg1"/>
                          </a:solidFill>
                          <a:latin typeface="Calibri" panose="020F0502020204030204" pitchFamily="34" charset="0"/>
                          <a:cs typeface="Calibri" panose="020F0502020204030204" pitchFamily="34" charset="0"/>
                        </a:rPr>
                        <a:t> + </a:t>
                      </a:r>
                      <a:r>
                        <a:rPr lang="en-US" sz="1700" b="1" dirty="0" err="1">
                          <a:solidFill>
                            <a:schemeClr val="bg1"/>
                          </a:solidFill>
                          <a:latin typeface="Calibri" panose="020F0502020204030204" pitchFamily="34" charset="0"/>
                          <a:cs typeface="Calibri" panose="020F0502020204030204" pitchFamily="34" charset="0"/>
                        </a:rPr>
                        <a:t>ipi</a:t>
                      </a:r>
                      <a:endParaRPr lang="en-US" sz="1700" b="1" dirty="0">
                        <a:solidFill>
                          <a:schemeClr val="bg1"/>
                        </a:solidFill>
                        <a:latin typeface="Calibri" panose="020F0502020204030204" pitchFamily="34" charset="0"/>
                        <a:cs typeface="Calibri" panose="020F0502020204030204" pitchFamily="34" charset="0"/>
                      </a:endParaRP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Calibri" panose="020F0502020204030204" pitchFamily="34" charset="0"/>
                          <a:cs typeface="Calibri" panose="020F0502020204030204" pitchFamily="34" charset="0"/>
                        </a:rPr>
                        <a:t>(n = 135)</a:t>
                      </a: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22B4E"/>
                    </a:solidFill>
                  </a:tcPr>
                </a:tc>
                <a:tc>
                  <a:txBody>
                    <a:bodyPr/>
                    <a:lstStyle/>
                    <a:p>
                      <a:pPr algn="ctr"/>
                      <a:r>
                        <a:rPr lang="en-US" sz="1700" b="1" dirty="0">
                          <a:solidFill>
                            <a:schemeClr val="bg1"/>
                          </a:solidFill>
                          <a:latin typeface="Calibri" panose="020F0502020204030204" pitchFamily="34" charset="0"/>
                          <a:cs typeface="Calibri" panose="020F0502020204030204" pitchFamily="34" charset="0"/>
                        </a:rPr>
                        <a:t>Chemo</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Calibri" panose="020F0502020204030204" pitchFamily="34" charset="0"/>
                          <a:cs typeface="Calibri" panose="020F0502020204030204" pitchFamily="34" charset="0"/>
                        </a:rPr>
                        <a:t>(n = 129)</a:t>
                      </a: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22B4E"/>
                    </a:solidFill>
                  </a:tcPr>
                </a:tc>
                <a:tc>
                  <a:txBody>
                    <a:bodyPr/>
                    <a:lstStyle/>
                    <a:p>
                      <a:pPr algn="ctr"/>
                      <a:r>
                        <a:rPr lang="en-US" sz="1700" b="1" dirty="0" err="1">
                          <a:solidFill>
                            <a:schemeClr val="bg1"/>
                          </a:solidFill>
                          <a:latin typeface="Calibri" panose="020F0502020204030204" pitchFamily="34" charset="0"/>
                          <a:cs typeface="Calibri" panose="020F0502020204030204" pitchFamily="34" charset="0"/>
                        </a:rPr>
                        <a:t>Nivo</a:t>
                      </a:r>
                      <a:r>
                        <a:rPr lang="en-US" sz="1700" b="1" dirty="0">
                          <a:solidFill>
                            <a:schemeClr val="bg1"/>
                          </a:solidFill>
                          <a:latin typeface="Calibri" panose="020F0502020204030204" pitchFamily="34" charset="0"/>
                          <a:cs typeface="Calibri" panose="020F0502020204030204" pitchFamily="34" charset="0"/>
                        </a:rPr>
                        <a:t> + </a:t>
                      </a:r>
                      <a:r>
                        <a:rPr lang="en-US" sz="1700" b="1" dirty="0" err="1">
                          <a:solidFill>
                            <a:schemeClr val="bg1"/>
                          </a:solidFill>
                          <a:latin typeface="Calibri" panose="020F0502020204030204" pitchFamily="34" charset="0"/>
                          <a:cs typeface="Calibri" panose="020F0502020204030204" pitchFamily="34" charset="0"/>
                        </a:rPr>
                        <a:t>ipi</a:t>
                      </a:r>
                      <a:endParaRPr lang="en-US" sz="1700" b="1" dirty="0">
                        <a:solidFill>
                          <a:schemeClr val="bg1"/>
                        </a:solidFill>
                        <a:latin typeface="Calibri" panose="020F0502020204030204" pitchFamily="34" charset="0"/>
                        <a:cs typeface="Calibri" panose="020F0502020204030204" pitchFamily="34" charset="0"/>
                      </a:endParaRP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Calibri" panose="020F0502020204030204" pitchFamily="34" charset="0"/>
                          <a:cs typeface="Calibri" panose="020F0502020204030204" pitchFamily="34" charset="0"/>
                        </a:rPr>
                        <a:t>(n = 204)</a:t>
                      </a: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22B4E"/>
                    </a:solidFill>
                  </a:tcPr>
                </a:tc>
                <a:tc>
                  <a:txBody>
                    <a:bodyPr/>
                    <a:lstStyle/>
                    <a:p>
                      <a:pPr algn="ctr"/>
                      <a:r>
                        <a:rPr lang="en-US" sz="1700" b="1" dirty="0">
                          <a:solidFill>
                            <a:schemeClr val="bg1"/>
                          </a:solidFill>
                          <a:latin typeface="Calibri" panose="020F0502020204030204" pitchFamily="34" charset="0"/>
                          <a:cs typeface="Calibri" panose="020F0502020204030204" pitchFamily="34" charset="0"/>
                        </a:rPr>
                        <a:t>Chemo</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Calibri" panose="020F0502020204030204" pitchFamily="34" charset="0"/>
                          <a:cs typeface="Calibri" panose="020F0502020204030204" pitchFamily="34" charset="0"/>
                        </a:rPr>
                        <a:t>(n = 204)</a:t>
                      </a: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22B4E"/>
                    </a:solidFill>
                  </a:tcPr>
                </a:tc>
                <a:tc>
                  <a:txBody>
                    <a:bodyPr/>
                    <a:lstStyle/>
                    <a:p>
                      <a:pPr algn="ctr"/>
                      <a:r>
                        <a:rPr lang="en-US" sz="1700" b="1" dirty="0" err="1">
                          <a:solidFill>
                            <a:schemeClr val="bg1"/>
                          </a:solidFill>
                          <a:latin typeface="Calibri" panose="020F0502020204030204" pitchFamily="34" charset="0"/>
                          <a:cs typeface="Calibri" panose="020F0502020204030204" pitchFamily="34" charset="0"/>
                        </a:rPr>
                        <a:t>Nivo</a:t>
                      </a:r>
                      <a:r>
                        <a:rPr lang="en-US" sz="1700" b="1" dirty="0">
                          <a:solidFill>
                            <a:schemeClr val="bg1"/>
                          </a:solidFill>
                          <a:latin typeface="Calibri" panose="020F0502020204030204" pitchFamily="34" charset="0"/>
                          <a:cs typeface="Calibri" panose="020F0502020204030204" pitchFamily="34" charset="0"/>
                        </a:rPr>
                        <a:t> + </a:t>
                      </a:r>
                      <a:r>
                        <a:rPr lang="en-US" sz="1700" b="1" dirty="0" err="1">
                          <a:solidFill>
                            <a:schemeClr val="bg1"/>
                          </a:solidFill>
                          <a:latin typeface="Calibri" panose="020F0502020204030204" pitchFamily="34" charset="0"/>
                          <a:cs typeface="Calibri" panose="020F0502020204030204" pitchFamily="34" charset="0"/>
                        </a:rPr>
                        <a:t>ipi</a:t>
                      </a:r>
                      <a:endParaRPr lang="en-US" sz="1700" b="1" dirty="0">
                        <a:solidFill>
                          <a:schemeClr val="bg1"/>
                        </a:solidFill>
                        <a:latin typeface="Calibri" panose="020F0502020204030204" pitchFamily="34" charset="0"/>
                        <a:cs typeface="Calibri" panose="020F0502020204030204" pitchFamily="34" charset="0"/>
                      </a:endParaRP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Calibri" panose="020F0502020204030204" pitchFamily="34" charset="0"/>
                          <a:cs typeface="Calibri" panose="020F0502020204030204" pitchFamily="34" charset="0"/>
                        </a:rPr>
                        <a:t>(n = 115)</a:t>
                      </a: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22B4E"/>
                    </a:solidFill>
                  </a:tcPr>
                </a:tc>
                <a:tc>
                  <a:txBody>
                    <a:bodyPr/>
                    <a:lstStyle/>
                    <a:p>
                      <a:pPr algn="ctr"/>
                      <a:r>
                        <a:rPr lang="en-US" sz="1700" b="1" dirty="0">
                          <a:solidFill>
                            <a:schemeClr val="bg1"/>
                          </a:solidFill>
                          <a:latin typeface="Calibri" panose="020F0502020204030204" pitchFamily="34" charset="0"/>
                          <a:cs typeface="Calibri" panose="020F0502020204030204" pitchFamily="34" charset="0"/>
                        </a:rPr>
                        <a:t>Chemo</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Calibri" panose="020F0502020204030204" pitchFamily="34" charset="0"/>
                          <a:cs typeface="Calibri" panose="020F0502020204030204" pitchFamily="34" charset="0"/>
                        </a:rPr>
                        <a:t>(n = 112)</a:t>
                      </a: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22B4E"/>
                    </a:solidFill>
                  </a:tcPr>
                </a:tc>
                <a:tc>
                  <a:txBody>
                    <a:bodyPr/>
                    <a:lstStyle/>
                    <a:p>
                      <a:pPr algn="ctr"/>
                      <a:r>
                        <a:rPr lang="en-US" sz="1700" b="1" dirty="0" err="1">
                          <a:solidFill>
                            <a:schemeClr val="bg1"/>
                          </a:solidFill>
                          <a:latin typeface="Calibri" panose="020F0502020204030204" pitchFamily="34" charset="0"/>
                          <a:cs typeface="Calibri" panose="020F0502020204030204" pitchFamily="34" charset="0"/>
                        </a:rPr>
                        <a:t>Nivo</a:t>
                      </a:r>
                      <a:r>
                        <a:rPr lang="en-US" sz="1700" b="1" dirty="0">
                          <a:solidFill>
                            <a:schemeClr val="bg1"/>
                          </a:solidFill>
                          <a:latin typeface="Calibri" panose="020F0502020204030204" pitchFamily="34" charset="0"/>
                          <a:cs typeface="Calibri" panose="020F0502020204030204" pitchFamily="34" charset="0"/>
                        </a:rPr>
                        <a:t> + </a:t>
                      </a:r>
                      <a:r>
                        <a:rPr lang="en-US" sz="1700" b="1" dirty="0" err="1">
                          <a:solidFill>
                            <a:schemeClr val="bg1"/>
                          </a:solidFill>
                          <a:latin typeface="Calibri" panose="020F0502020204030204" pitchFamily="34" charset="0"/>
                          <a:cs typeface="Calibri" panose="020F0502020204030204" pitchFamily="34" charset="0"/>
                        </a:rPr>
                        <a:t>ipi</a:t>
                      </a:r>
                      <a:endParaRPr lang="en-US" sz="1700" b="1" dirty="0">
                        <a:solidFill>
                          <a:schemeClr val="bg1"/>
                        </a:solidFill>
                        <a:latin typeface="Calibri" panose="020F0502020204030204" pitchFamily="34" charset="0"/>
                        <a:cs typeface="Calibri" panose="020F0502020204030204" pitchFamily="34" charset="0"/>
                      </a:endParaRP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Calibri" panose="020F0502020204030204" pitchFamily="34" charset="0"/>
                          <a:cs typeface="Calibri" panose="020F0502020204030204" pitchFamily="34" charset="0"/>
                        </a:rPr>
                        <a:t>(n = 246)</a:t>
                      </a: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22B4E"/>
                    </a:solidFill>
                  </a:tcPr>
                </a:tc>
                <a:tc>
                  <a:txBody>
                    <a:bodyPr/>
                    <a:lstStyle/>
                    <a:p>
                      <a:pPr algn="ctr"/>
                      <a:r>
                        <a:rPr lang="en-US" sz="1700" b="1" dirty="0">
                          <a:solidFill>
                            <a:schemeClr val="bg1"/>
                          </a:solidFill>
                          <a:latin typeface="Calibri" panose="020F0502020204030204" pitchFamily="34" charset="0"/>
                          <a:cs typeface="Calibri" panose="020F0502020204030204" pitchFamily="34" charset="0"/>
                        </a:rPr>
                        <a:t>Chemo</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Calibri" panose="020F0502020204030204" pitchFamily="34" charset="0"/>
                          <a:cs typeface="Calibri" panose="020F0502020204030204" pitchFamily="34" charset="0"/>
                        </a:rPr>
                        <a:t>(n = 246)</a:t>
                      </a: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22B4E"/>
                    </a:solidFill>
                  </a:tcPr>
                </a:tc>
                <a:extLst>
                  <a:ext uri="{0D108BD9-81ED-4DB2-BD59-A6C34878D82A}">
                    <a16:rowId xmlns:a16="http://schemas.microsoft.com/office/drawing/2014/main" val="578897505"/>
                  </a:ext>
                </a:extLst>
              </a:tr>
              <a:tr h="36378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700" i="0" dirty="0">
                          <a:solidFill>
                            <a:schemeClr val="tx1"/>
                          </a:solidFill>
                          <a:latin typeface="Calibri" panose="020F0502020204030204" pitchFamily="34" charset="0"/>
                          <a:cs typeface="Calibri" panose="020F0502020204030204" pitchFamily="34" charset="0"/>
                        </a:rPr>
                        <a:t>Median OS</a:t>
                      </a:r>
                      <a:endParaRPr lang="en-US" sz="1700" i="0" baseline="30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15.8 </a:t>
                      </a:r>
                      <a:r>
                        <a:rPr lang="en-US" sz="1700" dirty="0" err="1">
                          <a:solidFill>
                            <a:schemeClr val="tx1"/>
                          </a:solidFill>
                          <a:latin typeface="Calibri" panose="020F0502020204030204" pitchFamily="34" charset="0"/>
                          <a:cs typeface="Calibri" panose="020F0502020204030204" pitchFamily="34" charset="0"/>
                        </a:rPr>
                        <a:t>mo</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11.0 </a:t>
                      </a:r>
                      <a:r>
                        <a:rPr lang="en-US" sz="1700" dirty="0" err="1">
                          <a:solidFill>
                            <a:schemeClr val="tx1"/>
                          </a:solidFill>
                          <a:latin typeface="Calibri" panose="020F0502020204030204" pitchFamily="34" charset="0"/>
                          <a:cs typeface="Calibri" panose="020F0502020204030204" pitchFamily="34" charset="0"/>
                        </a:rPr>
                        <a:t>mo</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17.7 </a:t>
                      </a:r>
                      <a:r>
                        <a:rPr lang="en-US" sz="1700" dirty="0" err="1">
                          <a:solidFill>
                            <a:schemeClr val="tx1"/>
                          </a:solidFill>
                          <a:latin typeface="Calibri" panose="020F0502020204030204" pitchFamily="34" charset="0"/>
                          <a:cs typeface="Calibri" panose="020F0502020204030204" pitchFamily="34" charset="0"/>
                        </a:rPr>
                        <a:t>mo</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9.8 </a:t>
                      </a:r>
                      <a:r>
                        <a:rPr lang="en-US" sz="1700" dirty="0" err="1">
                          <a:solidFill>
                            <a:schemeClr val="tx1"/>
                          </a:solidFill>
                          <a:latin typeface="Calibri" panose="020F0502020204030204" pitchFamily="34" charset="0"/>
                          <a:cs typeface="Calibri" panose="020F0502020204030204" pitchFamily="34" charset="0"/>
                        </a:rPr>
                        <a:t>mo</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dirty="0">
                          <a:solidFill>
                            <a:schemeClr val="tx1"/>
                          </a:solidFill>
                          <a:latin typeface="Calibri" panose="020F0502020204030204" pitchFamily="34" charset="0"/>
                          <a:cs typeface="Calibri" panose="020F0502020204030204" pitchFamily="34" charset="0"/>
                        </a:rPr>
                        <a:t>15.8 </a:t>
                      </a:r>
                      <a:r>
                        <a:rPr lang="en-US" sz="1700" dirty="0" err="1">
                          <a:solidFill>
                            <a:schemeClr val="tx1"/>
                          </a:solidFill>
                          <a:latin typeface="Calibri" panose="020F0502020204030204" pitchFamily="34" charset="0"/>
                          <a:cs typeface="Calibri" panose="020F0502020204030204" pitchFamily="34" charset="0"/>
                        </a:rPr>
                        <a:t>mo</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dirty="0">
                          <a:solidFill>
                            <a:schemeClr val="tx1"/>
                          </a:solidFill>
                          <a:latin typeface="Calibri" panose="020F0502020204030204" pitchFamily="34" charset="0"/>
                          <a:cs typeface="Calibri" panose="020F0502020204030204" pitchFamily="34" charset="0"/>
                        </a:rPr>
                        <a:t>10.9 </a:t>
                      </a:r>
                      <a:r>
                        <a:rPr lang="en-US" sz="1700" dirty="0" err="1">
                          <a:solidFill>
                            <a:schemeClr val="tx1"/>
                          </a:solidFill>
                          <a:latin typeface="Calibri" panose="020F0502020204030204" pitchFamily="34" charset="0"/>
                          <a:cs typeface="Calibri" panose="020F0502020204030204" pitchFamily="34" charset="0"/>
                        </a:rPr>
                        <a:t>mo</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dirty="0">
                          <a:solidFill>
                            <a:schemeClr val="tx1"/>
                          </a:solidFill>
                          <a:latin typeface="Calibri" panose="020F0502020204030204" pitchFamily="34" charset="0"/>
                          <a:cs typeface="Calibri" panose="020F0502020204030204" pitchFamily="34" charset="0"/>
                        </a:rPr>
                        <a:t>14.5 </a:t>
                      </a:r>
                      <a:r>
                        <a:rPr lang="en-US" sz="1700" dirty="0" err="1">
                          <a:solidFill>
                            <a:schemeClr val="tx1"/>
                          </a:solidFill>
                          <a:latin typeface="Calibri" panose="020F0502020204030204" pitchFamily="34" charset="0"/>
                          <a:cs typeface="Calibri" panose="020F0502020204030204" pitchFamily="34" charset="0"/>
                        </a:rPr>
                        <a:t>mo</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dirty="0">
                          <a:solidFill>
                            <a:schemeClr val="tx1"/>
                          </a:solidFill>
                          <a:latin typeface="Calibri" panose="020F0502020204030204" pitchFamily="34" charset="0"/>
                          <a:cs typeface="Calibri" panose="020F0502020204030204" pitchFamily="34" charset="0"/>
                        </a:rPr>
                        <a:t>9.1 </a:t>
                      </a:r>
                      <a:r>
                        <a:rPr lang="en-US" sz="1700" dirty="0" err="1">
                          <a:solidFill>
                            <a:schemeClr val="tx1"/>
                          </a:solidFill>
                          <a:latin typeface="Calibri" panose="020F0502020204030204" pitchFamily="34" charset="0"/>
                          <a:cs typeface="Calibri" panose="020F0502020204030204" pitchFamily="34" charset="0"/>
                        </a:rPr>
                        <a:t>mo</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dirty="0">
                          <a:solidFill>
                            <a:schemeClr val="tx1"/>
                          </a:solidFill>
                          <a:latin typeface="Calibri" panose="020F0502020204030204" pitchFamily="34" charset="0"/>
                          <a:cs typeface="Calibri" panose="020F0502020204030204" pitchFamily="34" charset="0"/>
                        </a:rPr>
                        <a:t>17.8 </a:t>
                      </a:r>
                      <a:r>
                        <a:rPr lang="en-US" sz="1700" dirty="0" err="1">
                          <a:solidFill>
                            <a:schemeClr val="tx1"/>
                          </a:solidFill>
                          <a:latin typeface="Calibri" panose="020F0502020204030204" pitchFamily="34" charset="0"/>
                          <a:cs typeface="Calibri" panose="020F0502020204030204" pitchFamily="34" charset="0"/>
                        </a:rPr>
                        <a:t>mo</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dirty="0">
                          <a:solidFill>
                            <a:schemeClr val="tx1"/>
                          </a:solidFill>
                          <a:latin typeface="Calibri" panose="020F0502020204030204" pitchFamily="34" charset="0"/>
                          <a:cs typeface="Calibri" panose="020F0502020204030204" pitchFamily="34" charset="0"/>
                        </a:rPr>
                        <a:t>12.0 </a:t>
                      </a:r>
                      <a:r>
                        <a:rPr lang="en-US" sz="1700" dirty="0" err="1">
                          <a:solidFill>
                            <a:schemeClr val="tx1"/>
                          </a:solidFill>
                          <a:latin typeface="Calibri" panose="020F0502020204030204" pitchFamily="34" charset="0"/>
                          <a:cs typeface="Calibri" panose="020F0502020204030204" pitchFamily="34" charset="0"/>
                        </a:rPr>
                        <a:t>mo</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3721125944"/>
                  </a:ext>
                </a:extLst>
              </a:tr>
              <a:tr h="38306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700" i="0" dirty="0">
                          <a:solidFill>
                            <a:schemeClr val="tx1"/>
                          </a:solidFill>
                          <a:latin typeface="Calibri" panose="020F0502020204030204" pitchFamily="34" charset="0"/>
                          <a:cs typeface="Calibri" panose="020F0502020204030204" pitchFamily="34" charset="0"/>
                        </a:rPr>
                        <a:t>OS HR</a:t>
                      </a:r>
                      <a:endParaRPr lang="en-US" sz="1700" i="0" baseline="30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700" dirty="0">
                          <a:solidFill>
                            <a:schemeClr val="tx1"/>
                          </a:solidFill>
                          <a:latin typeface="Calibri" panose="020F0502020204030204" pitchFamily="34" charset="0"/>
                          <a:cs typeface="Calibri" panose="020F0502020204030204" pitchFamily="34" charset="0"/>
                        </a:rPr>
                        <a:t>0.73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a:r>
                        <a:rPr lang="en-US" sz="1700" dirty="0">
                          <a:solidFill>
                            <a:schemeClr val="tx1"/>
                          </a:solidFill>
                          <a:latin typeface="Calibri" panose="020F0502020204030204" pitchFamily="34" charset="0"/>
                          <a:cs typeface="Calibri" panose="020F0502020204030204" pitchFamily="34" charset="0"/>
                        </a:rPr>
                        <a:t>0.63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dirty="0">
                          <a:solidFill>
                            <a:schemeClr val="tx1"/>
                          </a:solidFill>
                          <a:latin typeface="Calibri" panose="020F0502020204030204" pitchFamily="34" charset="0"/>
                          <a:cs typeface="Calibri" panose="020F0502020204030204" pitchFamily="34" charset="0"/>
                        </a:rPr>
                        <a:t>0.73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dirty="0">
                          <a:solidFill>
                            <a:schemeClr val="tx1"/>
                          </a:solidFill>
                          <a:latin typeface="Calibri" panose="020F0502020204030204" pitchFamily="34" charset="0"/>
                          <a:cs typeface="Calibri" panose="020F0502020204030204" pitchFamily="34" charset="0"/>
                        </a:rPr>
                        <a:t>0.63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700" dirty="0">
                          <a:solidFill>
                            <a:schemeClr val="tx1"/>
                          </a:solidFill>
                          <a:latin typeface="Calibri" panose="020F0502020204030204" pitchFamily="34" charset="0"/>
                          <a:cs typeface="Calibri" panose="020F0502020204030204" pitchFamily="34" charset="0"/>
                        </a:rPr>
                        <a:t>0.77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2674188"/>
                  </a:ext>
                </a:extLst>
              </a:tr>
              <a:tr h="35834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700" i="0" dirty="0">
                          <a:solidFill>
                            <a:schemeClr val="tx1"/>
                          </a:solidFill>
                          <a:latin typeface="Calibri" panose="020F0502020204030204" pitchFamily="34" charset="0"/>
                          <a:cs typeface="Calibri" panose="020F0502020204030204" pitchFamily="34" charset="0"/>
                        </a:rPr>
                        <a:t>5-year OS rate</a:t>
                      </a:r>
                      <a:endParaRPr lang="en-US" sz="1700" i="0" baseline="30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700">
                          <a:solidFill>
                            <a:schemeClr val="tx1"/>
                          </a:solidFill>
                          <a:latin typeface="Calibri" panose="020F0502020204030204" pitchFamily="34" charset="0"/>
                          <a:cs typeface="Calibri" panose="020F0502020204030204" pitchFamily="34" charset="0"/>
                        </a:rPr>
                        <a:t>11%</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700">
                          <a:solidFill>
                            <a:schemeClr val="tx1"/>
                          </a:solidFill>
                          <a:latin typeface="Calibri" panose="020F0502020204030204" pitchFamily="34" charset="0"/>
                          <a:cs typeface="Calibri" panose="020F0502020204030204" pitchFamily="34" charset="0"/>
                        </a:rPr>
                        <a:t>8%</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700">
                          <a:solidFill>
                            <a:schemeClr val="tx1"/>
                          </a:solidFill>
                          <a:latin typeface="Calibri" panose="020F0502020204030204" pitchFamily="34" charset="0"/>
                          <a:cs typeface="Calibri" panose="020F0502020204030204" pitchFamily="34" charset="0"/>
                        </a:rPr>
                        <a:t>11%</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700">
                          <a:solidFill>
                            <a:schemeClr val="tx1"/>
                          </a:solidFill>
                          <a:latin typeface="Calibri" panose="020F0502020204030204" pitchFamily="34" charset="0"/>
                          <a:cs typeface="Calibri" panose="020F0502020204030204" pitchFamily="34" charset="0"/>
                        </a:rPr>
                        <a:t>7%</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809509913"/>
                  </a:ext>
                </a:extLst>
              </a:tr>
              <a:tr h="35834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700" i="0" baseline="0" dirty="0">
                          <a:solidFill>
                            <a:schemeClr val="tx1"/>
                          </a:solidFill>
                          <a:latin typeface="Calibri" panose="020F0502020204030204" pitchFamily="34" charset="0"/>
                          <a:cs typeface="Calibri" panose="020F0502020204030204" pitchFamily="34" charset="0"/>
                        </a:rPr>
                        <a:t>Median PFS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6.7 </a:t>
                      </a:r>
                      <a:r>
                        <a:rPr lang="en-US" sz="1700" dirty="0" err="1">
                          <a:solidFill>
                            <a:schemeClr val="tx1"/>
                          </a:solidFill>
                          <a:latin typeface="Calibri" panose="020F0502020204030204" pitchFamily="34" charset="0"/>
                          <a:cs typeface="Calibri" panose="020F0502020204030204" pitchFamily="34" charset="0"/>
                        </a:rPr>
                        <a:t>mo</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5.3 </a:t>
                      </a:r>
                      <a:r>
                        <a:rPr lang="en-US" sz="1700" dirty="0" err="1">
                          <a:solidFill>
                            <a:schemeClr val="tx1"/>
                          </a:solidFill>
                          <a:latin typeface="Calibri" panose="020F0502020204030204" pitchFamily="34" charset="0"/>
                          <a:cs typeface="Calibri" panose="020F0502020204030204" pitchFamily="34" charset="0"/>
                        </a:rPr>
                        <a:t>mo</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5.8 </a:t>
                      </a:r>
                      <a:r>
                        <a:rPr lang="en-US" sz="1700" dirty="0" err="1">
                          <a:solidFill>
                            <a:schemeClr val="tx1"/>
                          </a:solidFill>
                          <a:latin typeface="Calibri" panose="020F0502020204030204" pitchFamily="34" charset="0"/>
                          <a:cs typeface="Calibri" panose="020F0502020204030204" pitchFamily="34" charset="0"/>
                        </a:rPr>
                        <a:t>mo</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5.0 </a:t>
                      </a:r>
                      <a:r>
                        <a:rPr lang="en-US" sz="1700" dirty="0" err="1">
                          <a:solidFill>
                            <a:schemeClr val="tx1"/>
                          </a:solidFill>
                          <a:latin typeface="Calibri" panose="020F0502020204030204" pitchFamily="34" charset="0"/>
                          <a:cs typeface="Calibri" panose="020F0502020204030204" pitchFamily="34" charset="0"/>
                        </a:rPr>
                        <a:t>mo</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6.9 </a:t>
                      </a:r>
                      <a:r>
                        <a:rPr lang="en-US" sz="1700" dirty="0" err="1">
                          <a:solidFill>
                            <a:schemeClr val="tx1"/>
                          </a:solidFill>
                          <a:latin typeface="Calibri" panose="020F0502020204030204" pitchFamily="34" charset="0"/>
                          <a:cs typeface="Calibri" panose="020F0502020204030204" pitchFamily="34" charset="0"/>
                        </a:rPr>
                        <a:t>mo</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4.7 </a:t>
                      </a:r>
                      <a:r>
                        <a:rPr lang="en-US" sz="1700" dirty="0" err="1">
                          <a:solidFill>
                            <a:schemeClr val="tx1"/>
                          </a:solidFill>
                          <a:latin typeface="Calibri" panose="020F0502020204030204" pitchFamily="34" charset="0"/>
                          <a:cs typeface="Calibri" panose="020F0502020204030204" pitchFamily="34" charset="0"/>
                        </a:rPr>
                        <a:t>mo</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5.6 </a:t>
                      </a:r>
                      <a:r>
                        <a:rPr lang="en-US" sz="1700" dirty="0" err="1">
                          <a:solidFill>
                            <a:schemeClr val="tx1"/>
                          </a:solidFill>
                          <a:latin typeface="Calibri" panose="020F0502020204030204" pitchFamily="34" charset="0"/>
                          <a:cs typeface="Calibri" panose="020F0502020204030204" pitchFamily="34" charset="0"/>
                        </a:rPr>
                        <a:t>mo</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4.3 </a:t>
                      </a:r>
                      <a:r>
                        <a:rPr lang="en-US" sz="1700" dirty="0" err="1">
                          <a:solidFill>
                            <a:schemeClr val="tx1"/>
                          </a:solidFill>
                          <a:latin typeface="Calibri" panose="020F0502020204030204" pitchFamily="34" charset="0"/>
                          <a:cs typeface="Calibri" panose="020F0502020204030204" pitchFamily="34" charset="0"/>
                        </a:rPr>
                        <a:t>mo</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6.9 </a:t>
                      </a:r>
                      <a:r>
                        <a:rPr lang="en-US" sz="1700" dirty="0" err="1">
                          <a:solidFill>
                            <a:schemeClr val="tx1"/>
                          </a:solidFill>
                          <a:latin typeface="Calibri" panose="020F0502020204030204" pitchFamily="34" charset="0"/>
                          <a:cs typeface="Calibri" panose="020F0502020204030204" pitchFamily="34" charset="0"/>
                        </a:rPr>
                        <a:t>mo</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5.6 </a:t>
                      </a:r>
                      <a:r>
                        <a:rPr lang="en-US" sz="1700" dirty="0" err="1">
                          <a:solidFill>
                            <a:schemeClr val="tx1"/>
                          </a:solidFill>
                          <a:latin typeface="Calibri" panose="020F0502020204030204" pitchFamily="34" charset="0"/>
                          <a:cs typeface="Calibri" panose="020F0502020204030204" pitchFamily="34" charset="0"/>
                        </a:rPr>
                        <a:t>mo</a:t>
                      </a: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677103"/>
                  </a:ext>
                </a:extLst>
              </a:tr>
              <a:tr h="35834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700" i="0" baseline="0" dirty="0">
                          <a:solidFill>
                            <a:schemeClr val="tx1"/>
                          </a:solidFill>
                          <a:latin typeface="Calibri" panose="020F0502020204030204" pitchFamily="34" charset="0"/>
                          <a:cs typeface="Calibri" panose="020F0502020204030204" pitchFamily="34" charset="0"/>
                        </a:rPr>
                        <a:t>PFS HR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gridSpan="2">
                  <a:txBody>
                    <a:bodyPr/>
                    <a:lstStyle/>
                    <a:p>
                      <a:pPr algn="ctr"/>
                      <a:r>
                        <a:rPr lang="en-US" sz="1700" dirty="0">
                          <a:solidFill>
                            <a:schemeClr val="tx1"/>
                          </a:solidFill>
                          <a:latin typeface="Calibri" panose="020F0502020204030204" pitchFamily="34" charset="0"/>
                          <a:cs typeface="Calibri" panose="020F0502020204030204" pitchFamily="34" charset="0"/>
                        </a:rPr>
                        <a:t>0.70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hMerge="1">
                  <a:txBody>
                    <a:bodyPr/>
                    <a:lstStyle/>
                    <a:p>
                      <a:endParaRPr lang="en-US"/>
                    </a:p>
                  </a:txBody>
                  <a:tcPr/>
                </a:tc>
                <a:tc gridSpan="2">
                  <a:txBody>
                    <a:bodyPr/>
                    <a:lstStyle/>
                    <a:p>
                      <a:pPr algn="ctr"/>
                      <a:r>
                        <a:rPr lang="en-US" sz="1700" dirty="0">
                          <a:solidFill>
                            <a:schemeClr val="tx1"/>
                          </a:solidFill>
                          <a:latin typeface="Calibri" panose="020F0502020204030204" pitchFamily="34" charset="0"/>
                          <a:cs typeface="Calibri" panose="020F0502020204030204" pitchFamily="34" charset="0"/>
                        </a:rPr>
                        <a:t>0.71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hMerge="1">
                  <a:txBody>
                    <a:bodyPr/>
                    <a:lstStyle/>
                    <a:p>
                      <a:endParaRPr lang="en-US"/>
                    </a:p>
                  </a:txBody>
                  <a:tcPr/>
                </a:tc>
                <a:tc gridSpan="2">
                  <a:txBody>
                    <a:bodyPr/>
                    <a:lstStyle/>
                    <a:p>
                      <a:pPr algn="ctr"/>
                      <a:r>
                        <a:rPr lang="en-US" sz="1700" dirty="0">
                          <a:solidFill>
                            <a:schemeClr val="tx1"/>
                          </a:solidFill>
                          <a:latin typeface="Calibri" panose="020F0502020204030204" pitchFamily="34" charset="0"/>
                          <a:cs typeface="Calibri" panose="020F0502020204030204" pitchFamily="34" charset="0"/>
                        </a:rPr>
                        <a:t>0.70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hMerge="1">
                  <a:txBody>
                    <a:bodyPr/>
                    <a:lstStyle/>
                    <a:p>
                      <a:endParaRPr lang="en-US"/>
                    </a:p>
                  </a:txBody>
                  <a:tcPr/>
                </a:tc>
                <a:tc gridSpan="2">
                  <a:txBody>
                    <a:bodyPr/>
                    <a:lstStyle/>
                    <a:p>
                      <a:pPr algn="ctr"/>
                      <a:r>
                        <a:rPr lang="en-US" sz="1700" dirty="0">
                          <a:solidFill>
                            <a:schemeClr val="tx1"/>
                          </a:solidFill>
                          <a:latin typeface="Calibri" panose="020F0502020204030204" pitchFamily="34" charset="0"/>
                          <a:cs typeface="Calibri" panose="020F0502020204030204" pitchFamily="34" charset="0"/>
                        </a:rPr>
                        <a:t>0.65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hMerge="1">
                  <a:txBody>
                    <a:bodyPr/>
                    <a:lstStyle/>
                    <a:p>
                      <a:endParaRPr lang="en-US"/>
                    </a:p>
                  </a:txBody>
                  <a:tcPr/>
                </a:tc>
                <a:tc gridSpan="2">
                  <a:txBody>
                    <a:bodyPr/>
                    <a:lstStyle/>
                    <a:p>
                      <a:pPr algn="ctr"/>
                      <a:r>
                        <a:rPr lang="en-US" sz="1700" dirty="0">
                          <a:solidFill>
                            <a:schemeClr val="tx1"/>
                          </a:solidFill>
                          <a:latin typeface="Calibri" panose="020F0502020204030204" pitchFamily="34" charset="0"/>
                          <a:cs typeface="Calibri" panose="020F0502020204030204" pitchFamily="34" charset="0"/>
                        </a:rPr>
                        <a:t>0.75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hMerge="1">
                  <a:txBody>
                    <a:bodyPr/>
                    <a:lstStyle/>
                    <a:p>
                      <a:pPr algn="ctr"/>
                      <a:endParaRPr lang="en-US" sz="17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2839446088"/>
                  </a:ext>
                </a:extLst>
              </a:tr>
              <a:tr h="35834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700" i="0" baseline="0" dirty="0">
                          <a:solidFill>
                            <a:schemeClr val="tx1"/>
                          </a:solidFill>
                          <a:latin typeface="Calibri" panose="020F0502020204030204" pitchFamily="34" charset="0"/>
                          <a:cs typeface="Calibri" panose="020F0502020204030204" pitchFamily="34" charset="0"/>
                        </a:rPr>
                        <a:t>5-year PFS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solidFill>
                            <a:schemeClr val="tx1"/>
                          </a:solidFill>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0856615"/>
                  </a:ext>
                </a:extLst>
              </a:tr>
            </a:tbl>
          </a:graphicData>
        </a:graphic>
      </p:graphicFrame>
      <p:sp>
        <p:nvSpPr>
          <p:cNvPr id="4" name="TextBox 3">
            <a:extLst>
              <a:ext uri="{FF2B5EF4-FFF2-40B4-BE49-F238E27FC236}">
                <a16:creationId xmlns:a16="http://schemas.microsoft.com/office/drawing/2014/main" id="{8C0D10F2-8E15-C7E0-19BF-8B1F7633A365}"/>
              </a:ext>
            </a:extLst>
          </p:cNvPr>
          <p:cNvSpPr txBox="1"/>
          <p:nvPr/>
        </p:nvSpPr>
        <p:spPr>
          <a:xfrm>
            <a:off x="247431" y="4948856"/>
            <a:ext cx="5351593" cy="323165"/>
          </a:xfrm>
          <a:prstGeom prst="rect">
            <a:avLst/>
          </a:prstGeom>
          <a:noFill/>
        </p:spPr>
        <p:txBody>
          <a:bodyPr wrap="none" rtlCol="0">
            <a:spAutoFit/>
          </a:bodyPr>
          <a:lstStyle/>
          <a:p>
            <a:r>
              <a:rPr lang="en-US" sz="1500" b="0" kern="1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nivo</a:t>
            </a:r>
            <a:r>
              <a:rPr lang="en-US" sz="1500" b="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 nivolumab; </a:t>
            </a:r>
            <a:r>
              <a:rPr lang="en-US" sz="1500" b="0" kern="1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ipi</a:t>
            </a:r>
            <a:r>
              <a:rPr lang="en-US" sz="1500" b="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 ipilimumab; PFS = progression-free survival</a:t>
            </a:r>
            <a:endParaRPr lang="en-US" sz="15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101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edical report&#10;&#10;Description automatically generated">
            <a:extLst>
              <a:ext uri="{FF2B5EF4-FFF2-40B4-BE49-F238E27FC236}">
                <a16:creationId xmlns:a16="http://schemas.microsoft.com/office/drawing/2014/main" id="{C3E48DD0-3385-92C5-E4DB-5A1CFC2E14A6}"/>
              </a:ext>
            </a:extLst>
          </p:cNvPr>
          <p:cNvPicPr>
            <a:picLocks noChangeAspect="1"/>
          </p:cNvPicPr>
          <p:nvPr/>
        </p:nvPicPr>
        <p:blipFill>
          <a:blip r:embed="rId2"/>
          <a:stretch>
            <a:fillRect/>
          </a:stretch>
        </p:blipFill>
        <p:spPr>
          <a:xfrm>
            <a:off x="897541" y="652716"/>
            <a:ext cx="9959646" cy="5258278"/>
          </a:xfrm>
          <a:prstGeom prst="rect">
            <a:avLst/>
          </a:prstGeom>
        </p:spPr>
      </p:pic>
      <p:sp>
        <p:nvSpPr>
          <p:cNvPr id="7" name="Rectangle 6">
            <a:extLst>
              <a:ext uri="{FF2B5EF4-FFF2-40B4-BE49-F238E27FC236}">
                <a16:creationId xmlns:a16="http://schemas.microsoft.com/office/drawing/2014/main" id="{F72DB2F2-92AE-4F4B-4CE7-791DDC779628}"/>
              </a:ext>
            </a:extLst>
          </p:cNvPr>
          <p:cNvSpPr/>
          <p:nvPr/>
        </p:nvSpPr>
        <p:spPr bwMode="auto">
          <a:xfrm>
            <a:off x="8797159" y="767255"/>
            <a:ext cx="2049517" cy="6936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CB3E977D-5303-50EA-B7EE-C4374CF4D2D5}"/>
              </a:ext>
            </a:extLst>
          </p:cNvPr>
          <p:cNvSpPr txBox="1"/>
          <p:nvPr/>
        </p:nvSpPr>
        <p:spPr>
          <a:xfrm>
            <a:off x="6957848" y="5449329"/>
            <a:ext cx="3786614" cy="400110"/>
          </a:xfrm>
          <a:prstGeom prst="rect">
            <a:avLst/>
          </a:prstGeom>
          <a:noFill/>
        </p:spPr>
        <p:txBody>
          <a:bodyPr wrap="none" rtlCol="0">
            <a:spAutoFit/>
          </a:bodyPr>
          <a:lstStyle/>
          <a:p>
            <a:r>
              <a:rPr lang="en-US" sz="2000" b="1" i="1" dirty="0">
                <a:solidFill>
                  <a:srgbClr val="076EA0"/>
                </a:solidFill>
              </a:rPr>
              <a:t>J Clin Oncol </a:t>
            </a:r>
            <a:r>
              <a:rPr lang="en-US" sz="2000" b="1" dirty="0">
                <a:solidFill>
                  <a:srgbClr val="076EA0"/>
                </a:solidFill>
              </a:rPr>
              <a:t>2023;41:1213-27</a:t>
            </a:r>
            <a:endParaRPr lang="en-US" sz="2000" dirty="0">
              <a:solidFill>
                <a:srgbClr val="076EA0"/>
              </a:solidFill>
            </a:endParaRPr>
          </a:p>
        </p:txBody>
      </p:sp>
    </p:spTree>
    <p:extLst>
      <p:ext uri="{BB962C8B-B14F-4D97-AF65-F5344CB8AC3E}">
        <p14:creationId xmlns:p14="http://schemas.microsoft.com/office/powerpoint/2010/main" val="289069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4486-1051-ED45-9688-2F7D6A7ECB41}"/>
              </a:ext>
            </a:extLst>
          </p:cNvPr>
          <p:cNvSpPr>
            <a:spLocks noGrp="1"/>
          </p:cNvSpPr>
          <p:nvPr>
            <p:ph type="title"/>
          </p:nvPr>
        </p:nvSpPr>
        <p:spPr>
          <a:xfrm>
            <a:off x="839416" y="131265"/>
            <a:ext cx="11284788" cy="1143000"/>
          </a:xfrm>
        </p:spPr>
        <p:txBody>
          <a:bodyPr>
            <a:normAutofit/>
          </a:bodyPr>
          <a:lstStyle/>
          <a:p>
            <a:pPr algn="l"/>
            <a:r>
              <a:rPr lang="en-US" dirty="0"/>
              <a:t>POSEIDON: Progression-Free Survival with Durvalumab and Chemotherapy versus Chemotherapy</a:t>
            </a:r>
            <a:endParaRPr lang="en-US" sz="2000" dirty="0"/>
          </a:p>
        </p:txBody>
      </p:sp>
      <p:sp>
        <p:nvSpPr>
          <p:cNvPr id="5" name="TextBox 4">
            <a:extLst>
              <a:ext uri="{FF2B5EF4-FFF2-40B4-BE49-F238E27FC236}">
                <a16:creationId xmlns:a16="http://schemas.microsoft.com/office/drawing/2014/main" id="{0EA6D9AB-28B5-2744-91F9-2AC7A24C5507}"/>
              </a:ext>
            </a:extLst>
          </p:cNvPr>
          <p:cNvSpPr txBox="1"/>
          <p:nvPr/>
        </p:nvSpPr>
        <p:spPr>
          <a:xfrm>
            <a:off x="119336" y="6454779"/>
            <a:ext cx="1084577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Johnson ML et al. </a:t>
            </a:r>
            <a:r>
              <a:rPr lang="en-US" sz="1500" b="0" i="1" dirty="0">
                <a:solidFill>
                  <a:srgbClr val="000000"/>
                </a:solidFill>
                <a:latin typeface="Calibri" panose="020F0502020204030204" pitchFamily="34" charset="0"/>
                <a:ea typeface="MS PGothic" charset="0"/>
                <a:cs typeface="Calibri" panose="020F0502020204030204" pitchFamily="34" charset="0"/>
              </a:rPr>
              <a:t>J Clin Oncol </a:t>
            </a:r>
            <a:r>
              <a:rPr lang="en-US" sz="1500" b="0" dirty="0">
                <a:solidFill>
                  <a:srgbClr val="000000"/>
                </a:solidFill>
                <a:latin typeface="Calibri" panose="020F0502020204030204" pitchFamily="34" charset="0"/>
                <a:ea typeface="MS PGothic" charset="0"/>
                <a:cs typeface="Calibri" panose="020F0502020204030204" pitchFamily="34" charset="0"/>
              </a:rPr>
              <a:t>2023;41:1213-27</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9" name="Picture 8">
            <a:extLst>
              <a:ext uri="{FF2B5EF4-FFF2-40B4-BE49-F238E27FC236}">
                <a16:creationId xmlns:a16="http://schemas.microsoft.com/office/drawing/2014/main" id="{FEAE9522-4C59-148B-3429-86E37A19954D}"/>
              </a:ext>
            </a:extLst>
          </p:cNvPr>
          <p:cNvPicPr>
            <a:picLocks noChangeAspect="1"/>
          </p:cNvPicPr>
          <p:nvPr/>
        </p:nvPicPr>
        <p:blipFill>
          <a:blip r:embed="rId2"/>
          <a:stretch>
            <a:fillRect/>
          </a:stretch>
        </p:blipFill>
        <p:spPr>
          <a:xfrm>
            <a:off x="965554" y="1441382"/>
            <a:ext cx="10260891" cy="4213183"/>
          </a:xfrm>
          <a:prstGeom prst="rect">
            <a:avLst/>
          </a:prstGeom>
        </p:spPr>
      </p:pic>
      <p:sp>
        <p:nvSpPr>
          <p:cNvPr id="10" name="Rectangle 9">
            <a:extLst>
              <a:ext uri="{FF2B5EF4-FFF2-40B4-BE49-F238E27FC236}">
                <a16:creationId xmlns:a16="http://schemas.microsoft.com/office/drawing/2014/main" id="{95C3707F-BB4C-082B-FEF0-066345BE0745}"/>
              </a:ext>
            </a:extLst>
          </p:cNvPr>
          <p:cNvSpPr/>
          <p:nvPr/>
        </p:nvSpPr>
        <p:spPr bwMode="auto">
          <a:xfrm>
            <a:off x="1019503" y="1502979"/>
            <a:ext cx="346842" cy="3888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1" name="Rectangle 10">
            <a:extLst>
              <a:ext uri="{FF2B5EF4-FFF2-40B4-BE49-F238E27FC236}">
                <a16:creationId xmlns:a16="http://schemas.microsoft.com/office/drawing/2014/main" id="{0CF51171-63A7-4BB5-12DC-15CC0DEF44A6}"/>
              </a:ext>
            </a:extLst>
          </p:cNvPr>
          <p:cNvSpPr/>
          <p:nvPr/>
        </p:nvSpPr>
        <p:spPr bwMode="auto">
          <a:xfrm>
            <a:off x="965554" y="5517931"/>
            <a:ext cx="905287" cy="1366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TextBox 2">
            <a:extLst>
              <a:ext uri="{FF2B5EF4-FFF2-40B4-BE49-F238E27FC236}">
                <a16:creationId xmlns:a16="http://schemas.microsoft.com/office/drawing/2014/main" id="{4E038CAA-2706-1EED-ACB8-61D0648E86C3}"/>
              </a:ext>
            </a:extLst>
          </p:cNvPr>
          <p:cNvSpPr txBox="1"/>
          <p:nvPr/>
        </p:nvSpPr>
        <p:spPr>
          <a:xfrm>
            <a:off x="968422" y="5725436"/>
            <a:ext cx="1084577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 = durvalumab; CT = chemotherapy</a:t>
            </a:r>
          </a:p>
        </p:txBody>
      </p:sp>
    </p:spTree>
    <p:extLst>
      <p:ext uri="{BB962C8B-B14F-4D97-AF65-F5344CB8AC3E}">
        <p14:creationId xmlns:p14="http://schemas.microsoft.com/office/powerpoint/2010/main" val="2157584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4486-1051-ED45-9688-2F7D6A7ECB41}"/>
              </a:ext>
            </a:extLst>
          </p:cNvPr>
          <p:cNvSpPr>
            <a:spLocks noGrp="1"/>
          </p:cNvSpPr>
          <p:nvPr>
            <p:ph type="title"/>
          </p:nvPr>
        </p:nvSpPr>
        <p:spPr>
          <a:xfrm>
            <a:off x="666890" y="119163"/>
            <a:ext cx="11284788" cy="1143000"/>
          </a:xfrm>
        </p:spPr>
        <p:txBody>
          <a:bodyPr>
            <a:normAutofit/>
          </a:bodyPr>
          <a:lstStyle/>
          <a:p>
            <a:pPr algn="l"/>
            <a:r>
              <a:rPr lang="en-US" dirty="0"/>
              <a:t>POSEIDON: Progression-Free Survival with Durvalumab, </a:t>
            </a:r>
            <a:r>
              <a:rPr lang="en-US" dirty="0" err="1"/>
              <a:t>Tremelimumab</a:t>
            </a:r>
            <a:r>
              <a:rPr lang="en-US" dirty="0"/>
              <a:t> and Chemotherapy versus Chemotherapy</a:t>
            </a:r>
            <a:endParaRPr lang="en-US" sz="2000" dirty="0"/>
          </a:p>
        </p:txBody>
      </p:sp>
      <p:sp>
        <p:nvSpPr>
          <p:cNvPr id="5" name="TextBox 4">
            <a:extLst>
              <a:ext uri="{FF2B5EF4-FFF2-40B4-BE49-F238E27FC236}">
                <a16:creationId xmlns:a16="http://schemas.microsoft.com/office/drawing/2014/main" id="{0EA6D9AB-28B5-2744-91F9-2AC7A24C5507}"/>
              </a:ext>
            </a:extLst>
          </p:cNvPr>
          <p:cNvSpPr txBox="1"/>
          <p:nvPr/>
        </p:nvSpPr>
        <p:spPr>
          <a:xfrm>
            <a:off x="119336" y="6454779"/>
            <a:ext cx="1084577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Johnson ML et al. </a:t>
            </a:r>
            <a:r>
              <a:rPr lang="en-US" sz="1500" b="0" i="1" dirty="0">
                <a:solidFill>
                  <a:srgbClr val="000000"/>
                </a:solidFill>
                <a:latin typeface="Calibri" panose="020F0502020204030204" pitchFamily="34" charset="0"/>
                <a:ea typeface="MS PGothic" charset="0"/>
                <a:cs typeface="Calibri" panose="020F0502020204030204" pitchFamily="34" charset="0"/>
              </a:rPr>
              <a:t>J Clin Oncol </a:t>
            </a:r>
            <a:r>
              <a:rPr lang="en-US" sz="1500" b="0" dirty="0">
                <a:solidFill>
                  <a:srgbClr val="000000"/>
                </a:solidFill>
                <a:latin typeface="Calibri" panose="020F0502020204030204" pitchFamily="34" charset="0"/>
                <a:ea typeface="MS PGothic" charset="0"/>
                <a:cs typeface="Calibri" panose="020F0502020204030204" pitchFamily="34" charset="0"/>
              </a:rPr>
              <a:t>2023;41:1213-27</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11" name="Rectangle 10">
            <a:extLst>
              <a:ext uri="{FF2B5EF4-FFF2-40B4-BE49-F238E27FC236}">
                <a16:creationId xmlns:a16="http://schemas.microsoft.com/office/drawing/2014/main" id="{0CF51171-63A7-4BB5-12DC-15CC0DEF44A6}"/>
              </a:ext>
            </a:extLst>
          </p:cNvPr>
          <p:cNvSpPr/>
          <p:nvPr/>
        </p:nvSpPr>
        <p:spPr bwMode="auto">
          <a:xfrm>
            <a:off x="965554" y="5517931"/>
            <a:ext cx="905287" cy="1366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4" name="Picture 3" descr="A graph of a number of events&#10;&#10;Description automatically generated">
            <a:extLst>
              <a:ext uri="{FF2B5EF4-FFF2-40B4-BE49-F238E27FC236}">
                <a16:creationId xmlns:a16="http://schemas.microsoft.com/office/drawing/2014/main" id="{170980AF-6FC4-A79C-529D-7D45F534244F}"/>
              </a:ext>
            </a:extLst>
          </p:cNvPr>
          <p:cNvPicPr>
            <a:picLocks noChangeAspect="1"/>
          </p:cNvPicPr>
          <p:nvPr/>
        </p:nvPicPr>
        <p:blipFill>
          <a:blip r:embed="rId2"/>
          <a:stretch>
            <a:fillRect/>
          </a:stretch>
        </p:blipFill>
        <p:spPr>
          <a:xfrm>
            <a:off x="608905" y="1423381"/>
            <a:ext cx="10048584" cy="4392402"/>
          </a:xfrm>
          <a:prstGeom prst="rect">
            <a:avLst/>
          </a:prstGeom>
        </p:spPr>
      </p:pic>
      <p:sp>
        <p:nvSpPr>
          <p:cNvPr id="10" name="Rectangle 9">
            <a:extLst>
              <a:ext uri="{FF2B5EF4-FFF2-40B4-BE49-F238E27FC236}">
                <a16:creationId xmlns:a16="http://schemas.microsoft.com/office/drawing/2014/main" id="{95C3707F-BB4C-082B-FEF0-066345BE0745}"/>
              </a:ext>
            </a:extLst>
          </p:cNvPr>
          <p:cNvSpPr/>
          <p:nvPr/>
        </p:nvSpPr>
        <p:spPr bwMode="auto">
          <a:xfrm>
            <a:off x="672665" y="1470578"/>
            <a:ext cx="346842" cy="3888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TextBox 2">
            <a:extLst>
              <a:ext uri="{FF2B5EF4-FFF2-40B4-BE49-F238E27FC236}">
                <a16:creationId xmlns:a16="http://schemas.microsoft.com/office/drawing/2014/main" id="{6EC5DCC7-096E-CF17-1CFB-33BF34CC3C87}"/>
              </a:ext>
            </a:extLst>
          </p:cNvPr>
          <p:cNvSpPr txBox="1"/>
          <p:nvPr/>
        </p:nvSpPr>
        <p:spPr>
          <a:xfrm>
            <a:off x="609193" y="5856064"/>
            <a:ext cx="1084577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tremelimumab</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355257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erson's hand&#10;&#10;Description automatically generated">
            <a:extLst>
              <a:ext uri="{FF2B5EF4-FFF2-40B4-BE49-F238E27FC236}">
                <a16:creationId xmlns:a16="http://schemas.microsoft.com/office/drawing/2014/main" id="{477FEB99-3257-2790-2B69-1C1414BEA96F}"/>
              </a:ext>
            </a:extLst>
          </p:cNvPr>
          <p:cNvPicPr>
            <a:picLocks noChangeAspect="1"/>
          </p:cNvPicPr>
          <p:nvPr/>
        </p:nvPicPr>
        <p:blipFill>
          <a:blip r:embed="rId2"/>
          <a:stretch>
            <a:fillRect/>
          </a:stretch>
        </p:blipFill>
        <p:spPr>
          <a:xfrm>
            <a:off x="1117643" y="404664"/>
            <a:ext cx="9956714" cy="5568518"/>
          </a:xfrm>
          <a:prstGeom prst="rect">
            <a:avLst/>
          </a:prstGeom>
        </p:spPr>
      </p:pic>
    </p:spTree>
    <p:extLst>
      <p:ext uri="{BB962C8B-B14F-4D97-AF65-F5344CB8AC3E}">
        <p14:creationId xmlns:p14="http://schemas.microsoft.com/office/powerpoint/2010/main" val="909119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4486-1051-ED45-9688-2F7D6A7ECB41}"/>
              </a:ext>
            </a:extLst>
          </p:cNvPr>
          <p:cNvSpPr>
            <a:spLocks noGrp="1"/>
          </p:cNvSpPr>
          <p:nvPr>
            <p:ph type="title"/>
          </p:nvPr>
        </p:nvSpPr>
        <p:spPr>
          <a:xfrm>
            <a:off x="453606" y="121913"/>
            <a:ext cx="11284788" cy="1143000"/>
          </a:xfrm>
        </p:spPr>
        <p:txBody>
          <a:bodyPr>
            <a:normAutofit/>
          </a:bodyPr>
          <a:lstStyle/>
          <a:p>
            <a:r>
              <a:rPr lang="en-US" dirty="0"/>
              <a:t>POSEIDON: 5-Year Overall Survival Update</a:t>
            </a:r>
            <a:endParaRPr lang="en-US" sz="2000" dirty="0"/>
          </a:p>
        </p:txBody>
      </p:sp>
      <p:sp>
        <p:nvSpPr>
          <p:cNvPr id="5" name="TextBox 4">
            <a:extLst>
              <a:ext uri="{FF2B5EF4-FFF2-40B4-BE49-F238E27FC236}">
                <a16:creationId xmlns:a16="http://schemas.microsoft.com/office/drawing/2014/main" id="{0EA6D9AB-28B5-2744-91F9-2AC7A24C5507}"/>
              </a:ext>
            </a:extLst>
          </p:cNvPr>
          <p:cNvSpPr txBox="1"/>
          <p:nvPr/>
        </p:nvSpPr>
        <p:spPr>
          <a:xfrm>
            <a:off x="119336" y="6454779"/>
            <a:ext cx="1084577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Peters S et al. ESMO Immuno-Oncology 2023;Abstract LBA3.</a:t>
            </a:r>
          </a:p>
        </p:txBody>
      </p:sp>
      <p:pic>
        <p:nvPicPr>
          <p:cNvPr id="6" name="Picture 5" descr="A graph of different sizes and numbers&#10;&#10;Description automatically generated with medium confidence">
            <a:extLst>
              <a:ext uri="{FF2B5EF4-FFF2-40B4-BE49-F238E27FC236}">
                <a16:creationId xmlns:a16="http://schemas.microsoft.com/office/drawing/2014/main" id="{2E771F8B-15BE-0D59-A186-849FF3C0ED1C}"/>
              </a:ext>
            </a:extLst>
          </p:cNvPr>
          <p:cNvPicPr>
            <a:picLocks noChangeAspect="1"/>
          </p:cNvPicPr>
          <p:nvPr/>
        </p:nvPicPr>
        <p:blipFill>
          <a:blip r:embed="rId2"/>
          <a:stretch>
            <a:fillRect/>
          </a:stretch>
        </p:blipFill>
        <p:spPr>
          <a:xfrm>
            <a:off x="1201726" y="1050264"/>
            <a:ext cx="9788548" cy="5034744"/>
          </a:xfrm>
          <a:prstGeom prst="rect">
            <a:avLst/>
          </a:prstGeom>
        </p:spPr>
      </p:pic>
      <p:sp>
        <p:nvSpPr>
          <p:cNvPr id="7" name="Rectangle 6">
            <a:extLst>
              <a:ext uri="{FF2B5EF4-FFF2-40B4-BE49-F238E27FC236}">
                <a16:creationId xmlns:a16="http://schemas.microsoft.com/office/drawing/2014/main" id="{FD1743BB-5082-F569-31FA-197498DA1128}"/>
              </a:ext>
            </a:extLst>
          </p:cNvPr>
          <p:cNvSpPr/>
          <p:nvPr/>
        </p:nvSpPr>
        <p:spPr bwMode="auto">
          <a:xfrm>
            <a:off x="1965434" y="1050264"/>
            <a:ext cx="210207" cy="953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2614239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765597" y="332656"/>
            <a:ext cx="10873209" cy="764704"/>
          </a:xfrm>
          <a:prstGeom prst="rect">
            <a:avLst/>
          </a:prstGeom>
          <a:noFill/>
        </p:spPr>
        <p:txBody>
          <a:bodyPr wrap="square" anchor="ctr">
            <a:noAutofit/>
          </a:bodyPr>
          <a:lstStyle/>
          <a:p>
            <a:pPr algn="ctr">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 Sets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5597" y="1196752"/>
            <a:ext cx="10660806" cy="5093702"/>
          </a:xfrm>
          <a:prstGeom prst="rect">
            <a:avLst/>
          </a:prstGeom>
          <a:noFill/>
        </p:spPr>
        <p:txBody>
          <a:bodyPr wrap="square">
            <a:spAutoFit/>
          </a:bodyPr>
          <a:lstStyle/>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Spicer J et al.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Neoadjuvant nivolumab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(NIVO) +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chemotherapy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(chemo) vs chemo in patients (pts) with resectable NSCLC: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4-year update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from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CheckMate 816</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ASCO 2024;Abstract LBA8010.</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Cascone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 et al.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Perioperative nivolumab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resectable lung cancer.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 </a:t>
            </a:r>
            <a:r>
              <a:rPr kumimoji="0" lang="en-US" sz="2000" b="0" i="1"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Engl</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 Med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2024 May 16;390(19):1756-69.</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Cascone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 et al. Clinical outcomes with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perioperative nivolumab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(NIVO) by nodal status among patients (pts) with stage III resectable NSCLC: Results from the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phase 3 CheckMate 77T study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ASCO 2024;Abstract LBA8007.</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Wakelee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 et al.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Perioperative pembrolizumab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early-stage NSCLC.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 </a:t>
            </a:r>
            <a:r>
              <a:rPr kumimoji="0" lang="en-US" sz="2000" b="0" i="1"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Engl</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 Med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2023;389(6):491-503.</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Garassino</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MC et al. Health-related quality of life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HRQoL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outcomes from the randomized, double-blind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phase 3 KEYNOTE-671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study of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perioperative pembrolizumab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early-stage non-small-cell lung cancer (NSCLC). ASCO 2024;Abstract 8012.</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Heymach</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 et al. Outcomes with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perioperative durvalumab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 in pts with resectable NSCLC and baseline N2 lymph node involvement (N2 R-NSCLC): An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exploratory subgroup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analysis of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AEGEAN</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ASCO 2024;Abstract 8011.</a:t>
            </a:r>
          </a:p>
        </p:txBody>
      </p:sp>
    </p:spTree>
    <p:custDataLst>
      <p:tags r:id="rId1"/>
    </p:custDataLst>
    <p:extLst>
      <p:ext uri="{BB962C8B-B14F-4D97-AF65-F5344CB8AC3E}">
        <p14:creationId xmlns:p14="http://schemas.microsoft.com/office/powerpoint/2010/main" val="14815224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4486-1051-ED45-9688-2F7D6A7ECB41}"/>
              </a:ext>
            </a:extLst>
          </p:cNvPr>
          <p:cNvSpPr>
            <a:spLocks noGrp="1"/>
          </p:cNvSpPr>
          <p:nvPr>
            <p:ph type="title"/>
          </p:nvPr>
        </p:nvSpPr>
        <p:spPr>
          <a:xfrm>
            <a:off x="453606" y="-27384"/>
            <a:ext cx="11284788" cy="1143000"/>
          </a:xfrm>
        </p:spPr>
        <p:txBody>
          <a:bodyPr>
            <a:normAutofit/>
          </a:bodyPr>
          <a:lstStyle/>
          <a:p>
            <a:r>
              <a:rPr lang="en-US" dirty="0"/>
              <a:t>POSEIDON: 5-Year Overall Survival Update Subgroup Analysis</a:t>
            </a:r>
            <a:endParaRPr lang="en-US" sz="2000" dirty="0"/>
          </a:p>
        </p:txBody>
      </p:sp>
      <p:sp>
        <p:nvSpPr>
          <p:cNvPr id="5" name="TextBox 4">
            <a:extLst>
              <a:ext uri="{FF2B5EF4-FFF2-40B4-BE49-F238E27FC236}">
                <a16:creationId xmlns:a16="http://schemas.microsoft.com/office/drawing/2014/main" id="{0EA6D9AB-28B5-2744-91F9-2AC7A24C5507}"/>
              </a:ext>
            </a:extLst>
          </p:cNvPr>
          <p:cNvSpPr txBox="1"/>
          <p:nvPr/>
        </p:nvSpPr>
        <p:spPr>
          <a:xfrm>
            <a:off x="119336" y="6454779"/>
            <a:ext cx="1084577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Peters S et al. ESMO Immuno-Oncology 2023;Abstract LBA3.</a:t>
            </a:r>
          </a:p>
        </p:txBody>
      </p:sp>
      <p:pic>
        <p:nvPicPr>
          <p:cNvPr id="4" name="Picture 3" descr="A screen shot of a graph&#10;&#10;Description automatically generated">
            <a:extLst>
              <a:ext uri="{FF2B5EF4-FFF2-40B4-BE49-F238E27FC236}">
                <a16:creationId xmlns:a16="http://schemas.microsoft.com/office/drawing/2014/main" id="{5A71C6A8-C64D-9FC2-2427-ABE47B4965ED}"/>
              </a:ext>
            </a:extLst>
          </p:cNvPr>
          <p:cNvPicPr>
            <a:picLocks noChangeAspect="1"/>
          </p:cNvPicPr>
          <p:nvPr/>
        </p:nvPicPr>
        <p:blipFill>
          <a:blip r:embed="rId2"/>
          <a:stretch>
            <a:fillRect/>
          </a:stretch>
        </p:blipFill>
        <p:spPr>
          <a:xfrm>
            <a:off x="911347" y="865671"/>
            <a:ext cx="10369305" cy="5126658"/>
          </a:xfrm>
          <a:prstGeom prst="rect">
            <a:avLst/>
          </a:prstGeom>
        </p:spPr>
      </p:pic>
    </p:spTree>
    <p:extLst>
      <p:ext uri="{BB962C8B-B14F-4D97-AF65-F5344CB8AC3E}">
        <p14:creationId xmlns:p14="http://schemas.microsoft.com/office/powerpoint/2010/main" val="4204547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34B953-8CA2-0A06-1FE1-4AE3EBEE5471}"/>
              </a:ext>
            </a:extLst>
          </p:cNvPr>
          <p:cNvSpPr/>
          <p:nvPr/>
        </p:nvSpPr>
        <p:spPr bwMode="auto">
          <a:xfrm>
            <a:off x="1127448" y="4034309"/>
            <a:ext cx="10225136"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5" y="1416053"/>
            <a:ext cx="10408957" cy="4677243"/>
          </a:xfrm>
        </p:spPr>
        <p:txBody>
          <a:bodyPr/>
          <a:lstStyle/>
          <a:p>
            <a:pPr marL="9525" indent="0">
              <a:lnSpc>
                <a:spcPct val="100000"/>
              </a:lnSpc>
              <a:spcBef>
                <a:spcPts val="0"/>
              </a:spcBef>
              <a:spcAft>
                <a:spcPts val="2400"/>
              </a:spcAft>
              <a:buNone/>
            </a:pPr>
            <a:r>
              <a:rPr lang="en-US" sz="2400" dirty="0">
                <a:solidFill>
                  <a:srgbClr val="0432FF"/>
                </a:solidFill>
              </a:rPr>
              <a:t>INTRODUCTION: </a:t>
            </a:r>
            <a:r>
              <a:rPr lang="en-US" sz="2400" dirty="0">
                <a:solidFill>
                  <a:schemeClr val="tx1"/>
                </a:solidFill>
              </a:rPr>
              <a:t>Risk of Autoimmune Toxicity with Checkpoint Inhibitors</a:t>
            </a:r>
          </a:p>
          <a:p>
            <a:pPr marL="9525" indent="0">
              <a:lnSpc>
                <a:spcPct val="100000"/>
              </a:lnSpc>
              <a:spcBef>
                <a:spcPts val="0"/>
              </a:spcBef>
              <a:spcAft>
                <a:spcPts val="2400"/>
              </a:spcAft>
              <a:buNone/>
            </a:pPr>
            <a:r>
              <a:rPr lang="en-US" sz="2400" dirty="0">
                <a:solidFill>
                  <a:srgbClr val="0432FF"/>
                </a:solidFill>
              </a:rPr>
              <a:t>MODULE 1: </a:t>
            </a:r>
            <a:r>
              <a:rPr lang="en-US" sz="2400" dirty="0">
                <a:solidFill>
                  <a:schemeClr val="tx1"/>
                </a:solidFill>
              </a:rPr>
              <a:t>Immunotherapy in the Neoadjuvant/Adjuvant Setting</a:t>
            </a:r>
          </a:p>
          <a:p>
            <a:pPr marL="9525" indent="0">
              <a:lnSpc>
                <a:spcPct val="100000"/>
              </a:lnSpc>
              <a:spcBef>
                <a:spcPts val="0"/>
              </a:spcBef>
              <a:spcAft>
                <a:spcPts val="2400"/>
              </a:spcAft>
              <a:buNone/>
            </a:pPr>
            <a:r>
              <a:rPr lang="en-US" sz="2400" dirty="0">
                <a:solidFill>
                  <a:srgbClr val="0432FF"/>
                </a:solidFill>
                <a:latin typeface="+mn-lt"/>
              </a:rPr>
              <a:t>MODULE 2: </a:t>
            </a:r>
            <a:r>
              <a:rPr lang="en-US" sz="2400" dirty="0">
                <a:solidFill>
                  <a:schemeClr val="tx1"/>
                </a:solidFill>
              </a:rPr>
              <a:t>Immunotherapy</a:t>
            </a:r>
            <a:r>
              <a:rPr lang="en-US" sz="2400" dirty="0">
                <a:solidFill>
                  <a:schemeClr val="tx1"/>
                </a:solidFill>
                <a:latin typeface="+mn-lt"/>
              </a:rPr>
              <a:t> for Locally Advanced NSCLC </a:t>
            </a:r>
          </a:p>
          <a:p>
            <a:pPr marL="9525" indent="0">
              <a:lnSpc>
                <a:spcPct val="100000"/>
              </a:lnSpc>
              <a:spcBef>
                <a:spcPts val="0"/>
              </a:spcBef>
              <a:spcAft>
                <a:spcPts val="2400"/>
              </a:spcAft>
              <a:buNone/>
            </a:pPr>
            <a:r>
              <a:rPr lang="en-US" sz="2400" dirty="0">
                <a:solidFill>
                  <a:srgbClr val="0432FF"/>
                </a:solidFill>
                <a:latin typeface="+mn-lt"/>
              </a:rPr>
              <a:t>MODULE 3: </a:t>
            </a:r>
            <a:r>
              <a:rPr lang="en-US" sz="2400" dirty="0">
                <a:solidFill>
                  <a:schemeClr val="tx1"/>
                </a:solidFill>
                <a:latin typeface="+mn-lt"/>
              </a:rPr>
              <a:t>First-Line Immunotherapy for Metastatic NSCLC </a:t>
            </a:r>
          </a:p>
          <a:p>
            <a:pPr marL="0" indent="0">
              <a:lnSpc>
                <a:spcPct val="100000"/>
              </a:lnSpc>
              <a:spcBef>
                <a:spcPts val="0"/>
              </a:spcBef>
              <a:spcAft>
                <a:spcPts val="2400"/>
              </a:spcAft>
              <a:buNone/>
            </a:pPr>
            <a:r>
              <a:rPr lang="en-US" sz="2400" dirty="0">
                <a:solidFill>
                  <a:schemeClr val="bg1"/>
                </a:solidFill>
                <a:latin typeface="+mn-lt"/>
              </a:rPr>
              <a:t>MODULE 4: Novel Agents and Strategies</a:t>
            </a:r>
          </a:p>
          <a:p>
            <a:pPr marL="0" marR="0" indent="0" algn="l">
              <a:lnSpc>
                <a:spcPct val="100000"/>
              </a:lnSpc>
              <a:spcBef>
                <a:spcPts val="0"/>
              </a:spcBef>
              <a:spcAft>
                <a:spcPts val="2400"/>
              </a:spcAft>
              <a:buNone/>
            </a:pPr>
            <a:r>
              <a:rPr lang="en-US" sz="2400" dirty="0">
                <a:solidFill>
                  <a:srgbClr val="0432FF"/>
                </a:solidFill>
                <a:latin typeface="+mn-lt"/>
              </a:rPr>
              <a:t>MODULE 5: </a:t>
            </a:r>
            <a:r>
              <a:rPr lang="en-US" sz="2400" dirty="0">
                <a:solidFill>
                  <a:schemeClr val="tx1"/>
                </a:solidFill>
                <a:latin typeface="+mn-lt"/>
              </a:rPr>
              <a:t>Immunotherapy for NSCLC with a Targetable Mutation</a:t>
            </a:r>
          </a:p>
          <a:p>
            <a:pPr marL="0" marR="0" indent="0" algn="l">
              <a:lnSpc>
                <a:spcPct val="100000"/>
              </a:lnSpc>
              <a:spcBef>
                <a:spcPts val="0"/>
              </a:spcBef>
              <a:spcAft>
                <a:spcPts val="2400"/>
              </a:spcAft>
              <a:buNone/>
            </a:pPr>
            <a:r>
              <a:rPr lang="en-US" sz="2400" dirty="0">
                <a:solidFill>
                  <a:srgbClr val="0432FF"/>
                </a:solidFill>
                <a:latin typeface="+mn-lt"/>
              </a:rPr>
              <a:t>MODULE 6: </a:t>
            </a:r>
            <a:r>
              <a:rPr lang="en-US" sz="2400" dirty="0">
                <a:solidFill>
                  <a:schemeClr val="tx1"/>
                </a:solidFill>
                <a:latin typeface="+mn-lt"/>
              </a:rPr>
              <a:t>Small Cell Lung Cancer</a:t>
            </a:r>
          </a:p>
        </p:txBody>
      </p:sp>
    </p:spTree>
    <p:extLst>
      <p:ext uri="{BB962C8B-B14F-4D97-AF65-F5344CB8AC3E}">
        <p14:creationId xmlns:p14="http://schemas.microsoft.com/office/powerpoint/2010/main" val="35338145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02213A-491C-11C7-FCB4-3A0EDC0C9928}"/>
              </a:ext>
            </a:extLst>
          </p:cNvPr>
          <p:cNvSpPr txBox="1">
            <a:spLocks/>
          </p:cNvSpPr>
          <p:nvPr/>
        </p:nvSpPr>
        <p:spPr>
          <a:xfrm>
            <a:off x="737904" y="1366291"/>
            <a:ext cx="10927993" cy="4799013"/>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a:spcAft>
                <a:spcPts val="200"/>
              </a:spcAft>
            </a:pPr>
            <a:r>
              <a:rPr lang="en-US" sz="2000" b="0" dirty="0" err="1"/>
              <a:t>Ahn</a:t>
            </a:r>
            <a:r>
              <a:rPr lang="en-US" sz="2000" b="0" dirty="0"/>
              <a:t> M-J et al. </a:t>
            </a:r>
            <a:r>
              <a:rPr lang="en-US" sz="2000" dirty="0" err="1"/>
              <a:t>Datopotamab</a:t>
            </a:r>
            <a:r>
              <a:rPr lang="en-US" sz="2000" dirty="0"/>
              <a:t> </a:t>
            </a:r>
            <a:r>
              <a:rPr lang="en-US" sz="2000" dirty="0" err="1"/>
              <a:t>deruxtecan</a:t>
            </a:r>
            <a:r>
              <a:rPr lang="en-US" sz="2000" dirty="0"/>
              <a:t> (Dato-</a:t>
            </a:r>
            <a:r>
              <a:rPr lang="en-US" sz="2000" dirty="0" err="1"/>
              <a:t>DXd</a:t>
            </a:r>
            <a:r>
              <a:rPr lang="en-US" sz="2000" dirty="0"/>
              <a:t>) </a:t>
            </a:r>
            <a:r>
              <a:rPr lang="en-US" sz="2000" b="0" dirty="0"/>
              <a:t>vs docetaxel in previously treated advanced/metastatic (adv/met) non-small cell lung cancer (NSCLC): Results of the randomized </a:t>
            </a:r>
            <a:r>
              <a:rPr lang="en-US" sz="2000" dirty="0"/>
              <a:t>phase 3 study TROPION-Lung01</a:t>
            </a:r>
            <a:r>
              <a:rPr lang="en-US" sz="2000" b="0" dirty="0"/>
              <a:t>. ESMO Asia 2023;Abstract 509MO.</a:t>
            </a:r>
          </a:p>
          <a:p>
            <a:pPr>
              <a:spcAft>
                <a:spcPts val="200"/>
              </a:spcAft>
            </a:pPr>
            <a:r>
              <a:rPr lang="en-US" sz="2000" b="0" dirty="0" err="1"/>
              <a:t>Goto</a:t>
            </a:r>
            <a:r>
              <a:rPr lang="en-US" sz="2000" b="0" dirty="0"/>
              <a:t> Y et al. </a:t>
            </a:r>
            <a:r>
              <a:rPr lang="en-US" sz="2000" dirty="0"/>
              <a:t>TROPION-Lung02: Dato-</a:t>
            </a:r>
            <a:r>
              <a:rPr lang="en-US" sz="2000" dirty="0" err="1"/>
              <a:t>DXd</a:t>
            </a:r>
            <a:r>
              <a:rPr lang="en-US" sz="2000" dirty="0"/>
              <a:t> </a:t>
            </a:r>
            <a:r>
              <a:rPr lang="en-US" sz="2000" b="0" dirty="0"/>
              <a:t>plus </a:t>
            </a:r>
            <a:r>
              <a:rPr lang="en-US" sz="2000" dirty="0"/>
              <a:t>pembrolizumab</a:t>
            </a:r>
            <a:r>
              <a:rPr lang="en-US" sz="2000" b="0" dirty="0"/>
              <a:t> with or without platinum </a:t>
            </a:r>
            <a:r>
              <a:rPr lang="en-US" sz="2000" dirty="0"/>
              <a:t>chemotherapy</a:t>
            </a:r>
            <a:r>
              <a:rPr lang="en-US" sz="2000" b="0" dirty="0"/>
              <a:t> in advanced NSCLC. ASCO 2023;Abstract 9004.</a:t>
            </a:r>
          </a:p>
          <a:p>
            <a:pPr>
              <a:spcAft>
                <a:spcPts val="200"/>
              </a:spcAft>
            </a:pPr>
            <a:r>
              <a:rPr lang="en-US" sz="2000" b="0" dirty="0"/>
              <a:t>Levy B et al. </a:t>
            </a:r>
            <a:r>
              <a:rPr lang="en-US" sz="2000" dirty="0" err="1"/>
              <a:t>Datopotamab</a:t>
            </a:r>
            <a:r>
              <a:rPr lang="en-US" sz="2000" dirty="0"/>
              <a:t> </a:t>
            </a:r>
            <a:r>
              <a:rPr lang="en-US" sz="2000" dirty="0" err="1"/>
              <a:t>deruxtecan</a:t>
            </a:r>
            <a:r>
              <a:rPr lang="en-US" sz="2000" dirty="0"/>
              <a:t> (Dato-</a:t>
            </a:r>
            <a:r>
              <a:rPr lang="en-US" sz="2000" dirty="0" err="1"/>
              <a:t>DXd</a:t>
            </a:r>
            <a:r>
              <a:rPr lang="en-US" sz="2000" dirty="0"/>
              <a:t>)</a:t>
            </a:r>
            <a:r>
              <a:rPr lang="en-US" sz="2000" b="0" dirty="0"/>
              <a:t> plus </a:t>
            </a:r>
            <a:r>
              <a:rPr lang="en-US" sz="2000" dirty="0"/>
              <a:t>pembrolizumab</a:t>
            </a:r>
            <a:r>
              <a:rPr lang="en-US" sz="2000" b="0" dirty="0"/>
              <a:t> (</a:t>
            </a:r>
            <a:r>
              <a:rPr lang="en-US" sz="2000" b="0" dirty="0" err="1"/>
              <a:t>pembro</a:t>
            </a:r>
            <a:r>
              <a:rPr lang="en-US" sz="2000" b="0" dirty="0"/>
              <a:t>) with or without platinum </a:t>
            </a:r>
            <a:r>
              <a:rPr lang="en-US" sz="2000" dirty="0"/>
              <a:t>chemotherapy</a:t>
            </a:r>
            <a:r>
              <a:rPr lang="en-US" sz="2000" b="0" dirty="0"/>
              <a:t> (Pt-CT) as </a:t>
            </a:r>
            <a:r>
              <a:rPr lang="en-US" sz="2000" dirty="0"/>
              <a:t>first-line</a:t>
            </a:r>
            <a:r>
              <a:rPr lang="en-US" sz="2000" b="0" dirty="0"/>
              <a:t> (1L) therapy for advanced non-small cell lung cancer (</a:t>
            </a:r>
            <a:r>
              <a:rPr lang="en-US" sz="2000" b="0" dirty="0" err="1"/>
              <a:t>aNSCLC</a:t>
            </a:r>
            <a:r>
              <a:rPr lang="en-US" sz="2000" b="0" dirty="0"/>
              <a:t>): </a:t>
            </a:r>
            <a:r>
              <a:rPr lang="en-US" sz="2000" dirty="0"/>
              <a:t>Subgroup analysis </a:t>
            </a:r>
            <a:r>
              <a:rPr lang="en-US" sz="2000" b="0" dirty="0"/>
              <a:t>from </a:t>
            </a:r>
            <a:r>
              <a:rPr lang="en-US" sz="2000" dirty="0"/>
              <a:t>TROPION-Lung02</a:t>
            </a:r>
            <a:r>
              <a:rPr lang="en-US" sz="2000" b="0" dirty="0"/>
              <a:t>. ASCO 2024;Abstract 8617.</a:t>
            </a:r>
          </a:p>
          <a:p>
            <a:pPr>
              <a:spcAft>
                <a:spcPts val="200"/>
              </a:spcAft>
            </a:pPr>
            <a:r>
              <a:rPr lang="en-US" sz="2000" b="0" kern="1200" dirty="0" err="1">
                <a:latin typeface="Calibri" panose="020F0502020204030204" pitchFamily="34" charset="0"/>
                <a:ea typeface="MS PGothic" charset="0"/>
                <a:cs typeface="Calibri" panose="020F0502020204030204" pitchFamily="34" charset="0"/>
              </a:rPr>
              <a:t>Planchard</a:t>
            </a:r>
            <a:r>
              <a:rPr lang="en-US" sz="2000" b="0" kern="1200" dirty="0">
                <a:latin typeface="Calibri" panose="020F0502020204030204" pitchFamily="34" charset="0"/>
                <a:ea typeface="MS PGothic" charset="0"/>
                <a:cs typeface="Calibri" panose="020F0502020204030204" pitchFamily="34" charset="0"/>
              </a:rPr>
              <a:t> D et al. </a:t>
            </a:r>
            <a:r>
              <a:rPr lang="en-US" sz="2000" kern="1200" dirty="0">
                <a:latin typeface="Calibri" panose="020F0502020204030204" pitchFamily="34" charset="0"/>
                <a:ea typeface="MS PGothic" charset="0"/>
                <a:cs typeface="Calibri" panose="020F0502020204030204" pitchFamily="34" charset="0"/>
              </a:rPr>
              <a:t>ICARUS-LUNG01</a:t>
            </a:r>
            <a:r>
              <a:rPr lang="en-US" sz="2000" b="0" kern="1200" dirty="0">
                <a:latin typeface="Calibri" panose="020F0502020204030204" pitchFamily="34" charset="0"/>
                <a:ea typeface="MS PGothic" charset="0"/>
                <a:cs typeface="Calibri" panose="020F0502020204030204" pitchFamily="34" charset="0"/>
              </a:rPr>
              <a:t>: A phase 2 study of </a:t>
            </a:r>
            <a:r>
              <a:rPr lang="en-US" sz="2000" kern="1200" dirty="0" err="1">
                <a:latin typeface="Calibri" panose="020F0502020204030204" pitchFamily="34" charset="0"/>
                <a:ea typeface="MS PGothic" charset="0"/>
                <a:cs typeface="Calibri" panose="020F0502020204030204" pitchFamily="34" charset="0"/>
              </a:rPr>
              <a:t>datopotomab</a:t>
            </a:r>
            <a:r>
              <a:rPr lang="en-US" sz="2000" kern="1200" dirty="0">
                <a:latin typeface="Calibri" panose="020F0502020204030204" pitchFamily="34" charset="0"/>
                <a:ea typeface="MS PGothic" charset="0"/>
                <a:cs typeface="Calibri" panose="020F0502020204030204" pitchFamily="34" charset="0"/>
              </a:rPr>
              <a:t> deruxtecan (Dato-DXd) </a:t>
            </a:r>
            <a:r>
              <a:rPr lang="en-US" sz="2000" b="0" kern="1200" dirty="0">
                <a:latin typeface="Calibri" panose="020F0502020204030204" pitchFamily="34" charset="0"/>
                <a:ea typeface="MS PGothic" charset="0"/>
                <a:cs typeface="Calibri" panose="020F0502020204030204" pitchFamily="34" charset="0"/>
              </a:rPr>
              <a:t>in patients with previously treated advanced non-small cell lung cancer (NSCLC), with sequential tissue biopsies and biomarkers analysis to predict treatment outcome. </a:t>
            </a:r>
            <a:r>
              <a:rPr lang="en-US" sz="2000" b="0" dirty="0"/>
              <a:t>ASCO 2024;Abstract 8501.</a:t>
            </a:r>
          </a:p>
          <a:p>
            <a:pPr>
              <a:spcAft>
                <a:spcPts val="200"/>
              </a:spcAft>
            </a:pPr>
            <a:endParaRPr lang="en-US" sz="2000" b="0" dirty="0"/>
          </a:p>
        </p:txBody>
      </p:sp>
      <p:sp>
        <p:nvSpPr>
          <p:cNvPr id="4" name="TextBox 3">
            <a:extLst>
              <a:ext uri="{FF2B5EF4-FFF2-40B4-BE49-F238E27FC236}">
                <a16:creationId xmlns:a16="http://schemas.microsoft.com/office/drawing/2014/main" id="{088F5A5C-28BC-7275-271E-E7053919DD3C}"/>
              </a:ext>
            </a:extLst>
          </p:cNvPr>
          <p:cNvSpPr txBox="1"/>
          <p:nvPr/>
        </p:nvSpPr>
        <p:spPr>
          <a:xfrm>
            <a:off x="35222" y="216024"/>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Novel Agents and Strategies for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mNSCLC</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spTree>
    <p:custDataLst>
      <p:tags r:id="rId1"/>
    </p:custDataLst>
    <p:extLst>
      <p:ext uri="{BB962C8B-B14F-4D97-AF65-F5344CB8AC3E}">
        <p14:creationId xmlns:p14="http://schemas.microsoft.com/office/powerpoint/2010/main" val="12708599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02213A-491C-11C7-FCB4-3A0EDC0C9928}"/>
              </a:ext>
            </a:extLst>
          </p:cNvPr>
          <p:cNvSpPr txBox="1">
            <a:spLocks/>
          </p:cNvSpPr>
          <p:nvPr/>
        </p:nvSpPr>
        <p:spPr>
          <a:xfrm>
            <a:off x="737904" y="1438299"/>
            <a:ext cx="10927993" cy="4799013"/>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238125" indent="-228600">
              <a:spcBef>
                <a:spcPts val="600"/>
              </a:spcBef>
              <a:spcAft>
                <a:spcPts val="200"/>
              </a:spcAft>
            </a:pPr>
            <a:r>
              <a:rPr lang="en-US" sz="2000" b="0" dirty="0"/>
              <a:t>Paz-Ares L et al. </a:t>
            </a:r>
            <a:r>
              <a:rPr lang="en-US" sz="2000" dirty="0"/>
              <a:t>TROPION-Lung05: Datopotamab deruxtecan (Dato-DXd) </a:t>
            </a:r>
            <a:r>
              <a:rPr lang="en-US" sz="2000" b="0" dirty="0"/>
              <a:t>in previously treated non-small cell lung cancer (NSCLC) with </a:t>
            </a:r>
            <a:r>
              <a:rPr lang="en-US" sz="2000" dirty="0"/>
              <a:t>actionable genomic alterations (AGAs). </a:t>
            </a:r>
            <a:r>
              <a:rPr lang="en-US" sz="2000" b="0" dirty="0"/>
              <a:t>ESMO 2023;Abstract 1314MO.</a:t>
            </a:r>
          </a:p>
          <a:p>
            <a:pPr marL="238125" indent="-228600">
              <a:spcBef>
                <a:spcPts val="600"/>
              </a:spcBef>
              <a:spcAft>
                <a:spcPts val="200"/>
              </a:spcAft>
            </a:pPr>
            <a:r>
              <a:rPr lang="en-US" sz="2000" b="0" dirty="0" err="1"/>
              <a:t>Lisberg</a:t>
            </a:r>
            <a:r>
              <a:rPr lang="en-US" sz="2000" b="0" dirty="0"/>
              <a:t> A et al. </a:t>
            </a:r>
            <a:r>
              <a:rPr lang="en-US" sz="2000" dirty="0"/>
              <a:t>Intracranial efficacy </a:t>
            </a:r>
            <a:r>
              <a:rPr lang="en-US" sz="2000" b="0" dirty="0"/>
              <a:t>of </a:t>
            </a:r>
            <a:r>
              <a:rPr lang="en-US" sz="2000" dirty="0"/>
              <a:t>datopotamab deruxtecan (Dato-DXd) </a:t>
            </a:r>
            <a:r>
              <a:rPr lang="en-US" sz="2000" b="0" dirty="0"/>
              <a:t>in patients (pts) with previously treated advanced/metastatic non-small cell lung cancer (a/m NSCLC)</a:t>
            </a:r>
            <a:br>
              <a:rPr lang="en-US" sz="2000" b="0" dirty="0"/>
            </a:br>
            <a:r>
              <a:rPr lang="en-US" sz="2000" b="0" dirty="0"/>
              <a:t>with actionable genomic alterations (AGA): Results from TROPION-Lung05. ASCO 2024;Abstract 8593.</a:t>
            </a:r>
          </a:p>
          <a:p>
            <a:pPr marL="98425" indent="0">
              <a:spcAft>
                <a:spcPts val="200"/>
              </a:spcAft>
              <a:buNone/>
            </a:pPr>
            <a:endParaRPr lang="en-US" sz="2000" b="0" dirty="0"/>
          </a:p>
        </p:txBody>
      </p:sp>
      <p:sp>
        <p:nvSpPr>
          <p:cNvPr id="4" name="TextBox 3">
            <a:extLst>
              <a:ext uri="{FF2B5EF4-FFF2-40B4-BE49-F238E27FC236}">
                <a16:creationId xmlns:a16="http://schemas.microsoft.com/office/drawing/2014/main" id="{088F5A5C-28BC-7275-271E-E7053919DD3C}"/>
              </a:ext>
            </a:extLst>
          </p:cNvPr>
          <p:cNvSpPr txBox="1"/>
          <p:nvPr/>
        </p:nvSpPr>
        <p:spPr>
          <a:xfrm>
            <a:off x="35222" y="216024"/>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Novel Agents and Strategies for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mNSCLC</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(Continued)</a:t>
            </a:r>
          </a:p>
        </p:txBody>
      </p:sp>
    </p:spTree>
    <p:custDataLst>
      <p:tags r:id="rId1"/>
    </p:custDataLst>
    <p:extLst>
      <p:ext uri="{BB962C8B-B14F-4D97-AF65-F5344CB8AC3E}">
        <p14:creationId xmlns:p14="http://schemas.microsoft.com/office/powerpoint/2010/main" val="13495914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brochure&#10;&#10;Description automatically generated">
            <a:extLst>
              <a:ext uri="{FF2B5EF4-FFF2-40B4-BE49-F238E27FC236}">
                <a16:creationId xmlns:a16="http://schemas.microsoft.com/office/drawing/2014/main" id="{9DE819E9-D966-275C-673A-B8A92565AE21}"/>
              </a:ext>
            </a:extLst>
          </p:cNvPr>
          <p:cNvPicPr>
            <a:picLocks noChangeAspect="1"/>
          </p:cNvPicPr>
          <p:nvPr/>
        </p:nvPicPr>
        <p:blipFill>
          <a:blip r:embed="rId2"/>
          <a:stretch>
            <a:fillRect/>
          </a:stretch>
        </p:blipFill>
        <p:spPr>
          <a:xfrm>
            <a:off x="929646" y="325820"/>
            <a:ext cx="9990602" cy="5692842"/>
          </a:xfrm>
          <a:prstGeom prst="rect">
            <a:avLst/>
          </a:prstGeom>
        </p:spPr>
      </p:pic>
      <p:sp>
        <p:nvSpPr>
          <p:cNvPr id="3" name="TextBox 2">
            <a:extLst>
              <a:ext uri="{FF2B5EF4-FFF2-40B4-BE49-F238E27FC236}">
                <a16:creationId xmlns:a16="http://schemas.microsoft.com/office/drawing/2014/main" id="{C0E9746B-7B6F-E259-9D7C-3EA0C9C5DFD8}"/>
              </a:ext>
            </a:extLst>
          </p:cNvPr>
          <p:cNvSpPr txBox="1"/>
          <p:nvPr/>
        </p:nvSpPr>
        <p:spPr>
          <a:xfrm>
            <a:off x="2999656" y="980728"/>
            <a:ext cx="3829202" cy="400110"/>
          </a:xfrm>
          <a:prstGeom prst="rect">
            <a:avLst/>
          </a:prstGeom>
          <a:noFill/>
        </p:spPr>
        <p:txBody>
          <a:bodyPr wrap="square">
            <a:spAutoFit/>
          </a:bodyPr>
          <a:lstStyle/>
          <a:p>
            <a:pPr algn="r"/>
            <a:r>
              <a:rPr lang="en-US" sz="2000" dirty="0">
                <a:solidFill>
                  <a:schemeClr val="tx1"/>
                </a:solidFill>
              </a:rPr>
              <a:t>Abstract 509MO</a:t>
            </a:r>
          </a:p>
        </p:txBody>
      </p:sp>
    </p:spTree>
    <p:extLst>
      <p:ext uri="{BB962C8B-B14F-4D97-AF65-F5344CB8AC3E}">
        <p14:creationId xmlns:p14="http://schemas.microsoft.com/office/powerpoint/2010/main" val="3587759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4486-1051-ED45-9688-2F7D6A7ECB41}"/>
              </a:ext>
            </a:extLst>
          </p:cNvPr>
          <p:cNvSpPr>
            <a:spLocks noGrp="1"/>
          </p:cNvSpPr>
          <p:nvPr>
            <p:ph type="title"/>
          </p:nvPr>
        </p:nvSpPr>
        <p:spPr>
          <a:xfrm>
            <a:off x="453606" y="121913"/>
            <a:ext cx="11284788" cy="1143000"/>
          </a:xfrm>
        </p:spPr>
        <p:txBody>
          <a:bodyPr>
            <a:normAutofit/>
          </a:bodyPr>
          <a:lstStyle/>
          <a:p>
            <a:r>
              <a:rPr lang="en-US" dirty="0"/>
              <a:t>TROPION-Lung01: PFS by Histology</a:t>
            </a:r>
            <a:endParaRPr lang="en-US" sz="2000" dirty="0"/>
          </a:p>
        </p:txBody>
      </p:sp>
      <p:sp>
        <p:nvSpPr>
          <p:cNvPr id="5" name="TextBox 4">
            <a:extLst>
              <a:ext uri="{FF2B5EF4-FFF2-40B4-BE49-F238E27FC236}">
                <a16:creationId xmlns:a16="http://schemas.microsoft.com/office/drawing/2014/main" id="{0EA6D9AB-28B5-2744-91F9-2AC7A24C5507}"/>
              </a:ext>
            </a:extLst>
          </p:cNvPr>
          <p:cNvSpPr txBox="1"/>
          <p:nvPr/>
        </p:nvSpPr>
        <p:spPr>
          <a:xfrm>
            <a:off x="119336" y="6454779"/>
            <a:ext cx="10845774" cy="323165"/>
          </a:xfrm>
          <a:prstGeom prst="rect">
            <a:avLst/>
          </a:prstGeom>
          <a:noFill/>
        </p:spPr>
        <p:txBody>
          <a:bodyPr wrap="square" rtlCol="0">
            <a:spAutoFit/>
          </a:bodyPr>
          <a:lstStyle/>
          <a:p>
            <a:pPr defTabSz="455613" fontAlgn="base">
              <a:spcBef>
                <a:spcPct val="0"/>
              </a:spcBef>
              <a:spcAft>
                <a:spcPct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Ahn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M-J et al. </a:t>
            </a:r>
            <a:r>
              <a:rPr lang="en-US" sz="1500" b="0" dirty="0">
                <a:solidFill>
                  <a:srgbClr val="000000"/>
                </a:solidFill>
                <a:latin typeface="Calibri" panose="020F0502020204030204" pitchFamily="34" charset="0"/>
                <a:ea typeface="MS PGothic" charset="0"/>
                <a:cs typeface="Calibri" panose="020F0502020204030204" pitchFamily="34" charset="0"/>
              </a:rPr>
              <a:t>ESMO Asia 2023;Abstract 509MO.</a:t>
            </a:r>
          </a:p>
        </p:txBody>
      </p:sp>
      <p:pic>
        <p:nvPicPr>
          <p:cNvPr id="4" name="Picture 3" descr="A graph of a disease&#10;&#10;Description automatically generated with medium confidence">
            <a:extLst>
              <a:ext uri="{FF2B5EF4-FFF2-40B4-BE49-F238E27FC236}">
                <a16:creationId xmlns:a16="http://schemas.microsoft.com/office/drawing/2014/main" id="{7F958EE5-AEAC-A104-05AF-3140168498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88276" y="1103014"/>
            <a:ext cx="10845774" cy="4886289"/>
          </a:xfrm>
          <a:prstGeom prst="rect">
            <a:avLst/>
          </a:prstGeom>
        </p:spPr>
      </p:pic>
    </p:spTree>
    <p:extLst>
      <p:ext uri="{BB962C8B-B14F-4D97-AF65-F5344CB8AC3E}">
        <p14:creationId xmlns:p14="http://schemas.microsoft.com/office/powerpoint/2010/main" val="4285706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4486-1051-ED45-9688-2F7D6A7ECB41}"/>
              </a:ext>
            </a:extLst>
          </p:cNvPr>
          <p:cNvSpPr>
            <a:spLocks noGrp="1"/>
          </p:cNvSpPr>
          <p:nvPr>
            <p:ph type="title"/>
          </p:nvPr>
        </p:nvSpPr>
        <p:spPr>
          <a:xfrm>
            <a:off x="453606" y="121913"/>
            <a:ext cx="11284788" cy="1143000"/>
          </a:xfrm>
        </p:spPr>
        <p:txBody>
          <a:bodyPr>
            <a:normAutofit/>
          </a:bodyPr>
          <a:lstStyle/>
          <a:p>
            <a:r>
              <a:rPr lang="en-US" dirty="0"/>
              <a:t>TROPION-Lung01: Interim OS Analysis</a:t>
            </a:r>
            <a:endParaRPr lang="en-US" sz="2000" dirty="0"/>
          </a:p>
        </p:txBody>
      </p:sp>
      <p:sp>
        <p:nvSpPr>
          <p:cNvPr id="5" name="TextBox 4">
            <a:extLst>
              <a:ext uri="{FF2B5EF4-FFF2-40B4-BE49-F238E27FC236}">
                <a16:creationId xmlns:a16="http://schemas.microsoft.com/office/drawing/2014/main" id="{0EA6D9AB-28B5-2744-91F9-2AC7A24C5507}"/>
              </a:ext>
            </a:extLst>
          </p:cNvPr>
          <p:cNvSpPr txBox="1"/>
          <p:nvPr/>
        </p:nvSpPr>
        <p:spPr>
          <a:xfrm>
            <a:off x="119336" y="6454779"/>
            <a:ext cx="10845774" cy="323165"/>
          </a:xfrm>
          <a:prstGeom prst="rect">
            <a:avLst/>
          </a:prstGeom>
          <a:noFill/>
        </p:spPr>
        <p:txBody>
          <a:bodyPr wrap="square" rtlCol="0">
            <a:spAutoFit/>
          </a:bodyPr>
          <a:lstStyle/>
          <a:p>
            <a:pPr defTabSz="455613" fontAlgn="base">
              <a:spcBef>
                <a:spcPct val="0"/>
              </a:spcBef>
              <a:spcAft>
                <a:spcPct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Ahn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M-J et al. </a:t>
            </a:r>
            <a:r>
              <a:rPr lang="en-US" sz="1500" b="0" dirty="0">
                <a:solidFill>
                  <a:srgbClr val="000000"/>
                </a:solidFill>
                <a:latin typeface="Calibri" panose="020F0502020204030204" pitchFamily="34" charset="0"/>
                <a:ea typeface="MS PGothic" charset="0"/>
                <a:cs typeface="Calibri" panose="020F0502020204030204" pitchFamily="34" charset="0"/>
              </a:rPr>
              <a:t>ESMO Asia 2023;Abstract 509MO.</a:t>
            </a:r>
          </a:p>
        </p:txBody>
      </p:sp>
      <p:pic>
        <p:nvPicPr>
          <p:cNvPr id="6" name="Picture 5" descr="A graph of a number of patients&#10;&#10;Description automatically generated">
            <a:extLst>
              <a:ext uri="{FF2B5EF4-FFF2-40B4-BE49-F238E27FC236}">
                <a16:creationId xmlns:a16="http://schemas.microsoft.com/office/drawing/2014/main" id="{CB2D0FD6-8A78-46B2-9F85-826012C99B5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93074" y="1144021"/>
            <a:ext cx="10363201" cy="4938650"/>
          </a:xfrm>
          <a:prstGeom prst="rect">
            <a:avLst/>
          </a:prstGeom>
        </p:spPr>
      </p:pic>
    </p:spTree>
    <p:extLst>
      <p:ext uri="{BB962C8B-B14F-4D97-AF65-F5344CB8AC3E}">
        <p14:creationId xmlns:p14="http://schemas.microsoft.com/office/powerpoint/2010/main" val="135007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4486-1051-ED45-9688-2F7D6A7ECB41}"/>
              </a:ext>
            </a:extLst>
          </p:cNvPr>
          <p:cNvSpPr>
            <a:spLocks noGrp="1"/>
          </p:cNvSpPr>
          <p:nvPr>
            <p:ph type="title"/>
          </p:nvPr>
        </p:nvSpPr>
        <p:spPr>
          <a:xfrm>
            <a:off x="453606" y="121913"/>
            <a:ext cx="11284788" cy="1143000"/>
          </a:xfrm>
        </p:spPr>
        <p:txBody>
          <a:bodyPr>
            <a:normAutofit/>
          </a:bodyPr>
          <a:lstStyle/>
          <a:p>
            <a:r>
              <a:rPr lang="en-US" dirty="0"/>
              <a:t>TROPION-Lung01: Adverse Events of Special Interest</a:t>
            </a:r>
            <a:endParaRPr lang="en-US" sz="2000" dirty="0"/>
          </a:p>
        </p:txBody>
      </p:sp>
      <p:sp>
        <p:nvSpPr>
          <p:cNvPr id="5" name="TextBox 4">
            <a:extLst>
              <a:ext uri="{FF2B5EF4-FFF2-40B4-BE49-F238E27FC236}">
                <a16:creationId xmlns:a16="http://schemas.microsoft.com/office/drawing/2014/main" id="{0EA6D9AB-28B5-2744-91F9-2AC7A24C5507}"/>
              </a:ext>
            </a:extLst>
          </p:cNvPr>
          <p:cNvSpPr txBox="1"/>
          <p:nvPr/>
        </p:nvSpPr>
        <p:spPr>
          <a:xfrm>
            <a:off x="119336" y="6454779"/>
            <a:ext cx="10845774" cy="323165"/>
          </a:xfrm>
          <a:prstGeom prst="rect">
            <a:avLst/>
          </a:prstGeom>
          <a:noFill/>
        </p:spPr>
        <p:txBody>
          <a:bodyPr wrap="square" rtlCol="0">
            <a:spAutoFit/>
          </a:bodyPr>
          <a:lstStyle/>
          <a:p>
            <a:pPr defTabSz="455613" fontAlgn="base">
              <a:spcBef>
                <a:spcPct val="0"/>
              </a:spcBef>
              <a:spcAft>
                <a:spcPct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Ahn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M-J et al. </a:t>
            </a:r>
            <a:r>
              <a:rPr lang="en-US" sz="1500" b="0" dirty="0">
                <a:solidFill>
                  <a:srgbClr val="000000"/>
                </a:solidFill>
                <a:latin typeface="Calibri" panose="020F0502020204030204" pitchFamily="34" charset="0"/>
                <a:ea typeface="MS PGothic" charset="0"/>
                <a:cs typeface="Calibri" panose="020F0502020204030204" pitchFamily="34" charset="0"/>
              </a:rPr>
              <a:t>ESMO Asia 2023;Abstract 509MO.</a:t>
            </a:r>
          </a:p>
        </p:txBody>
      </p:sp>
      <p:pic>
        <p:nvPicPr>
          <p:cNvPr id="4" name="Picture 3" descr="A close-up of a chart&#10;&#10;Description automatically generated">
            <a:extLst>
              <a:ext uri="{FF2B5EF4-FFF2-40B4-BE49-F238E27FC236}">
                <a16:creationId xmlns:a16="http://schemas.microsoft.com/office/drawing/2014/main" id="{F4D5B207-2794-5B9D-C0F6-E2E269589589}"/>
              </a:ext>
            </a:extLst>
          </p:cNvPr>
          <p:cNvPicPr>
            <a:picLocks noChangeAspect="1"/>
          </p:cNvPicPr>
          <p:nvPr/>
        </p:nvPicPr>
        <p:blipFill>
          <a:blip r:embed="rId3"/>
          <a:stretch>
            <a:fillRect/>
          </a:stretch>
        </p:blipFill>
        <p:spPr>
          <a:xfrm>
            <a:off x="588579" y="1036464"/>
            <a:ext cx="11014841" cy="5006744"/>
          </a:xfrm>
          <a:prstGeom prst="rect">
            <a:avLst/>
          </a:prstGeom>
        </p:spPr>
      </p:pic>
    </p:spTree>
    <p:extLst>
      <p:ext uri="{BB962C8B-B14F-4D97-AF65-F5344CB8AC3E}">
        <p14:creationId xmlns:p14="http://schemas.microsoft.com/office/powerpoint/2010/main" val="3650971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sign with white text&#10;&#10;Description automatically generated">
            <a:extLst>
              <a:ext uri="{FF2B5EF4-FFF2-40B4-BE49-F238E27FC236}">
                <a16:creationId xmlns:a16="http://schemas.microsoft.com/office/drawing/2014/main" id="{F534A239-016B-0474-5ED1-964AC686D539}"/>
              </a:ext>
            </a:extLst>
          </p:cNvPr>
          <p:cNvPicPr>
            <a:picLocks noChangeAspect="1"/>
          </p:cNvPicPr>
          <p:nvPr/>
        </p:nvPicPr>
        <p:blipFill>
          <a:blip r:embed="rId2"/>
          <a:stretch>
            <a:fillRect/>
          </a:stretch>
        </p:blipFill>
        <p:spPr>
          <a:xfrm>
            <a:off x="1015779" y="188640"/>
            <a:ext cx="9688733" cy="5781435"/>
          </a:xfrm>
          <a:prstGeom prst="rect">
            <a:avLst/>
          </a:prstGeom>
        </p:spPr>
      </p:pic>
      <p:sp>
        <p:nvSpPr>
          <p:cNvPr id="6" name="TextBox 5">
            <a:extLst>
              <a:ext uri="{FF2B5EF4-FFF2-40B4-BE49-F238E27FC236}">
                <a16:creationId xmlns:a16="http://schemas.microsoft.com/office/drawing/2014/main" id="{00B15D59-D8AF-A549-B63C-EEF93BDF2233}"/>
              </a:ext>
            </a:extLst>
          </p:cNvPr>
          <p:cNvSpPr txBox="1"/>
          <p:nvPr/>
        </p:nvSpPr>
        <p:spPr>
          <a:xfrm>
            <a:off x="1271464" y="116632"/>
            <a:ext cx="1428596" cy="369332"/>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i="0" u="none" strike="noStrike" kern="1200" cap="none" spc="0" normalizeH="0" baseline="0" noProof="0" dirty="0">
                <a:ln>
                  <a:noFill/>
                </a:ln>
                <a:solidFill>
                  <a:schemeClr val="bg1"/>
                </a:solidFill>
                <a:effectLst/>
                <a:uLnTx/>
                <a:uFillTx/>
                <a:latin typeface="Arial" pitchFamily="-72" charset="0"/>
                <a:ea typeface="MS PGothic" charset="0"/>
              </a:rPr>
              <a:t>ASCO 2024</a:t>
            </a:r>
          </a:p>
        </p:txBody>
      </p:sp>
    </p:spTree>
    <p:extLst>
      <p:ext uri="{BB962C8B-B14F-4D97-AF65-F5344CB8AC3E}">
        <p14:creationId xmlns:p14="http://schemas.microsoft.com/office/powerpoint/2010/main" val="479436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4486-1051-ED45-9688-2F7D6A7ECB41}"/>
              </a:ext>
            </a:extLst>
          </p:cNvPr>
          <p:cNvSpPr>
            <a:spLocks noGrp="1"/>
          </p:cNvSpPr>
          <p:nvPr>
            <p:ph type="title"/>
          </p:nvPr>
        </p:nvSpPr>
        <p:spPr>
          <a:xfrm>
            <a:off x="453606" y="121913"/>
            <a:ext cx="11284788" cy="569564"/>
          </a:xfrm>
        </p:spPr>
        <p:txBody>
          <a:bodyPr>
            <a:normAutofit/>
          </a:bodyPr>
          <a:lstStyle/>
          <a:p>
            <a:r>
              <a:rPr lang="en-US" dirty="0"/>
              <a:t>TROPION-Lung02 Subgroup Analysis: First-Line Efficacy Outcomes</a:t>
            </a:r>
            <a:endParaRPr lang="en-US" sz="2000" dirty="0"/>
          </a:p>
        </p:txBody>
      </p:sp>
      <p:sp>
        <p:nvSpPr>
          <p:cNvPr id="5" name="TextBox 4">
            <a:extLst>
              <a:ext uri="{FF2B5EF4-FFF2-40B4-BE49-F238E27FC236}">
                <a16:creationId xmlns:a16="http://schemas.microsoft.com/office/drawing/2014/main" id="{0EA6D9AB-28B5-2744-91F9-2AC7A24C5507}"/>
              </a:ext>
            </a:extLst>
          </p:cNvPr>
          <p:cNvSpPr txBox="1"/>
          <p:nvPr/>
        </p:nvSpPr>
        <p:spPr>
          <a:xfrm>
            <a:off x="119336" y="6454779"/>
            <a:ext cx="10845774" cy="323165"/>
          </a:xfrm>
          <a:prstGeom prst="rect">
            <a:avLst/>
          </a:prstGeom>
          <a:noFill/>
        </p:spPr>
        <p:txBody>
          <a:bodyPr wrap="square" rtlCol="0">
            <a:spAutoFit/>
          </a:bodyPr>
          <a:lstStyle/>
          <a:p>
            <a:pPr defTabSz="455613" fontAlgn="base">
              <a:spcBef>
                <a:spcPct val="0"/>
              </a:spcBef>
              <a:spcAft>
                <a:spcPct val="0"/>
              </a:spcAf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Levy B et al. </a:t>
            </a:r>
            <a:r>
              <a:rPr lang="en-US" sz="1500" b="0" dirty="0">
                <a:solidFill>
                  <a:srgbClr val="000000"/>
                </a:solidFill>
                <a:latin typeface="Calibri" panose="020F0502020204030204" pitchFamily="34" charset="0"/>
                <a:ea typeface="MS PGothic" charset="0"/>
                <a:cs typeface="Calibri" panose="020F0502020204030204" pitchFamily="34" charset="0"/>
              </a:rPr>
              <a:t>ASCO 2024;Abstract 8617.</a:t>
            </a:r>
          </a:p>
        </p:txBody>
      </p:sp>
      <p:pic>
        <p:nvPicPr>
          <p:cNvPr id="4" name="Picture 3" descr="A table with numbers and symbols&#10;&#10;Description automatically generated">
            <a:extLst>
              <a:ext uri="{FF2B5EF4-FFF2-40B4-BE49-F238E27FC236}">
                <a16:creationId xmlns:a16="http://schemas.microsoft.com/office/drawing/2014/main" id="{027686F0-91DB-900D-FF78-2B11EC392A47}"/>
              </a:ext>
            </a:extLst>
          </p:cNvPr>
          <p:cNvPicPr>
            <a:picLocks noChangeAspect="1"/>
          </p:cNvPicPr>
          <p:nvPr/>
        </p:nvPicPr>
        <p:blipFill>
          <a:blip r:embed="rId3"/>
          <a:stretch>
            <a:fillRect/>
          </a:stretch>
        </p:blipFill>
        <p:spPr>
          <a:xfrm>
            <a:off x="2495600" y="691477"/>
            <a:ext cx="6790370" cy="5115532"/>
          </a:xfrm>
          <a:prstGeom prst="rect">
            <a:avLst/>
          </a:prstGeom>
        </p:spPr>
      </p:pic>
      <p:sp>
        <p:nvSpPr>
          <p:cNvPr id="3" name="TextBox 2">
            <a:extLst>
              <a:ext uri="{FF2B5EF4-FFF2-40B4-BE49-F238E27FC236}">
                <a16:creationId xmlns:a16="http://schemas.microsoft.com/office/drawing/2014/main" id="{B0D53ABF-0B0B-1A24-B009-21E812A46B40}"/>
              </a:ext>
            </a:extLst>
          </p:cNvPr>
          <p:cNvSpPr txBox="1"/>
          <p:nvPr/>
        </p:nvSpPr>
        <p:spPr>
          <a:xfrm>
            <a:off x="134549" y="5883848"/>
            <a:ext cx="9561851" cy="523220"/>
          </a:xfrm>
          <a:prstGeom prst="rect">
            <a:avLst/>
          </a:prstGeom>
          <a:noFill/>
        </p:spPr>
        <p:txBody>
          <a:bodyPr wrap="square" rtlCol="0">
            <a:spAutoFit/>
          </a:bodyPr>
          <a:lstStyle/>
          <a:p>
            <a:pPr defTabSz="455613" fontAlgn="base">
              <a:spcBef>
                <a:spcPct val="0"/>
              </a:spcBef>
              <a:spcAft>
                <a:spcPct val="0"/>
              </a:spcAf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 objective response rate; BOR = best overall response; CR = complete response; PR = partial response; SD = stable disease; PD = progressive disease; NE = not evaluable; DCR = disease control rate; TTR = time to response;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DoR</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duration of response</a:t>
            </a:r>
            <a:endParaRPr lang="en-US" sz="1400" b="0" dirty="0">
              <a:solidFill>
                <a:srgbClr val="000000"/>
              </a:solidFill>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878174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3E8DC6-9430-956F-F866-F89684157BCE}"/>
              </a:ext>
            </a:extLst>
          </p:cNvPr>
          <p:cNvSpPr txBox="1"/>
          <p:nvPr/>
        </p:nvSpPr>
        <p:spPr>
          <a:xfrm>
            <a:off x="763786" y="1196752"/>
            <a:ext cx="10660806" cy="4862870"/>
          </a:xfrm>
          <a:prstGeom prst="rect">
            <a:avLst/>
          </a:prstGeom>
          <a:noFill/>
        </p:spPr>
        <p:txBody>
          <a:bodyPr wrap="square">
            <a:spAutoFit/>
          </a:bodyPr>
          <a:lstStyle/>
          <a:p>
            <a:pPr marL="238125" marR="0" lvl="0" indent="-238125" algn="l" defTabSz="455613" rtl="0" eaLnBrk="1" fontAlgn="base" latinLnBrk="0" hangingPunct="1">
              <a:lnSpc>
                <a:spcPct val="100000"/>
              </a:lnSpc>
              <a:spcBef>
                <a:spcPts val="600"/>
              </a:spcBef>
              <a:spcAft>
                <a:spcPts val="0"/>
              </a:spcAft>
              <a:buClrTx/>
              <a:buSzTx/>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Felip</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 et al. Overall survival with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adjuvant atezolizumab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after chemotherapy in resected stage II-IIIA NSCLC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IMpower010</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randomised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multicentre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open-label, </a:t>
            </a:r>
            <a:r>
              <a:rPr lang="en-US" sz="2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p</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hase</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III trial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Ann Oncol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2023;34(10):907-19.</a:t>
            </a:r>
          </a:p>
          <a:p>
            <a:pPr marL="238125" marR="0" lvl="0" indent="-238125" algn="l" defTabSz="455613" rtl="0" eaLnBrk="1" fontAlgn="base" latinLnBrk="0" hangingPunct="1">
              <a:lnSpc>
                <a:spcPct val="100000"/>
              </a:lnSpc>
              <a:spcBef>
                <a:spcPts val="600"/>
              </a:spcBef>
              <a:spcAft>
                <a:spcPts val="0"/>
              </a:spcAft>
              <a:buClrTx/>
              <a:buSzTx/>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Oselin</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K et al.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Pembrolizumab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vs placebo for early-stage NSCLC after resection and adjuvant therapy: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Subgroup analysis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of patients who received adjuvant chemotherapy in the </a:t>
            </a:r>
            <a:r>
              <a:rPr lang="en-US" sz="2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p</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hase</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III PEARLS/KEYNOTE-091</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study. ASCO 2023;Abstract 8520.</a:t>
            </a:r>
          </a:p>
          <a:p>
            <a:pPr marL="238125" marR="0" lvl="0" indent="-238125" algn="l" defTabSz="455613" rtl="0" eaLnBrk="1" fontAlgn="base" latinLnBrk="0" hangingPunct="1">
              <a:lnSpc>
                <a:spcPct val="100000"/>
              </a:lnSpc>
              <a:spcBef>
                <a:spcPts val="600"/>
              </a:spcBef>
              <a:spcAft>
                <a:spcPts val="0"/>
              </a:spcAft>
              <a:buClrTx/>
              <a:buSzTx/>
              <a:buFont typeface="Arial" panose="020B0604020202020204" pitchFamily="34" charset="0"/>
              <a:buChar char="•"/>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Khan S et al. </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ctDNA</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-Lung-DETECT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ctDNA</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outcomes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resected early-stage non-small cell lung cancers at 12 months. ASCO 2024;Abstract 8018.</a:t>
            </a:r>
          </a:p>
          <a:p>
            <a:pPr marL="238125" indent="-238125">
              <a:spcBef>
                <a:spcPts val="600"/>
              </a:spcBef>
              <a:spcAft>
                <a:spcPts val="0"/>
              </a:spcAft>
              <a:buFont typeface="Arial" panose="020B0604020202020204" pitchFamily="34" charset="0"/>
              <a:buChar char="•"/>
              <a:defRPr/>
            </a:pPr>
            <a:r>
              <a:rPr lang="en-US" sz="20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Rodrigues G et al</a:t>
            </a:r>
            <a:r>
              <a:rPr lang="en-US" sz="2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American Radium Society</a:t>
            </a:r>
            <a:r>
              <a:rPr lang="en-US" sz="20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appropriate use criteria for unresectable locally advanced non-small cell lung cancer. </a:t>
            </a:r>
            <a:r>
              <a:rPr lang="en-US" sz="2000" b="0" i="1" kern="100" dirty="0">
                <a:solidFill>
                  <a:srgbClr val="000000"/>
                </a:solidFill>
                <a:latin typeface="Calibri" panose="020F0502020204030204" pitchFamily="34" charset="0"/>
                <a:ea typeface="Calibri" panose="020F0502020204030204" pitchFamily="34" charset="0"/>
                <a:cs typeface="Calibri" panose="020F0502020204030204" pitchFamily="34" charset="0"/>
              </a:rPr>
              <a:t>JAMA Oncol </a:t>
            </a:r>
            <a:r>
              <a:rPr lang="en-US" sz="20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2024 April 11;[Online ahead of print].</a:t>
            </a:r>
          </a:p>
          <a:p>
            <a:pPr marL="238125" indent="-238125">
              <a:spcBef>
                <a:spcPts val="600"/>
              </a:spcBef>
              <a:spcAft>
                <a:spcPts val="0"/>
              </a:spcAft>
              <a:buFont typeface="Arial" panose="020B0604020202020204" pitchFamily="34" charset="0"/>
              <a:buChar char="•"/>
              <a:defRPr/>
            </a:pPr>
            <a:r>
              <a:rPr lang="en-US" sz="20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Ramalingam SS et al. </a:t>
            </a:r>
          </a:p>
          <a:p>
            <a:pPr marL="238125" marR="0" lvl="0" indent="-238125" algn="l" defTabSz="455613" rtl="0" eaLnBrk="1" fontAlgn="base" latinLnBrk="0" hangingPunct="1">
              <a:lnSpc>
                <a:spcPct val="100000"/>
              </a:lnSpc>
              <a:spcBef>
                <a:spcPts val="600"/>
              </a:spcBef>
              <a:spcAft>
                <a:spcPts val="0"/>
              </a:spcAft>
              <a:buClrTx/>
              <a:buSzTx/>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Filippi</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AR et al.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Real-world outcomes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with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durvalumab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after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chemoradiotherapy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patients with unresectable stage III NSCLC: Interim analysis of overall survival from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PACIFIC-R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ESMO Open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2024 June 3;9(6):103464.</a:t>
            </a:r>
          </a:p>
        </p:txBody>
      </p:sp>
      <p:sp>
        <p:nvSpPr>
          <p:cNvPr id="2" name="TextBox 1">
            <a:extLst>
              <a:ext uri="{FF2B5EF4-FFF2-40B4-BE49-F238E27FC236}">
                <a16:creationId xmlns:a16="http://schemas.microsoft.com/office/drawing/2014/main" id="{03DE795C-0597-886E-27AD-F3E839969D30}"/>
              </a:ext>
            </a:extLst>
          </p:cNvPr>
          <p:cNvSpPr txBox="1"/>
          <p:nvPr/>
        </p:nvSpPr>
        <p:spPr>
          <a:xfrm>
            <a:off x="551383" y="282352"/>
            <a:ext cx="11638805" cy="764704"/>
          </a:xfrm>
          <a:prstGeom prst="rect">
            <a:avLst/>
          </a:prstGeom>
          <a:noFill/>
        </p:spPr>
        <p:txBody>
          <a:bodyPr wrap="square" anchor="ctr">
            <a:noAutofit/>
          </a:bodyPr>
          <a:lstStyle/>
          <a:p>
            <a:pPr algn="ctr">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 Sets (</a:t>
            </a:r>
            <a:r>
              <a:rPr lang="en-US" sz="3200" dirty="0">
                <a:solidFill>
                  <a:srgbClr val="0432FF"/>
                </a:solidFill>
                <a:latin typeface="Calibri" panose="020F0502020204030204" pitchFamily="34" charset="0"/>
                <a:cs typeface="Calibri" panose="020F0502020204030204" pitchFamily="34" charset="0"/>
              </a:rPr>
              <a:t>C</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ontinued</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a:t>
            </a:r>
          </a:p>
        </p:txBody>
      </p:sp>
    </p:spTree>
    <p:custDataLst>
      <p:tags r:id="rId1"/>
    </p:custDataLst>
    <p:extLst>
      <p:ext uri="{BB962C8B-B14F-4D97-AF65-F5344CB8AC3E}">
        <p14:creationId xmlns:p14="http://schemas.microsoft.com/office/powerpoint/2010/main" val="38940499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4486-1051-ED45-9688-2F7D6A7ECB41}"/>
              </a:ext>
            </a:extLst>
          </p:cNvPr>
          <p:cNvSpPr>
            <a:spLocks noGrp="1"/>
          </p:cNvSpPr>
          <p:nvPr>
            <p:ph type="title"/>
          </p:nvPr>
        </p:nvSpPr>
        <p:spPr>
          <a:xfrm>
            <a:off x="453606" y="121913"/>
            <a:ext cx="11284788" cy="1143000"/>
          </a:xfrm>
        </p:spPr>
        <p:txBody>
          <a:bodyPr>
            <a:normAutofit/>
          </a:bodyPr>
          <a:lstStyle/>
          <a:p>
            <a:pPr algn="l"/>
            <a:r>
              <a:rPr lang="en-US" dirty="0"/>
              <a:t>Ongoing Phase III Trials of Dato-</a:t>
            </a:r>
            <a:r>
              <a:rPr lang="en-US" dirty="0" err="1"/>
              <a:t>DXd</a:t>
            </a:r>
            <a:r>
              <a:rPr lang="en-US" dirty="0"/>
              <a:t> with Pembrolizumab for Advanced/Metastatic NSCLC </a:t>
            </a:r>
            <a:endParaRPr lang="en-US" sz="2000" dirty="0"/>
          </a:p>
        </p:txBody>
      </p:sp>
      <p:sp>
        <p:nvSpPr>
          <p:cNvPr id="4" name="TextBox 3">
            <a:extLst>
              <a:ext uri="{FF2B5EF4-FFF2-40B4-BE49-F238E27FC236}">
                <a16:creationId xmlns:a16="http://schemas.microsoft.com/office/drawing/2014/main" id="{6624E9F0-2034-FECF-4876-65B5B553C0D6}"/>
              </a:ext>
            </a:extLst>
          </p:cNvPr>
          <p:cNvSpPr txBox="1"/>
          <p:nvPr/>
        </p:nvSpPr>
        <p:spPr>
          <a:xfrm>
            <a:off x="119336" y="6454779"/>
            <a:ext cx="10845774" cy="323165"/>
          </a:xfrm>
          <a:prstGeom prst="rect">
            <a:avLst/>
          </a:prstGeom>
          <a:noFill/>
        </p:spPr>
        <p:txBody>
          <a:bodyPr wrap="square" rtlCol="0">
            <a:spAutoFit/>
          </a:bodyPr>
          <a:lstStyle/>
          <a:p>
            <a:pPr defTabSz="455613" fontAlgn="base">
              <a:spcBef>
                <a:spcPct val="0"/>
              </a:spcBef>
              <a:spcAft>
                <a:spcPct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Goto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Y et al. </a:t>
            </a:r>
            <a:r>
              <a:rPr lang="en-US" sz="1500" b="0" dirty="0">
                <a:solidFill>
                  <a:srgbClr val="000000"/>
                </a:solidFill>
                <a:latin typeface="Calibri" panose="020F0502020204030204" pitchFamily="34" charset="0"/>
                <a:ea typeface="MS PGothic" charset="0"/>
                <a:cs typeface="Calibri" panose="020F0502020204030204" pitchFamily="34" charset="0"/>
              </a:rPr>
              <a:t>ASCO 2023;Abstract 9004.</a:t>
            </a:r>
          </a:p>
        </p:txBody>
      </p:sp>
      <p:pic>
        <p:nvPicPr>
          <p:cNvPr id="6" name="Picture 5" descr="A diagram of a group of data&#10;&#10;Description automatically generated with medium confidence">
            <a:extLst>
              <a:ext uri="{FF2B5EF4-FFF2-40B4-BE49-F238E27FC236}">
                <a16:creationId xmlns:a16="http://schemas.microsoft.com/office/drawing/2014/main" id="{28F80A62-AD54-D6E0-5732-AF5BBA76E5AB}"/>
              </a:ext>
            </a:extLst>
          </p:cNvPr>
          <p:cNvPicPr>
            <a:picLocks noChangeAspect="1"/>
          </p:cNvPicPr>
          <p:nvPr/>
        </p:nvPicPr>
        <p:blipFill>
          <a:blip r:embed="rId3"/>
          <a:stretch>
            <a:fillRect/>
          </a:stretch>
        </p:blipFill>
        <p:spPr>
          <a:xfrm>
            <a:off x="3226676" y="1260946"/>
            <a:ext cx="6272924" cy="4739803"/>
          </a:xfrm>
          <a:prstGeom prst="rect">
            <a:avLst/>
          </a:prstGeom>
        </p:spPr>
      </p:pic>
      <p:sp>
        <p:nvSpPr>
          <p:cNvPr id="3" name="TextBox 2">
            <a:extLst>
              <a:ext uri="{FF2B5EF4-FFF2-40B4-BE49-F238E27FC236}">
                <a16:creationId xmlns:a16="http://schemas.microsoft.com/office/drawing/2014/main" id="{64E405DF-B163-49C7-AE7A-88F199649FA4}"/>
              </a:ext>
            </a:extLst>
          </p:cNvPr>
          <p:cNvSpPr txBox="1"/>
          <p:nvPr/>
        </p:nvSpPr>
        <p:spPr>
          <a:xfrm>
            <a:off x="3167336" y="6019350"/>
            <a:ext cx="5953000" cy="323165"/>
          </a:xfrm>
          <a:prstGeom prst="rect">
            <a:avLst/>
          </a:prstGeom>
          <a:noFill/>
        </p:spPr>
        <p:txBody>
          <a:bodyPr wrap="square" rtlCol="0">
            <a:spAutoFit/>
          </a:bodyPr>
          <a:lstStyle/>
          <a:p>
            <a:pPr defTabSz="455613" fontAlgn="base">
              <a:spcBef>
                <a:spcPct val="0"/>
              </a:spcBef>
              <a:spcAft>
                <a:spcPct val="0"/>
              </a:spcAf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BICR = blinded independent central review</a:t>
            </a:r>
            <a:endParaRPr lang="en-US" sz="1500" b="0" dirty="0">
              <a:solidFill>
                <a:srgbClr val="000000"/>
              </a:solidFill>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4194334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hite background&#10;&#10;Description automatically generated">
            <a:extLst>
              <a:ext uri="{FF2B5EF4-FFF2-40B4-BE49-F238E27FC236}">
                <a16:creationId xmlns:a16="http://schemas.microsoft.com/office/drawing/2014/main" id="{63389A32-1582-49DE-EEF9-4E5062E2D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3" y="1052736"/>
            <a:ext cx="10299309" cy="3672408"/>
          </a:xfrm>
          <a:prstGeom prst="rect">
            <a:avLst/>
          </a:prstGeom>
        </p:spPr>
      </p:pic>
      <p:sp>
        <p:nvSpPr>
          <p:cNvPr id="6" name="TextBox 5">
            <a:extLst>
              <a:ext uri="{FF2B5EF4-FFF2-40B4-BE49-F238E27FC236}">
                <a16:creationId xmlns:a16="http://schemas.microsoft.com/office/drawing/2014/main" id="{8B5CB621-B858-A414-78B8-D3BFAE74B52A}"/>
              </a:ext>
            </a:extLst>
          </p:cNvPr>
          <p:cNvSpPr txBox="1"/>
          <p:nvPr/>
        </p:nvSpPr>
        <p:spPr>
          <a:xfrm>
            <a:off x="8400256" y="1268760"/>
            <a:ext cx="2304256" cy="430887"/>
          </a:xfrm>
          <a:prstGeom prst="rect">
            <a:avLst/>
          </a:prstGeom>
          <a:noFill/>
        </p:spPr>
        <p:txBody>
          <a:bodyPr wrap="square">
            <a:spAutoFit/>
          </a:bodyPr>
          <a:lstStyle/>
          <a:p>
            <a:r>
              <a:rPr lang="en-US" sz="2200" dirty="0">
                <a:solidFill>
                  <a:srgbClr val="000000"/>
                </a:solidFill>
                <a:latin typeface="Calibri" panose="020F0502020204030204" pitchFamily="34" charset="0"/>
                <a:ea typeface="MS PGothic" charset="0"/>
                <a:cs typeface="Calibri" panose="020F0502020204030204" pitchFamily="34" charset="0"/>
              </a:rPr>
              <a:t>Abstract 8501</a:t>
            </a:r>
            <a:endParaRPr lang="en-US" sz="2200" dirty="0"/>
          </a:p>
        </p:txBody>
      </p:sp>
    </p:spTree>
    <p:extLst>
      <p:ext uri="{BB962C8B-B14F-4D97-AF65-F5344CB8AC3E}">
        <p14:creationId xmlns:p14="http://schemas.microsoft.com/office/powerpoint/2010/main" val="3821694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4486-1051-ED45-9688-2F7D6A7ECB41}"/>
              </a:ext>
            </a:extLst>
          </p:cNvPr>
          <p:cNvSpPr>
            <a:spLocks noGrp="1"/>
          </p:cNvSpPr>
          <p:nvPr>
            <p:ph type="title"/>
          </p:nvPr>
        </p:nvSpPr>
        <p:spPr>
          <a:xfrm>
            <a:off x="453606" y="121913"/>
            <a:ext cx="11284788" cy="1143000"/>
          </a:xfrm>
        </p:spPr>
        <p:txBody>
          <a:bodyPr>
            <a:normAutofit/>
          </a:bodyPr>
          <a:lstStyle/>
          <a:p>
            <a:r>
              <a:rPr lang="en-US" dirty="0"/>
              <a:t>ICARUS-LUNG01 Study Design</a:t>
            </a:r>
            <a:endParaRPr lang="en-US" sz="2000" dirty="0"/>
          </a:p>
        </p:txBody>
      </p:sp>
      <p:sp>
        <p:nvSpPr>
          <p:cNvPr id="4" name="TextBox 3">
            <a:extLst>
              <a:ext uri="{FF2B5EF4-FFF2-40B4-BE49-F238E27FC236}">
                <a16:creationId xmlns:a16="http://schemas.microsoft.com/office/drawing/2014/main" id="{6624E9F0-2034-FECF-4876-65B5B553C0D6}"/>
              </a:ext>
            </a:extLst>
          </p:cNvPr>
          <p:cNvSpPr txBox="1"/>
          <p:nvPr/>
        </p:nvSpPr>
        <p:spPr>
          <a:xfrm>
            <a:off x="119336" y="6454779"/>
            <a:ext cx="10845774" cy="323165"/>
          </a:xfrm>
          <a:prstGeom prst="rect">
            <a:avLst/>
          </a:prstGeom>
          <a:noFill/>
        </p:spPr>
        <p:txBody>
          <a:bodyPr wrap="square" rtlCol="0">
            <a:spAutoFit/>
          </a:bodyPr>
          <a:lstStyle/>
          <a:p>
            <a:pPr defTabSz="455613" fontAlgn="base">
              <a:spcBef>
                <a:spcPct val="0"/>
              </a:spcBef>
              <a:spcAft>
                <a:spcPct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Planchard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D et al. </a:t>
            </a:r>
            <a:r>
              <a:rPr lang="en-US" sz="1500" b="0" dirty="0">
                <a:solidFill>
                  <a:srgbClr val="000000"/>
                </a:solidFill>
                <a:latin typeface="Calibri" panose="020F0502020204030204" pitchFamily="34" charset="0"/>
                <a:ea typeface="MS PGothic" charset="0"/>
                <a:cs typeface="Calibri" panose="020F0502020204030204" pitchFamily="34" charset="0"/>
              </a:rPr>
              <a:t>ASCO 2024;Abstract 8501.</a:t>
            </a:r>
          </a:p>
        </p:txBody>
      </p:sp>
      <p:pic>
        <p:nvPicPr>
          <p:cNvPr id="5" name="Picture 4" descr="A diagram of a medical procedure&#10;&#10;Description automatically generated with medium confidence">
            <a:extLst>
              <a:ext uri="{FF2B5EF4-FFF2-40B4-BE49-F238E27FC236}">
                <a16:creationId xmlns:a16="http://schemas.microsoft.com/office/drawing/2014/main" id="{51195307-EA33-9FE0-2991-9BE479DBCE07}"/>
              </a:ext>
            </a:extLst>
          </p:cNvPr>
          <p:cNvPicPr>
            <a:picLocks noChangeAspect="1"/>
          </p:cNvPicPr>
          <p:nvPr/>
        </p:nvPicPr>
        <p:blipFill>
          <a:blip r:embed="rId3"/>
          <a:stretch>
            <a:fillRect/>
          </a:stretch>
        </p:blipFill>
        <p:spPr>
          <a:xfrm>
            <a:off x="541163" y="1264913"/>
            <a:ext cx="11109674" cy="4535650"/>
          </a:xfrm>
          <a:prstGeom prst="rect">
            <a:avLst/>
          </a:prstGeom>
        </p:spPr>
      </p:pic>
    </p:spTree>
    <p:extLst>
      <p:ext uri="{BB962C8B-B14F-4D97-AF65-F5344CB8AC3E}">
        <p14:creationId xmlns:p14="http://schemas.microsoft.com/office/powerpoint/2010/main" val="1193808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4486-1051-ED45-9688-2F7D6A7ECB41}"/>
              </a:ext>
            </a:extLst>
          </p:cNvPr>
          <p:cNvSpPr>
            <a:spLocks noGrp="1"/>
          </p:cNvSpPr>
          <p:nvPr>
            <p:ph type="title"/>
          </p:nvPr>
        </p:nvSpPr>
        <p:spPr>
          <a:xfrm>
            <a:off x="453606" y="121913"/>
            <a:ext cx="11284788" cy="1143000"/>
          </a:xfrm>
        </p:spPr>
        <p:txBody>
          <a:bodyPr>
            <a:normAutofit/>
          </a:bodyPr>
          <a:lstStyle/>
          <a:p>
            <a:pPr algn="l"/>
            <a:r>
              <a:rPr lang="en-US" dirty="0"/>
              <a:t>ICARUS-LUNG01: Objective Response Rates with Dato-</a:t>
            </a:r>
            <a:r>
              <a:rPr lang="en-US" dirty="0" err="1"/>
              <a:t>DXd</a:t>
            </a:r>
            <a:r>
              <a:rPr lang="en-US" dirty="0"/>
              <a:t> for Previously Treated Advanced NSCLC</a:t>
            </a:r>
            <a:endParaRPr lang="en-US" sz="2000" dirty="0"/>
          </a:p>
        </p:txBody>
      </p:sp>
      <p:sp>
        <p:nvSpPr>
          <p:cNvPr id="4" name="TextBox 3">
            <a:extLst>
              <a:ext uri="{FF2B5EF4-FFF2-40B4-BE49-F238E27FC236}">
                <a16:creationId xmlns:a16="http://schemas.microsoft.com/office/drawing/2014/main" id="{6624E9F0-2034-FECF-4876-65B5B553C0D6}"/>
              </a:ext>
            </a:extLst>
          </p:cNvPr>
          <p:cNvSpPr txBox="1"/>
          <p:nvPr/>
        </p:nvSpPr>
        <p:spPr>
          <a:xfrm>
            <a:off x="119336" y="6454779"/>
            <a:ext cx="10845774" cy="323165"/>
          </a:xfrm>
          <a:prstGeom prst="rect">
            <a:avLst/>
          </a:prstGeom>
          <a:noFill/>
        </p:spPr>
        <p:txBody>
          <a:bodyPr wrap="square" rtlCol="0">
            <a:spAutoFit/>
          </a:bodyPr>
          <a:lstStyle/>
          <a:p>
            <a:pPr defTabSz="455613" fontAlgn="base">
              <a:spcBef>
                <a:spcPct val="0"/>
              </a:spcBef>
              <a:spcAft>
                <a:spcPct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Planchard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D et al. </a:t>
            </a:r>
            <a:r>
              <a:rPr lang="en-US" sz="1500" b="0" dirty="0">
                <a:solidFill>
                  <a:srgbClr val="000000"/>
                </a:solidFill>
                <a:latin typeface="Calibri" panose="020F0502020204030204" pitchFamily="34" charset="0"/>
                <a:ea typeface="MS PGothic" charset="0"/>
                <a:cs typeface="Calibri" panose="020F0502020204030204" pitchFamily="34" charset="0"/>
              </a:rPr>
              <a:t>ASCO 2024;Abstract 8501.</a:t>
            </a:r>
          </a:p>
        </p:txBody>
      </p:sp>
      <p:pic>
        <p:nvPicPr>
          <p:cNvPr id="6" name="Picture 5" descr="A screenshot of a medical report&#10;&#10;Description automatically generated">
            <a:extLst>
              <a:ext uri="{FF2B5EF4-FFF2-40B4-BE49-F238E27FC236}">
                <a16:creationId xmlns:a16="http://schemas.microsoft.com/office/drawing/2014/main" id="{E8035038-6F50-20E4-FCE9-C0ABC1AD7CF9}"/>
              </a:ext>
            </a:extLst>
          </p:cNvPr>
          <p:cNvPicPr>
            <a:picLocks noChangeAspect="1"/>
          </p:cNvPicPr>
          <p:nvPr/>
        </p:nvPicPr>
        <p:blipFill>
          <a:blip r:embed="rId3"/>
          <a:stretch>
            <a:fillRect/>
          </a:stretch>
        </p:blipFill>
        <p:spPr>
          <a:xfrm>
            <a:off x="740979" y="1191339"/>
            <a:ext cx="10710041" cy="4840113"/>
          </a:xfrm>
          <a:prstGeom prst="rect">
            <a:avLst/>
          </a:prstGeom>
        </p:spPr>
      </p:pic>
      <p:sp>
        <p:nvSpPr>
          <p:cNvPr id="3" name="TextBox 2">
            <a:extLst>
              <a:ext uri="{FF2B5EF4-FFF2-40B4-BE49-F238E27FC236}">
                <a16:creationId xmlns:a16="http://schemas.microsoft.com/office/drawing/2014/main" id="{555F176F-E56C-FB70-637A-6000D4E3B013}"/>
              </a:ext>
            </a:extLst>
          </p:cNvPr>
          <p:cNvSpPr txBox="1"/>
          <p:nvPr/>
        </p:nvSpPr>
        <p:spPr>
          <a:xfrm>
            <a:off x="750708" y="6052007"/>
            <a:ext cx="10845774" cy="323165"/>
          </a:xfrm>
          <a:prstGeom prst="rect">
            <a:avLst/>
          </a:prstGeom>
          <a:noFill/>
        </p:spPr>
        <p:txBody>
          <a:bodyPr wrap="square" rtlCol="0">
            <a:spAutoFit/>
          </a:bodyPr>
          <a:lstStyle/>
          <a:p>
            <a:pPr defTabSz="455613" fontAlgn="base">
              <a:spcBef>
                <a:spcPct val="0"/>
              </a:spcBef>
              <a:spcAft>
                <a:spcPct val="0"/>
              </a:spcAf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CBR = clinical benefit rate; NSQ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nonsquamous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SCC = squamous cell carcinoma</a:t>
            </a:r>
            <a:endParaRPr lang="en-US" sz="1500" b="0" dirty="0">
              <a:solidFill>
                <a:srgbClr val="000000"/>
              </a:solidFill>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12311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4486-1051-ED45-9688-2F7D6A7ECB41}"/>
              </a:ext>
            </a:extLst>
          </p:cNvPr>
          <p:cNvSpPr>
            <a:spLocks noGrp="1"/>
          </p:cNvSpPr>
          <p:nvPr>
            <p:ph type="title"/>
          </p:nvPr>
        </p:nvSpPr>
        <p:spPr>
          <a:xfrm>
            <a:off x="453606" y="121913"/>
            <a:ext cx="11284788" cy="1143000"/>
          </a:xfrm>
        </p:spPr>
        <p:txBody>
          <a:bodyPr>
            <a:normAutofit/>
          </a:bodyPr>
          <a:lstStyle/>
          <a:p>
            <a:pPr algn="l"/>
            <a:r>
              <a:rPr lang="en-US" dirty="0"/>
              <a:t>ICARUS-LUNG01: TROP2 Expression and PFS with Dato-</a:t>
            </a:r>
            <a:r>
              <a:rPr lang="en-US" dirty="0" err="1"/>
              <a:t>DXd</a:t>
            </a:r>
            <a:r>
              <a:rPr lang="en-US" dirty="0"/>
              <a:t> for Previously Treated Advanced NSCLC</a:t>
            </a:r>
            <a:endParaRPr lang="en-US" sz="2000" dirty="0"/>
          </a:p>
        </p:txBody>
      </p:sp>
      <p:sp>
        <p:nvSpPr>
          <p:cNvPr id="4" name="TextBox 3">
            <a:extLst>
              <a:ext uri="{FF2B5EF4-FFF2-40B4-BE49-F238E27FC236}">
                <a16:creationId xmlns:a16="http://schemas.microsoft.com/office/drawing/2014/main" id="{6624E9F0-2034-FECF-4876-65B5B553C0D6}"/>
              </a:ext>
            </a:extLst>
          </p:cNvPr>
          <p:cNvSpPr txBox="1"/>
          <p:nvPr/>
        </p:nvSpPr>
        <p:spPr>
          <a:xfrm>
            <a:off x="119336" y="6454779"/>
            <a:ext cx="10845774" cy="323165"/>
          </a:xfrm>
          <a:prstGeom prst="rect">
            <a:avLst/>
          </a:prstGeom>
          <a:noFill/>
        </p:spPr>
        <p:txBody>
          <a:bodyPr wrap="square" rtlCol="0">
            <a:spAutoFit/>
          </a:bodyPr>
          <a:lstStyle/>
          <a:p>
            <a:pPr defTabSz="455613" fontAlgn="base">
              <a:spcBef>
                <a:spcPct val="0"/>
              </a:spcBef>
              <a:spcAft>
                <a:spcPct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Planchard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D et al. </a:t>
            </a:r>
            <a:r>
              <a:rPr lang="en-US" sz="1500" b="0" dirty="0">
                <a:solidFill>
                  <a:srgbClr val="000000"/>
                </a:solidFill>
                <a:latin typeface="Calibri" panose="020F0502020204030204" pitchFamily="34" charset="0"/>
                <a:ea typeface="MS PGothic" charset="0"/>
                <a:cs typeface="Calibri" panose="020F0502020204030204" pitchFamily="34" charset="0"/>
              </a:rPr>
              <a:t>ASCO 2024;Abstract 8501.</a:t>
            </a:r>
          </a:p>
        </p:txBody>
      </p:sp>
      <p:pic>
        <p:nvPicPr>
          <p:cNvPr id="5" name="Picture 4" descr="A screenshot of a medical report&#10;&#10;Description automatically generated">
            <a:extLst>
              <a:ext uri="{FF2B5EF4-FFF2-40B4-BE49-F238E27FC236}">
                <a16:creationId xmlns:a16="http://schemas.microsoft.com/office/drawing/2014/main" id="{13A54A49-FEBA-2422-9B95-E416B755B485}"/>
              </a:ext>
            </a:extLst>
          </p:cNvPr>
          <p:cNvPicPr>
            <a:picLocks noChangeAspect="1"/>
          </p:cNvPicPr>
          <p:nvPr/>
        </p:nvPicPr>
        <p:blipFill>
          <a:blip r:embed="rId3"/>
          <a:stretch>
            <a:fillRect/>
          </a:stretch>
        </p:blipFill>
        <p:spPr>
          <a:xfrm>
            <a:off x="599992" y="1264913"/>
            <a:ext cx="10657490" cy="4658172"/>
          </a:xfrm>
          <a:prstGeom prst="rect">
            <a:avLst/>
          </a:prstGeom>
        </p:spPr>
      </p:pic>
    </p:spTree>
    <p:extLst>
      <p:ext uri="{BB962C8B-B14F-4D97-AF65-F5344CB8AC3E}">
        <p14:creationId xmlns:p14="http://schemas.microsoft.com/office/powerpoint/2010/main" val="1672368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triangle shapes with text&#10;&#10;Description automatically generated with medium confidence">
            <a:extLst>
              <a:ext uri="{FF2B5EF4-FFF2-40B4-BE49-F238E27FC236}">
                <a16:creationId xmlns:a16="http://schemas.microsoft.com/office/drawing/2014/main" id="{723E4F49-8C8C-9392-37C4-FB60B845579D}"/>
              </a:ext>
            </a:extLst>
          </p:cNvPr>
          <p:cNvPicPr>
            <a:picLocks noChangeAspect="1"/>
          </p:cNvPicPr>
          <p:nvPr/>
        </p:nvPicPr>
        <p:blipFill>
          <a:blip r:embed="rId2"/>
          <a:stretch>
            <a:fillRect/>
          </a:stretch>
        </p:blipFill>
        <p:spPr>
          <a:xfrm>
            <a:off x="914399" y="260808"/>
            <a:ext cx="10026869" cy="5688180"/>
          </a:xfrm>
          <a:prstGeom prst="rect">
            <a:avLst/>
          </a:prstGeom>
        </p:spPr>
      </p:pic>
      <p:sp>
        <p:nvSpPr>
          <p:cNvPr id="6" name="TextBox 5">
            <a:extLst>
              <a:ext uri="{FF2B5EF4-FFF2-40B4-BE49-F238E27FC236}">
                <a16:creationId xmlns:a16="http://schemas.microsoft.com/office/drawing/2014/main" id="{1F5488BF-23E6-AC0F-C9F1-23F93C4DDB61}"/>
              </a:ext>
            </a:extLst>
          </p:cNvPr>
          <p:cNvSpPr txBox="1"/>
          <p:nvPr/>
        </p:nvSpPr>
        <p:spPr>
          <a:xfrm>
            <a:off x="4885797" y="299545"/>
            <a:ext cx="24204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Abstract 1314MO</a:t>
            </a:r>
          </a:p>
        </p:txBody>
      </p:sp>
    </p:spTree>
    <p:extLst>
      <p:ext uri="{BB962C8B-B14F-4D97-AF65-F5344CB8AC3E}">
        <p14:creationId xmlns:p14="http://schemas.microsoft.com/office/powerpoint/2010/main" val="4219073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2E6BA4-DA86-0D7A-75A7-05596E353879}"/>
              </a:ext>
            </a:extLst>
          </p:cNvPr>
          <p:cNvSpPr txBox="1"/>
          <p:nvPr/>
        </p:nvSpPr>
        <p:spPr>
          <a:xfrm>
            <a:off x="0" y="6542353"/>
            <a:ext cx="679873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Paz-Ares L et al. </a:t>
            </a:r>
            <a:r>
              <a:rPr kumimoji="0" lang="en-US" sz="1500" b="0" u="none" strike="noStrike" kern="1200" cap="none" spc="0" normalizeH="0" baseline="0" noProof="0" dirty="0">
                <a:ln>
                  <a:noFill/>
                </a:ln>
                <a:solidFill>
                  <a:srgbClr val="000000"/>
                </a:solidFill>
                <a:effectLst/>
                <a:uLnTx/>
                <a:uFillTx/>
                <a:latin typeface="Calibri"/>
                <a:ea typeface="MS PGothic" charset="0"/>
                <a:cs typeface="+mn-cs"/>
              </a:rPr>
              <a:t>ESMO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2023;Abstract 1314MO.</a:t>
            </a:r>
          </a:p>
        </p:txBody>
      </p:sp>
      <p:sp>
        <p:nvSpPr>
          <p:cNvPr id="9" name="Title 1">
            <a:extLst>
              <a:ext uri="{FF2B5EF4-FFF2-40B4-BE49-F238E27FC236}">
                <a16:creationId xmlns:a16="http://schemas.microsoft.com/office/drawing/2014/main" id="{A0EF2EB5-DA4A-4145-A284-AD8C11281CD3}"/>
              </a:ext>
            </a:extLst>
          </p:cNvPr>
          <p:cNvSpPr>
            <a:spLocks noGrp="1"/>
          </p:cNvSpPr>
          <p:nvPr>
            <p:ph type="title"/>
          </p:nvPr>
        </p:nvSpPr>
        <p:spPr>
          <a:xfrm>
            <a:off x="916516" y="360562"/>
            <a:ext cx="10358967" cy="592667"/>
          </a:xfrm>
        </p:spPr>
        <p:txBody>
          <a:bodyPr/>
          <a:lstStyle/>
          <a:p>
            <a:r>
              <a:rPr lang="en-US" dirty="0"/>
              <a:t>TROPION-Lung05: Patient Characteristics and Disposition</a:t>
            </a:r>
          </a:p>
        </p:txBody>
      </p:sp>
      <p:pic>
        <p:nvPicPr>
          <p:cNvPr id="6" name="Picture 5" descr="A close-up of a graph&#10;&#10;Description automatically generated">
            <a:extLst>
              <a:ext uri="{FF2B5EF4-FFF2-40B4-BE49-F238E27FC236}">
                <a16:creationId xmlns:a16="http://schemas.microsoft.com/office/drawing/2014/main" id="{EFFBA8E6-9741-369F-5226-3948E89243DB}"/>
              </a:ext>
            </a:extLst>
          </p:cNvPr>
          <p:cNvPicPr>
            <a:picLocks noChangeAspect="1"/>
          </p:cNvPicPr>
          <p:nvPr/>
        </p:nvPicPr>
        <p:blipFill>
          <a:blip r:embed="rId2"/>
          <a:stretch>
            <a:fillRect/>
          </a:stretch>
        </p:blipFill>
        <p:spPr>
          <a:xfrm>
            <a:off x="833979" y="1103586"/>
            <a:ext cx="10811611" cy="5020871"/>
          </a:xfrm>
          <a:prstGeom prst="rect">
            <a:avLst/>
          </a:prstGeom>
        </p:spPr>
      </p:pic>
    </p:spTree>
    <p:extLst>
      <p:ext uri="{BB962C8B-B14F-4D97-AF65-F5344CB8AC3E}">
        <p14:creationId xmlns:p14="http://schemas.microsoft.com/office/powerpoint/2010/main" val="1983526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2E6BA4-DA86-0D7A-75A7-05596E353879}"/>
              </a:ext>
            </a:extLst>
          </p:cNvPr>
          <p:cNvSpPr txBox="1"/>
          <p:nvPr/>
        </p:nvSpPr>
        <p:spPr>
          <a:xfrm>
            <a:off x="0" y="6542353"/>
            <a:ext cx="679873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Paz-Ares L et al. </a:t>
            </a:r>
            <a:r>
              <a:rPr kumimoji="0" lang="en-US" sz="1500" b="0" u="none" strike="noStrike" kern="1200" cap="none" spc="0" normalizeH="0" baseline="0" noProof="0" dirty="0">
                <a:ln>
                  <a:noFill/>
                </a:ln>
                <a:solidFill>
                  <a:srgbClr val="000000"/>
                </a:solidFill>
                <a:effectLst/>
                <a:uLnTx/>
                <a:uFillTx/>
                <a:latin typeface="Calibri"/>
                <a:ea typeface="MS PGothic" charset="0"/>
                <a:cs typeface="+mn-cs"/>
              </a:rPr>
              <a:t>ESMO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2023;Abstract 1314MO.</a:t>
            </a:r>
          </a:p>
        </p:txBody>
      </p:sp>
      <p:sp>
        <p:nvSpPr>
          <p:cNvPr id="9" name="Title 1">
            <a:extLst>
              <a:ext uri="{FF2B5EF4-FFF2-40B4-BE49-F238E27FC236}">
                <a16:creationId xmlns:a16="http://schemas.microsoft.com/office/drawing/2014/main" id="{A0EF2EB5-DA4A-4145-A284-AD8C11281CD3}"/>
              </a:ext>
            </a:extLst>
          </p:cNvPr>
          <p:cNvSpPr>
            <a:spLocks noGrp="1"/>
          </p:cNvSpPr>
          <p:nvPr>
            <p:ph type="title"/>
          </p:nvPr>
        </p:nvSpPr>
        <p:spPr>
          <a:xfrm>
            <a:off x="916516" y="360562"/>
            <a:ext cx="10358967" cy="592667"/>
          </a:xfrm>
        </p:spPr>
        <p:txBody>
          <a:bodyPr/>
          <a:lstStyle/>
          <a:p>
            <a:r>
              <a:rPr lang="en-US" dirty="0"/>
              <a:t>TROPION-Lung05: Efficacy Summary</a:t>
            </a:r>
          </a:p>
        </p:txBody>
      </p:sp>
      <p:pic>
        <p:nvPicPr>
          <p:cNvPr id="3" name="Picture 2" descr="A screenshot of a medical report&#10;&#10;Description automatically generated">
            <a:extLst>
              <a:ext uri="{FF2B5EF4-FFF2-40B4-BE49-F238E27FC236}">
                <a16:creationId xmlns:a16="http://schemas.microsoft.com/office/drawing/2014/main" id="{1E4EFE87-CA65-CDC4-9F61-0AAA934C9237}"/>
              </a:ext>
            </a:extLst>
          </p:cNvPr>
          <p:cNvPicPr>
            <a:picLocks noChangeAspect="1"/>
          </p:cNvPicPr>
          <p:nvPr/>
        </p:nvPicPr>
        <p:blipFill>
          <a:blip r:embed="rId2"/>
          <a:stretch>
            <a:fillRect/>
          </a:stretch>
        </p:blipFill>
        <p:spPr>
          <a:xfrm>
            <a:off x="609599" y="953229"/>
            <a:ext cx="10665884" cy="5065890"/>
          </a:xfrm>
          <a:prstGeom prst="rect">
            <a:avLst/>
          </a:prstGeom>
        </p:spPr>
      </p:pic>
    </p:spTree>
    <p:extLst>
      <p:ext uri="{BB962C8B-B14F-4D97-AF65-F5344CB8AC3E}">
        <p14:creationId xmlns:p14="http://schemas.microsoft.com/office/powerpoint/2010/main" val="2826293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sign&#10;&#10;Description automatically generated">
            <a:extLst>
              <a:ext uri="{FF2B5EF4-FFF2-40B4-BE49-F238E27FC236}">
                <a16:creationId xmlns:a16="http://schemas.microsoft.com/office/drawing/2014/main" id="{CE168919-0BCD-6088-01C7-F4507A22F4CF}"/>
              </a:ext>
            </a:extLst>
          </p:cNvPr>
          <p:cNvPicPr>
            <a:picLocks noChangeAspect="1"/>
          </p:cNvPicPr>
          <p:nvPr/>
        </p:nvPicPr>
        <p:blipFill>
          <a:blip r:embed="rId2"/>
          <a:stretch>
            <a:fillRect/>
          </a:stretch>
        </p:blipFill>
        <p:spPr>
          <a:xfrm>
            <a:off x="1105513" y="420414"/>
            <a:ext cx="9741163" cy="5212155"/>
          </a:xfrm>
          <a:prstGeom prst="rect">
            <a:avLst/>
          </a:prstGeom>
        </p:spPr>
      </p:pic>
      <p:sp>
        <p:nvSpPr>
          <p:cNvPr id="6" name="TextBox 5">
            <a:extLst>
              <a:ext uri="{FF2B5EF4-FFF2-40B4-BE49-F238E27FC236}">
                <a16:creationId xmlns:a16="http://schemas.microsoft.com/office/drawing/2014/main" id="{1F5488BF-23E6-AC0F-C9F1-23F93C4DDB61}"/>
              </a:ext>
            </a:extLst>
          </p:cNvPr>
          <p:cNvSpPr txBox="1"/>
          <p:nvPr/>
        </p:nvSpPr>
        <p:spPr>
          <a:xfrm>
            <a:off x="5307482" y="541678"/>
            <a:ext cx="15770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ASCO 2024</a:t>
            </a:r>
          </a:p>
        </p:txBody>
      </p:sp>
    </p:spTree>
    <p:extLst>
      <p:ext uri="{BB962C8B-B14F-4D97-AF65-F5344CB8AC3E}">
        <p14:creationId xmlns:p14="http://schemas.microsoft.com/office/powerpoint/2010/main" val="64286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2E6BA4-DA86-0D7A-75A7-05596E353879}"/>
              </a:ext>
            </a:extLst>
          </p:cNvPr>
          <p:cNvSpPr txBox="1"/>
          <p:nvPr/>
        </p:nvSpPr>
        <p:spPr>
          <a:xfrm>
            <a:off x="0" y="6542353"/>
            <a:ext cx="679873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Lisberg</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A et al. ASCO 2024;Abstract 8593.</a:t>
            </a:r>
          </a:p>
        </p:txBody>
      </p:sp>
      <p:sp>
        <p:nvSpPr>
          <p:cNvPr id="9" name="Title 1">
            <a:extLst>
              <a:ext uri="{FF2B5EF4-FFF2-40B4-BE49-F238E27FC236}">
                <a16:creationId xmlns:a16="http://schemas.microsoft.com/office/drawing/2014/main" id="{A0EF2EB5-DA4A-4145-A284-AD8C11281CD3}"/>
              </a:ext>
            </a:extLst>
          </p:cNvPr>
          <p:cNvSpPr>
            <a:spLocks noGrp="1"/>
          </p:cNvSpPr>
          <p:nvPr>
            <p:ph type="title"/>
          </p:nvPr>
        </p:nvSpPr>
        <p:spPr>
          <a:xfrm>
            <a:off x="916516" y="360562"/>
            <a:ext cx="10358967" cy="592667"/>
          </a:xfrm>
        </p:spPr>
        <p:txBody>
          <a:bodyPr/>
          <a:lstStyle/>
          <a:p>
            <a:pPr algn="l"/>
            <a:r>
              <a:rPr lang="en-US" dirty="0"/>
              <a:t>TROPION-Lung05: Intracranial PFS in Patients With and Without Baseline Brain Metastases</a:t>
            </a:r>
          </a:p>
        </p:txBody>
      </p:sp>
      <p:pic>
        <p:nvPicPr>
          <p:cNvPr id="7" name="Picture 6" descr="A graph of a patient's life&#10;&#10;Description automatically generated with medium confidence">
            <a:extLst>
              <a:ext uri="{FF2B5EF4-FFF2-40B4-BE49-F238E27FC236}">
                <a16:creationId xmlns:a16="http://schemas.microsoft.com/office/drawing/2014/main" id="{91920E0D-24B2-6808-1A92-7B8891039E51}"/>
              </a:ext>
            </a:extLst>
          </p:cNvPr>
          <p:cNvPicPr>
            <a:picLocks noChangeAspect="1"/>
          </p:cNvPicPr>
          <p:nvPr/>
        </p:nvPicPr>
        <p:blipFill>
          <a:blip r:embed="rId2"/>
          <a:stretch>
            <a:fillRect/>
          </a:stretch>
        </p:blipFill>
        <p:spPr>
          <a:xfrm>
            <a:off x="1345325" y="1283860"/>
            <a:ext cx="9336918" cy="4728057"/>
          </a:xfrm>
          <a:prstGeom prst="rect">
            <a:avLst/>
          </a:prstGeom>
        </p:spPr>
      </p:pic>
    </p:spTree>
    <p:extLst>
      <p:ext uri="{BB962C8B-B14F-4D97-AF65-F5344CB8AC3E}">
        <p14:creationId xmlns:p14="http://schemas.microsoft.com/office/powerpoint/2010/main" val="1348661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3E8DC6-9430-956F-F866-F89684157BCE}"/>
              </a:ext>
            </a:extLst>
          </p:cNvPr>
          <p:cNvSpPr txBox="1"/>
          <p:nvPr/>
        </p:nvSpPr>
        <p:spPr>
          <a:xfrm>
            <a:off x="763786" y="1412776"/>
            <a:ext cx="10660806" cy="5298886"/>
          </a:xfrm>
          <a:prstGeom prst="rect">
            <a:avLst/>
          </a:prstGeom>
          <a:noFill/>
        </p:spPr>
        <p:txBody>
          <a:bodyPr wrap="square">
            <a:spAutoFit/>
          </a:bodyPr>
          <a:lstStyle/>
          <a:p>
            <a:pPr marL="238125" indent="-238125">
              <a:spcBef>
                <a:spcPts val="600"/>
              </a:spcBef>
              <a:spcAft>
                <a:spcPts val="200"/>
              </a:spcAft>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Filippi</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ARR et al.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Durvalumab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after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radiotherapy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patients with unresectable stage III NSCLC ineligible for chemotherapy: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Primary results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from the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DUART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study. ESMO 2023;Abstract LBA62.</a:t>
            </a:r>
          </a:p>
          <a:p>
            <a:pPr marL="238125" marR="0" lvl="0" indent="-238125" algn="l" defTabSz="455613" rtl="0" eaLnBrk="1" fontAlgn="base" latinLnBrk="0" hangingPunct="1">
              <a:lnSpc>
                <a:spcPct val="100000"/>
              </a:lnSpc>
              <a:spcBef>
                <a:spcPts val="600"/>
              </a:spcBef>
              <a:spcAft>
                <a:spcPts val="200"/>
              </a:spcAft>
              <a:buClrTx/>
              <a:buSzTx/>
              <a:buFont typeface="Arial" panose="020B0604020202020204" pitchFamily="34" charset="0"/>
              <a:buChar char="•"/>
              <a:defRPr/>
            </a:pPr>
            <a:r>
              <a:rPr kumimoji="0" lang="en-US" sz="2000" b="0" i="0" u="none" strike="noStrike" kern="0" cap="none" spc="0" normalizeH="0" baseline="0" noProof="0" dirty="0">
                <a:ln>
                  <a:noFill/>
                </a:ln>
                <a:solidFill>
                  <a:schemeClr val="tx1"/>
                </a:solidFill>
                <a:effectLst/>
                <a:uLnTx/>
                <a:uFillTx/>
                <a:latin typeface="+mn-lt"/>
                <a:ea typeface="MS PGothic" charset="0"/>
              </a:rPr>
              <a:t>de Castro G Jr et al. </a:t>
            </a:r>
            <a:r>
              <a:rPr kumimoji="0" lang="en-US" sz="2000" b="1" i="0" u="none" strike="noStrike" kern="0" cap="none" spc="0" normalizeH="0" baseline="0" noProof="0" dirty="0">
                <a:ln>
                  <a:noFill/>
                </a:ln>
                <a:solidFill>
                  <a:schemeClr val="tx1"/>
                </a:solidFill>
                <a:effectLst/>
                <a:uLnTx/>
                <a:uFillTx/>
                <a:latin typeface="+mn-lt"/>
                <a:ea typeface="MS PGothic" charset="0"/>
              </a:rPr>
              <a:t>Five-year outcomes </a:t>
            </a:r>
            <a:r>
              <a:rPr kumimoji="0" lang="en-US" sz="2000" b="0" i="0" u="none" strike="noStrike" kern="0" cap="none" spc="0" normalizeH="0" baseline="0" noProof="0" dirty="0">
                <a:ln>
                  <a:noFill/>
                </a:ln>
                <a:solidFill>
                  <a:schemeClr val="tx1"/>
                </a:solidFill>
                <a:effectLst/>
                <a:uLnTx/>
                <a:uFillTx/>
                <a:latin typeface="+mn-lt"/>
                <a:ea typeface="MS PGothic" charset="0"/>
              </a:rPr>
              <a:t>with </a:t>
            </a:r>
            <a:r>
              <a:rPr kumimoji="0" lang="en-US" sz="2000" b="1" i="0" u="none" strike="noStrike" kern="0" cap="none" spc="0" normalizeH="0" baseline="0" noProof="0" dirty="0">
                <a:ln>
                  <a:noFill/>
                </a:ln>
                <a:solidFill>
                  <a:schemeClr val="tx1"/>
                </a:solidFill>
                <a:effectLst/>
                <a:uLnTx/>
                <a:uFillTx/>
                <a:latin typeface="+mn-lt"/>
                <a:ea typeface="MS PGothic" charset="0"/>
              </a:rPr>
              <a:t>pembrolizumab</a:t>
            </a:r>
            <a:r>
              <a:rPr kumimoji="0" lang="en-US" sz="2000" b="0" i="0" u="none" strike="noStrike" kern="0" cap="none" spc="0" normalizeH="0" baseline="0" noProof="0" dirty="0">
                <a:ln>
                  <a:noFill/>
                </a:ln>
                <a:solidFill>
                  <a:schemeClr val="tx1"/>
                </a:solidFill>
                <a:effectLst/>
                <a:uLnTx/>
                <a:uFillTx/>
                <a:latin typeface="+mn-lt"/>
                <a:ea typeface="MS PGothic" charset="0"/>
              </a:rPr>
              <a:t> versus </a:t>
            </a:r>
            <a:r>
              <a:rPr kumimoji="0" lang="en-US" sz="2000" b="1" i="0" u="none" strike="noStrike" kern="0" cap="none" spc="0" normalizeH="0" baseline="0" noProof="0" dirty="0">
                <a:ln>
                  <a:noFill/>
                </a:ln>
                <a:solidFill>
                  <a:schemeClr val="tx1"/>
                </a:solidFill>
                <a:effectLst/>
                <a:uLnTx/>
                <a:uFillTx/>
                <a:latin typeface="+mn-lt"/>
                <a:ea typeface="MS PGothic" charset="0"/>
              </a:rPr>
              <a:t>chemotherapy</a:t>
            </a:r>
            <a:r>
              <a:rPr kumimoji="0" lang="en-US" sz="2000" b="0" i="0" u="none" strike="noStrike" kern="0" cap="none" spc="0" normalizeH="0" baseline="0" noProof="0" dirty="0">
                <a:ln>
                  <a:noFill/>
                </a:ln>
                <a:solidFill>
                  <a:schemeClr val="tx1"/>
                </a:solidFill>
                <a:effectLst/>
                <a:uLnTx/>
                <a:uFillTx/>
                <a:latin typeface="+mn-lt"/>
                <a:ea typeface="MS PGothic" charset="0"/>
              </a:rPr>
              <a:t> as </a:t>
            </a:r>
            <a:r>
              <a:rPr kumimoji="0" lang="en-US" sz="2000" b="1" i="0" u="none" strike="noStrike" kern="0" cap="none" spc="0" normalizeH="0" baseline="0" noProof="0" dirty="0">
                <a:ln>
                  <a:noFill/>
                </a:ln>
                <a:solidFill>
                  <a:schemeClr val="tx1"/>
                </a:solidFill>
                <a:effectLst/>
                <a:uLnTx/>
                <a:uFillTx/>
                <a:latin typeface="+mn-lt"/>
                <a:ea typeface="MS PGothic" charset="0"/>
              </a:rPr>
              <a:t>first-line</a:t>
            </a:r>
            <a:r>
              <a:rPr kumimoji="0" lang="en-US" sz="2000" b="0" i="0" u="none" strike="noStrike" kern="0" cap="none" spc="0" normalizeH="0" baseline="0" noProof="0" dirty="0">
                <a:ln>
                  <a:noFill/>
                </a:ln>
                <a:solidFill>
                  <a:schemeClr val="tx1"/>
                </a:solidFill>
                <a:effectLst/>
                <a:uLnTx/>
                <a:uFillTx/>
                <a:latin typeface="+mn-lt"/>
                <a:ea typeface="MS PGothic" charset="0"/>
              </a:rPr>
              <a:t> therapy in patients with NSCLC and PD-L1 tumor proportion score ≥1% in the </a:t>
            </a:r>
            <a:r>
              <a:rPr kumimoji="0" lang="en-US" sz="2000" b="1" i="0" u="none" strike="noStrike" kern="0" cap="none" spc="0" normalizeH="0" baseline="0" noProof="0" dirty="0">
                <a:ln>
                  <a:noFill/>
                </a:ln>
                <a:solidFill>
                  <a:schemeClr val="tx1"/>
                </a:solidFill>
                <a:effectLst/>
                <a:uLnTx/>
                <a:uFillTx/>
                <a:latin typeface="+mn-lt"/>
                <a:ea typeface="MS PGothic" charset="0"/>
              </a:rPr>
              <a:t>KEYNOTE-042</a:t>
            </a:r>
            <a:r>
              <a:rPr kumimoji="0" lang="en-US" sz="2000" b="0" i="0" u="none" strike="noStrike" kern="0" cap="none" spc="0" normalizeH="0" baseline="0" noProof="0" dirty="0">
                <a:ln>
                  <a:noFill/>
                </a:ln>
                <a:solidFill>
                  <a:schemeClr val="tx1"/>
                </a:solidFill>
                <a:effectLst/>
                <a:uLnTx/>
                <a:uFillTx/>
                <a:latin typeface="+mn-lt"/>
                <a:ea typeface="MS PGothic" charset="0"/>
              </a:rPr>
              <a:t> study. </a:t>
            </a:r>
            <a:br>
              <a:rPr kumimoji="0" lang="en-US" sz="2000" b="0" i="0" u="none" strike="noStrike" kern="0" cap="none" spc="0" normalizeH="0" baseline="0" noProof="0" dirty="0">
                <a:ln>
                  <a:noFill/>
                </a:ln>
                <a:solidFill>
                  <a:schemeClr val="tx1"/>
                </a:solidFill>
                <a:effectLst/>
                <a:uLnTx/>
                <a:uFillTx/>
                <a:latin typeface="+mn-lt"/>
                <a:ea typeface="MS PGothic" charset="0"/>
              </a:rPr>
            </a:br>
            <a:r>
              <a:rPr kumimoji="0" lang="en-US" sz="2000" b="0" i="1" u="none" strike="noStrike" kern="0" cap="none" spc="0" normalizeH="0" baseline="0" noProof="0" dirty="0">
                <a:ln>
                  <a:noFill/>
                </a:ln>
                <a:solidFill>
                  <a:schemeClr val="tx1"/>
                </a:solidFill>
                <a:effectLst/>
                <a:uLnTx/>
                <a:uFillTx/>
                <a:latin typeface="+mn-lt"/>
                <a:ea typeface="MS PGothic" charset="0"/>
              </a:rPr>
              <a:t>J Clin Oncol </a:t>
            </a:r>
            <a:r>
              <a:rPr kumimoji="0" lang="en-US" sz="2000" b="0" i="0" u="none" strike="noStrike" kern="0" cap="none" spc="0" normalizeH="0" baseline="0" noProof="0" dirty="0">
                <a:ln>
                  <a:noFill/>
                </a:ln>
                <a:solidFill>
                  <a:schemeClr val="tx1"/>
                </a:solidFill>
                <a:effectLst/>
                <a:uLnTx/>
                <a:uFillTx/>
                <a:latin typeface="+mn-lt"/>
                <a:ea typeface="MS PGothic" charset="0"/>
              </a:rPr>
              <a:t>2023;41(11):1986-91. </a:t>
            </a:r>
          </a:p>
          <a:p>
            <a:pPr marL="238125" marR="0" lvl="0" indent="-238125" algn="l" defTabSz="455613" rtl="0" eaLnBrk="1" fontAlgn="base" latinLnBrk="0" hangingPunct="1">
              <a:lnSpc>
                <a:spcPct val="100000"/>
              </a:lnSpc>
              <a:spcBef>
                <a:spcPts val="600"/>
              </a:spcBef>
              <a:spcAft>
                <a:spcPts val="200"/>
              </a:spcAft>
              <a:buClrTx/>
              <a:buSzTx/>
              <a:buFont typeface="Arial" panose="020B0604020202020204" pitchFamily="34" charset="0"/>
              <a:buChar char="•"/>
              <a:defRPr/>
            </a:pPr>
            <a:r>
              <a:rPr kumimoji="0" lang="en-US" sz="2000" b="0" i="0" u="none" strike="noStrike" kern="0" cap="none" spc="0" normalizeH="0" baseline="0" noProof="0" dirty="0" err="1">
                <a:ln>
                  <a:noFill/>
                </a:ln>
                <a:solidFill>
                  <a:schemeClr val="tx1"/>
                </a:solidFill>
                <a:effectLst/>
                <a:uLnTx/>
                <a:uFillTx/>
                <a:latin typeface="+mn-lt"/>
                <a:ea typeface="MS PGothic" charset="0"/>
              </a:rPr>
              <a:t>Garassino</a:t>
            </a:r>
            <a:r>
              <a:rPr kumimoji="0" lang="en-US" sz="2000" b="0" i="0" u="none" strike="noStrike" kern="0" cap="none" spc="0" normalizeH="0" baseline="0" noProof="0" dirty="0">
                <a:ln>
                  <a:noFill/>
                </a:ln>
                <a:solidFill>
                  <a:schemeClr val="tx1"/>
                </a:solidFill>
                <a:effectLst/>
                <a:uLnTx/>
                <a:uFillTx/>
                <a:latin typeface="+mn-lt"/>
                <a:ea typeface="MS PGothic" charset="0"/>
              </a:rPr>
              <a:t> MC et al. </a:t>
            </a:r>
            <a:r>
              <a:rPr kumimoji="0" lang="en-US" sz="2000" b="1" i="0" u="none" strike="noStrike" kern="0" cap="none" spc="0" normalizeH="0" baseline="0" noProof="0" dirty="0">
                <a:ln>
                  <a:noFill/>
                </a:ln>
                <a:solidFill>
                  <a:schemeClr val="tx1"/>
                </a:solidFill>
                <a:effectLst/>
                <a:uLnTx/>
                <a:uFillTx/>
                <a:latin typeface="+mn-lt"/>
                <a:ea typeface="MS PGothic" charset="0"/>
              </a:rPr>
              <a:t>Pembrolizumab</a:t>
            </a:r>
            <a:r>
              <a:rPr kumimoji="0" lang="en-US" sz="2000" b="0" i="0" u="none" strike="noStrike" kern="0" cap="none" spc="0" normalizeH="0" baseline="0" noProof="0" dirty="0">
                <a:ln>
                  <a:noFill/>
                </a:ln>
                <a:solidFill>
                  <a:schemeClr val="tx1"/>
                </a:solidFill>
                <a:effectLst/>
                <a:uLnTx/>
                <a:uFillTx/>
                <a:latin typeface="+mn-lt"/>
                <a:ea typeface="MS PGothic" charset="0"/>
              </a:rPr>
              <a:t> plus </a:t>
            </a:r>
            <a:r>
              <a:rPr kumimoji="0" lang="en-US" sz="2000" b="1" i="0" u="none" strike="noStrike" kern="0" cap="none" spc="0" normalizeH="0" baseline="0" noProof="0" dirty="0">
                <a:ln>
                  <a:noFill/>
                </a:ln>
                <a:solidFill>
                  <a:schemeClr val="tx1"/>
                </a:solidFill>
                <a:effectLst/>
                <a:uLnTx/>
                <a:uFillTx/>
                <a:latin typeface="+mn-lt"/>
                <a:ea typeface="MS PGothic" charset="0"/>
              </a:rPr>
              <a:t>pemetrexed</a:t>
            </a:r>
            <a:r>
              <a:rPr kumimoji="0" lang="en-US" sz="2000" b="0" i="0" u="none" strike="noStrike" kern="0" cap="none" spc="0" normalizeH="0" baseline="0" noProof="0" dirty="0">
                <a:ln>
                  <a:noFill/>
                </a:ln>
                <a:solidFill>
                  <a:schemeClr val="tx1"/>
                </a:solidFill>
                <a:effectLst/>
                <a:uLnTx/>
                <a:uFillTx/>
                <a:latin typeface="+mn-lt"/>
                <a:ea typeface="MS PGothic" charset="0"/>
              </a:rPr>
              <a:t> and </a:t>
            </a:r>
            <a:r>
              <a:rPr kumimoji="0" lang="en-US" sz="2000" b="1" i="0" u="none" strike="noStrike" kern="0" cap="none" spc="0" normalizeH="0" baseline="0" noProof="0" dirty="0">
                <a:ln>
                  <a:noFill/>
                </a:ln>
                <a:solidFill>
                  <a:schemeClr val="tx1"/>
                </a:solidFill>
                <a:effectLst/>
                <a:uLnTx/>
                <a:uFillTx/>
                <a:latin typeface="+mn-lt"/>
                <a:ea typeface="MS PGothic" charset="0"/>
              </a:rPr>
              <a:t>platinum</a:t>
            </a:r>
            <a:r>
              <a:rPr kumimoji="0" lang="en-US" sz="2000" b="0" i="0" u="none" strike="noStrike" kern="0" cap="none" spc="0" normalizeH="0" baseline="0" noProof="0" dirty="0">
                <a:ln>
                  <a:noFill/>
                </a:ln>
                <a:solidFill>
                  <a:schemeClr val="tx1"/>
                </a:solidFill>
                <a:effectLst/>
                <a:uLnTx/>
                <a:uFillTx/>
                <a:latin typeface="+mn-lt"/>
                <a:ea typeface="MS PGothic" charset="0"/>
              </a:rPr>
              <a:t> in </a:t>
            </a:r>
            <a:r>
              <a:rPr kumimoji="0" lang="en-US" sz="2000" b="0" i="0" u="none" strike="noStrike" kern="0" cap="none" spc="0" normalizeH="0" baseline="0" noProof="0" dirty="0" err="1">
                <a:ln>
                  <a:noFill/>
                </a:ln>
                <a:solidFill>
                  <a:schemeClr val="tx1"/>
                </a:solidFill>
                <a:effectLst/>
                <a:uLnTx/>
                <a:uFillTx/>
                <a:latin typeface="+mn-lt"/>
                <a:ea typeface="MS PGothic" charset="0"/>
              </a:rPr>
              <a:t>nonsquamous</a:t>
            </a:r>
            <a:r>
              <a:rPr kumimoji="0" lang="en-US" sz="2000" b="0" i="0" u="none" strike="noStrike" kern="0" cap="none" spc="0" normalizeH="0" baseline="0" noProof="0" dirty="0">
                <a:ln>
                  <a:noFill/>
                </a:ln>
                <a:solidFill>
                  <a:schemeClr val="tx1"/>
                </a:solidFill>
                <a:effectLst/>
                <a:uLnTx/>
                <a:uFillTx/>
                <a:latin typeface="+mn-lt"/>
                <a:ea typeface="MS PGothic" charset="0"/>
              </a:rPr>
              <a:t> NSCLC: </a:t>
            </a:r>
            <a:r>
              <a:rPr kumimoji="0" lang="en-US" sz="2000" b="1" i="0" u="none" strike="noStrike" kern="0" cap="none" spc="0" normalizeH="0" baseline="0" noProof="0" dirty="0">
                <a:ln>
                  <a:noFill/>
                </a:ln>
                <a:solidFill>
                  <a:schemeClr val="tx1"/>
                </a:solidFill>
                <a:effectLst/>
                <a:uLnTx/>
                <a:uFillTx/>
                <a:latin typeface="+mn-lt"/>
                <a:ea typeface="MS PGothic" charset="0"/>
              </a:rPr>
              <a:t>5-year outcomes </a:t>
            </a:r>
            <a:r>
              <a:rPr kumimoji="0" lang="en-US" sz="2000" b="0" i="0" u="none" strike="noStrike" kern="0" cap="none" spc="0" normalizeH="0" baseline="0" noProof="0" dirty="0">
                <a:ln>
                  <a:noFill/>
                </a:ln>
                <a:solidFill>
                  <a:schemeClr val="tx1"/>
                </a:solidFill>
                <a:effectLst/>
                <a:uLnTx/>
                <a:uFillTx/>
                <a:latin typeface="+mn-lt"/>
                <a:ea typeface="MS PGothic" charset="0"/>
              </a:rPr>
              <a:t>from the </a:t>
            </a:r>
            <a:r>
              <a:rPr kumimoji="0" lang="en-US" sz="2000" b="1" i="0" u="none" strike="noStrike" kern="0" cap="none" spc="0" normalizeH="0" baseline="0" noProof="0" dirty="0">
                <a:ln>
                  <a:noFill/>
                </a:ln>
                <a:solidFill>
                  <a:schemeClr val="tx1"/>
                </a:solidFill>
                <a:effectLst/>
                <a:uLnTx/>
                <a:uFillTx/>
                <a:latin typeface="+mn-lt"/>
                <a:ea typeface="MS PGothic" charset="0"/>
              </a:rPr>
              <a:t>phase III KEYNOTE-189 study</a:t>
            </a:r>
            <a:r>
              <a:rPr kumimoji="0" lang="en-US" sz="2000" b="0" i="0" u="none" strike="noStrike" kern="0" cap="none" spc="0" normalizeH="0" baseline="0" noProof="0" dirty="0">
                <a:ln>
                  <a:noFill/>
                </a:ln>
                <a:solidFill>
                  <a:schemeClr val="tx1"/>
                </a:solidFill>
                <a:effectLst/>
                <a:uLnTx/>
                <a:uFillTx/>
                <a:latin typeface="+mn-lt"/>
                <a:ea typeface="MS PGothic" charset="0"/>
              </a:rPr>
              <a:t>. </a:t>
            </a:r>
            <a:r>
              <a:rPr kumimoji="0" lang="en-US" sz="2000" b="0" i="1" u="none" strike="noStrike" kern="0" cap="none" spc="0" normalizeH="0" baseline="0" noProof="0" dirty="0">
                <a:ln>
                  <a:noFill/>
                </a:ln>
                <a:solidFill>
                  <a:schemeClr val="tx1"/>
                </a:solidFill>
                <a:effectLst/>
                <a:uLnTx/>
                <a:uFillTx/>
                <a:latin typeface="+mn-lt"/>
                <a:ea typeface="MS PGothic" charset="0"/>
              </a:rPr>
              <a:t>J Clin Oncol </a:t>
            </a:r>
            <a:r>
              <a:rPr kumimoji="0" lang="en-US" sz="2000" b="0" i="0" u="none" strike="noStrike" kern="0" cap="none" spc="0" normalizeH="0" baseline="0" noProof="0" dirty="0">
                <a:ln>
                  <a:noFill/>
                </a:ln>
                <a:solidFill>
                  <a:schemeClr val="tx1"/>
                </a:solidFill>
                <a:effectLst/>
                <a:uLnTx/>
                <a:uFillTx/>
                <a:latin typeface="+mn-lt"/>
                <a:ea typeface="MS PGothic" charset="0"/>
              </a:rPr>
              <a:t>2023;41(11):1992-8.</a:t>
            </a:r>
          </a:p>
          <a:p>
            <a:pPr marL="238125" marR="0" lvl="0" indent="-238125" algn="l" defTabSz="455613" rtl="0" eaLnBrk="1" fontAlgn="base" latinLnBrk="0" hangingPunct="1">
              <a:lnSpc>
                <a:spcPct val="100000"/>
              </a:lnSpc>
              <a:spcBef>
                <a:spcPts val="600"/>
              </a:spcBef>
              <a:spcAft>
                <a:spcPts val="200"/>
              </a:spcAft>
              <a:buClrTx/>
              <a:buSzTx/>
              <a:buFont typeface="Arial" panose="020B0604020202020204" pitchFamily="34" charset="0"/>
              <a:buChar char="•"/>
              <a:defRPr/>
            </a:pPr>
            <a:r>
              <a:rPr kumimoji="0" lang="en-US" sz="2000" b="0" i="0" u="none" strike="noStrike" kern="0" cap="none" spc="0" normalizeH="0" baseline="0" noProof="0" dirty="0" err="1">
                <a:ln>
                  <a:noFill/>
                </a:ln>
                <a:solidFill>
                  <a:schemeClr val="tx1"/>
                </a:solidFill>
                <a:effectLst/>
                <a:uLnTx/>
                <a:uFillTx/>
                <a:latin typeface="+mn-lt"/>
                <a:ea typeface="MS PGothic" charset="0"/>
              </a:rPr>
              <a:t>Novello</a:t>
            </a:r>
            <a:r>
              <a:rPr kumimoji="0" lang="en-US" sz="2000" b="0" i="0" u="none" strike="noStrike" kern="0" cap="none" spc="0" normalizeH="0" baseline="0" noProof="0" dirty="0">
                <a:ln>
                  <a:noFill/>
                </a:ln>
                <a:solidFill>
                  <a:schemeClr val="tx1"/>
                </a:solidFill>
                <a:effectLst/>
                <a:uLnTx/>
                <a:uFillTx/>
                <a:latin typeface="+mn-lt"/>
                <a:ea typeface="MS PGothic" charset="0"/>
              </a:rPr>
              <a:t> S et al. </a:t>
            </a:r>
            <a:r>
              <a:rPr kumimoji="0" lang="en-US" sz="2000" i="0" u="none" strike="noStrike" kern="0" cap="none" spc="0" normalizeH="0" baseline="0" noProof="0" dirty="0">
                <a:ln>
                  <a:noFill/>
                </a:ln>
                <a:solidFill>
                  <a:schemeClr val="tx1"/>
                </a:solidFill>
                <a:effectLst/>
                <a:uLnTx/>
                <a:uFillTx/>
                <a:latin typeface="+mn-lt"/>
                <a:ea typeface="MS PGothic" charset="0"/>
              </a:rPr>
              <a:t>Pembrolizumab plus chemotherapy </a:t>
            </a:r>
            <a:r>
              <a:rPr kumimoji="0" lang="en-US" sz="2000" b="0" i="0" u="none" strike="noStrike" kern="0" cap="none" spc="0" normalizeH="0" baseline="0" noProof="0" dirty="0">
                <a:ln>
                  <a:noFill/>
                </a:ln>
                <a:solidFill>
                  <a:schemeClr val="tx1"/>
                </a:solidFill>
                <a:effectLst/>
                <a:uLnTx/>
                <a:uFillTx/>
                <a:latin typeface="+mn-lt"/>
                <a:ea typeface="MS PGothic" charset="0"/>
              </a:rPr>
              <a:t>in squamous NSCLC: 5-year update of the phase III KEYNOTE-407 study. </a:t>
            </a:r>
            <a:r>
              <a:rPr kumimoji="0" lang="en-US" sz="2000" b="0" i="1" u="none" strike="noStrike" kern="0" cap="none" spc="0" normalizeH="0" baseline="0" noProof="0" dirty="0">
                <a:ln>
                  <a:noFill/>
                </a:ln>
                <a:solidFill>
                  <a:schemeClr val="tx1"/>
                </a:solidFill>
                <a:effectLst/>
                <a:uLnTx/>
                <a:uFillTx/>
                <a:latin typeface="+mn-lt"/>
                <a:ea typeface="MS PGothic" charset="0"/>
              </a:rPr>
              <a:t>J Clin Oncol </a:t>
            </a:r>
            <a:r>
              <a:rPr kumimoji="0" lang="en-US" sz="2000" b="0" i="0" u="none" strike="noStrike" kern="0" cap="none" spc="0" normalizeH="0" baseline="0" noProof="0" dirty="0">
                <a:ln>
                  <a:noFill/>
                </a:ln>
                <a:solidFill>
                  <a:schemeClr val="tx1"/>
                </a:solidFill>
                <a:effectLst/>
                <a:uLnTx/>
                <a:uFillTx/>
                <a:latin typeface="+mn-lt"/>
                <a:ea typeface="MS PGothic" charset="0"/>
              </a:rPr>
              <a:t>2023;41(11):1999-2006.</a:t>
            </a:r>
          </a:p>
          <a:p>
            <a:pPr marL="238125" marR="0" lvl="0" indent="-238125" algn="l" defTabSz="455613" rtl="0" eaLnBrk="1" fontAlgn="base" latinLnBrk="0" hangingPunct="1">
              <a:lnSpc>
                <a:spcPct val="100000"/>
              </a:lnSpc>
              <a:spcBef>
                <a:spcPts val="600"/>
              </a:spcBef>
              <a:spcAft>
                <a:spcPts val="200"/>
              </a:spcAft>
              <a:buClrTx/>
              <a:buSzTx/>
              <a:buFont typeface="Arial" panose="020B0604020202020204" pitchFamily="34" charset="0"/>
              <a:buChar char="•"/>
              <a:defRPr/>
            </a:pPr>
            <a:r>
              <a:rPr kumimoji="0" lang="en-US" sz="2000" b="0" i="0" u="none" strike="noStrike" kern="0" cap="none" spc="0" normalizeH="0" baseline="0" noProof="0" dirty="0">
                <a:ln>
                  <a:noFill/>
                </a:ln>
                <a:solidFill>
                  <a:schemeClr val="tx1"/>
                </a:solidFill>
                <a:effectLst/>
                <a:uLnTx/>
                <a:uFillTx/>
                <a:latin typeface="+mn-lt"/>
                <a:ea typeface="MS PGothic" charset="0"/>
              </a:rPr>
              <a:t>Ramalingam SS et al. </a:t>
            </a:r>
            <a:r>
              <a:rPr kumimoji="0" lang="en-US" sz="2000" b="1" i="0" u="none" strike="noStrike" kern="0" cap="none" spc="0" normalizeH="0" baseline="0" noProof="0" dirty="0">
                <a:ln>
                  <a:noFill/>
                </a:ln>
                <a:solidFill>
                  <a:schemeClr val="tx1"/>
                </a:solidFill>
                <a:effectLst/>
                <a:uLnTx/>
                <a:uFillTx/>
                <a:latin typeface="+mn-lt"/>
                <a:ea typeface="MS PGothic" charset="0"/>
              </a:rPr>
              <a:t>Six-year survival </a:t>
            </a:r>
            <a:r>
              <a:rPr kumimoji="0" lang="en-US" sz="2000" b="0" i="0" u="none" strike="noStrike" kern="0" cap="none" spc="0" normalizeH="0" baseline="0" noProof="0" dirty="0">
                <a:ln>
                  <a:noFill/>
                </a:ln>
                <a:solidFill>
                  <a:schemeClr val="tx1"/>
                </a:solidFill>
                <a:effectLst/>
                <a:uLnTx/>
                <a:uFillTx/>
                <a:latin typeface="+mn-lt"/>
                <a:ea typeface="MS PGothic" charset="0"/>
              </a:rPr>
              <a:t>and </a:t>
            </a:r>
            <a:r>
              <a:rPr kumimoji="0" lang="en-US" sz="2000" b="0" i="0" u="none" strike="noStrike" kern="0" cap="none" spc="0" normalizeH="0" baseline="0" noProof="0" dirty="0" err="1">
                <a:ln>
                  <a:noFill/>
                </a:ln>
                <a:solidFill>
                  <a:schemeClr val="tx1"/>
                </a:solidFill>
                <a:effectLst/>
                <a:uLnTx/>
                <a:uFillTx/>
                <a:latin typeface="+mn-lt"/>
                <a:ea typeface="MS PGothic" charset="0"/>
              </a:rPr>
              <a:t>HRQoL</a:t>
            </a:r>
            <a:r>
              <a:rPr kumimoji="0" lang="en-US" sz="2000" b="0" i="0" u="none" strike="noStrike" kern="0" cap="none" spc="0" normalizeH="0" baseline="0" noProof="0" dirty="0">
                <a:ln>
                  <a:noFill/>
                </a:ln>
                <a:solidFill>
                  <a:schemeClr val="tx1"/>
                </a:solidFill>
                <a:effectLst/>
                <a:uLnTx/>
                <a:uFillTx/>
                <a:latin typeface="+mn-lt"/>
                <a:ea typeface="MS PGothic" charset="0"/>
              </a:rPr>
              <a:t> outcomes with </a:t>
            </a:r>
            <a:r>
              <a:rPr kumimoji="0" lang="en-US" sz="2000" b="1" i="0" u="none" strike="noStrike" kern="0" cap="none" spc="0" normalizeH="0" baseline="0" noProof="0" dirty="0">
                <a:ln>
                  <a:noFill/>
                </a:ln>
                <a:solidFill>
                  <a:schemeClr val="tx1"/>
                </a:solidFill>
                <a:effectLst/>
                <a:uLnTx/>
                <a:uFillTx/>
                <a:latin typeface="+mn-lt"/>
                <a:ea typeface="MS PGothic" charset="0"/>
              </a:rPr>
              <a:t>1L nivolumab + ipilimumab </a:t>
            </a:r>
            <a:r>
              <a:rPr kumimoji="0" lang="en-US" sz="2000" b="0" i="0" u="none" strike="noStrike" kern="0" cap="none" spc="0" normalizeH="0" baseline="0" noProof="0" dirty="0">
                <a:ln>
                  <a:noFill/>
                </a:ln>
                <a:solidFill>
                  <a:schemeClr val="tx1"/>
                </a:solidFill>
                <a:effectLst/>
                <a:uLnTx/>
                <a:uFillTx/>
                <a:latin typeface="+mn-lt"/>
                <a:ea typeface="MS PGothic" charset="0"/>
              </a:rPr>
              <a:t>in patients with metastatic NSCLC (</a:t>
            </a:r>
            <a:r>
              <a:rPr kumimoji="0" lang="en-US" sz="2000" b="0" i="0" u="none" strike="noStrike" kern="0" cap="none" spc="0" normalizeH="0" baseline="0" noProof="0" dirty="0" err="1">
                <a:ln>
                  <a:noFill/>
                </a:ln>
                <a:solidFill>
                  <a:schemeClr val="tx1"/>
                </a:solidFill>
                <a:effectLst/>
                <a:uLnTx/>
                <a:uFillTx/>
                <a:latin typeface="+mn-lt"/>
                <a:ea typeface="MS PGothic" charset="0"/>
              </a:rPr>
              <a:t>mNSCLC</a:t>
            </a:r>
            <a:r>
              <a:rPr kumimoji="0" lang="en-US" sz="2000" b="0" i="0" u="none" strike="noStrike" kern="0" cap="none" spc="0" normalizeH="0" baseline="0" noProof="0" dirty="0">
                <a:ln>
                  <a:noFill/>
                </a:ln>
                <a:solidFill>
                  <a:schemeClr val="tx1"/>
                </a:solidFill>
                <a:effectLst/>
                <a:uLnTx/>
                <a:uFillTx/>
                <a:latin typeface="+mn-lt"/>
                <a:ea typeface="MS PGothic" charset="0"/>
              </a:rPr>
              <a:t>) from </a:t>
            </a:r>
            <a:r>
              <a:rPr kumimoji="0" lang="en-US" sz="2000" b="1" i="0" u="none" strike="noStrike" kern="0" cap="none" spc="0" normalizeH="0" baseline="0" noProof="0" dirty="0">
                <a:ln>
                  <a:noFill/>
                </a:ln>
                <a:solidFill>
                  <a:schemeClr val="tx1"/>
                </a:solidFill>
                <a:effectLst/>
                <a:uLnTx/>
                <a:uFillTx/>
                <a:latin typeface="+mn-lt"/>
                <a:ea typeface="MS PGothic" charset="0"/>
              </a:rPr>
              <a:t>CheckMate227</a:t>
            </a:r>
            <a:r>
              <a:rPr kumimoji="0" lang="en-US" sz="2000" b="0" i="0" u="none" strike="noStrike" kern="0" cap="none" spc="0" normalizeH="0" baseline="0" noProof="0" dirty="0">
                <a:ln>
                  <a:noFill/>
                </a:ln>
                <a:solidFill>
                  <a:schemeClr val="tx1"/>
                </a:solidFill>
                <a:effectLst/>
                <a:uLnTx/>
                <a:uFillTx/>
                <a:latin typeface="+mn-lt"/>
                <a:ea typeface="MS PGothic" charset="0"/>
              </a:rPr>
              <a:t>. WCLC 2023;Abstract OA14.03.</a:t>
            </a:r>
          </a:p>
          <a:p>
            <a:pPr marL="238125" marR="0" lvl="0" indent="-238125" algn="l" defTabSz="455613" rtl="0" eaLnBrk="1" fontAlgn="base" latinLnBrk="0" hangingPunct="1">
              <a:lnSpc>
                <a:spcPct val="100000"/>
              </a:lnSpc>
              <a:spcBef>
                <a:spcPts val="600"/>
              </a:spcBef>
              <a:spcAft>
                <a:spcPts val="200"/>
              </a:spcAft>
              <a:buClrTx/>
              <a:buSzTx/>
              <a:buFont typeface="Arial" panose="020B0604020202020204" pitchFamily="34" charset="0"/>
              <a:buChar char="•"/>
              <a:defRPr/>
            </a:pPr>
            <a:r>
              <a:rPr kumimoji="0" lang="en-US" sz="2000" b="0" i="0" u="none" strike="noStrike" kern="1200" cap="none" spc="0" normalizeH="0" baseline="0" noProof="0" dirty="0">
                <a:ln>
                  <a:noFill/>
                </a:ln>
                <a:solidFill>
                  <a:schemeClr val="tx1"/>
                </a:solidFill>
                <a:effectLst/>
                <a:uLnTx/>
                <a:uFillTx/>
                <a:latin typeface="+mn-lt"/>
                <a:ea typeface="MS PGothic" charset="0"/>
              </a:rPr>
              <a:t>Reck M et al. </a:t>
            </a:r>
            <a:r>
              <a:rPr kumimoji="0" lang="en-US" sz="2000" b="1" i="0" u="none" strike="noStrike" kern="1200" cap="none" spc="0" normalizeH="0" baseline="0" noProof="0" dirty="0">
                <a:ln>
                  <a:noFill/>
                </a:ln>
                <a:solidFill>
                  <a:schemeClr val="tx1"/>
                </a:solidFill>
                <a:effectLst/>
                <a:uLnTx/>
                <a:uFillTx/>
                <a:latin typeface="+mn-lt"/>
                <a:ea typeface="MS PGothic" charset="0"/>
              </a:rPr>
              <a:t>Five-year outcomes </a:t>
            </a:r>
            <a:r>
              <a:rPr kumimoji="0" lang="en-US" sz="2000" b="0" i="0" u="none" strike="noStrike" kern="1200" cap="none" spc="0" normalizeH="0" baseline="0" noProof="0" dirty="0">
                <a:ln>
                  <a:noFill/>
                </a:ln>
                <a:solidFill>
                  <a:schemeClr val="tx1"/>
                </a:solidFill>
                <a:effectLst/>
                <a:uLnTx/>
                <a:uFillTx/>
                <a:latin typeface="+mn-lt"/>
                <a:ea typeface="MS PGothic" charset="0"/>
              </a:rPr>
              <a:t>with </a:t>
            </a:r>
            <a:r>
              <a:rPr kumimoji="0" lang="en-US" sz="2000" b="1" i="0" u="none" strike="noStrike" kern="1200" cap="none" spc="0" normalizeH="0" baseline="0" noProof="0" dirty="0">
                <a:ln>
                  <a:noFill/>
                </a:ln>
                <a:solidFill>
                  <a:schemeClr val="tx1"/>
                </a:solidFill>
                <a:effectLst/>
                <a:uLnTx/>
                <a:uFillTx/>
                <a:latin typeface="+mn-lt"/>
                <a:ea typeface="MS PGothic" charset="0"/>
              </a:rPr>
              <a:t>first-line (1L) nivolumab + ipilimumab + chemotherapy </a:t>
            </a:r>
            <a:br>
              <a:rPr kumimoji="0" lang="en-US" sz="2000" b="1" i="0" u="none" strike="noStrike" kern="1200" cap="none" spc="0" normalizeH="0" baseline="0" noProof="0" dirty="0">
                <a:ln>
                  <a:noFill/>
                </a:ln>
                <a:solidFill>
                  <a:schemeClr val="tx1"/>
                </a:solidFill>
                <a:effectLst/>
                <a:uLnTx/>
                <a:uFillTx/>
                <a:latin typeface="+mn-lt"/>
                <a:ea typeface="MS PGothic" charset="0"/>
              </a:rPr>
            </a:br>
            <a:r>
              <a:rPr kumimoji="0" lang="en-US" sz="2000" b="0" i="0" u="none" strike="noStrike" kern="1200" cap="none" spc="0" normalizeH="0" baseline="0" noProof="0" dirty="0">
                <a:ln>
                  <a:noFill/>
                </a:ln>
                <a:solidFill>
                  <a:schemeClr val="tx1"/>
                </a:solidFill>
                <a:effectLst/>
                <a:uLnTx/>
                <a:uFillTx/>
                <a:latin typeface="+mn-lt"/>
                <a:ea typeface="MS PGothic" charset="0"/>
              </a:rPr>
              <a:t>(N + I + C) vs C in patients (pts) with metastatic NSCLC (</a:t>
            </a:r>
            <a:r>
              <a:rPr kumimoji="0" lang="en-US" sz="2000" b="0" i="0" u="none" strike="noStrike" kern="1200" cap="none" spc="0" normalizeH="0" baseline="0" noProof="0" dirty="0" err="1">
                <a:ln>
                  <a:noFill/>
                </a:ln>
                <a:solidFill>
                  <a:schemeClr val="tx1"/>
                </a:solidFill>
                <a:effectLst/>
                <a:uLnTx/>
                <a:uFillTx/>
                <a:latin typeface="+mn-lt"/>
                <a:ea typeface="MS PGothic" charset="0"/>
              </a:rPr>
              <a:t>mNSCLC</a:t>
            </a:r>
            <a:r>
              <a:rPr kumimoji="0" lang="en-US" sz="2000" b="0" i="0" u="none" strike="noStrike" kern="1200" cap="none" spc="0" normalizeH="0" baseline="0" noProof="0" dirty="0">
                <a:ln>
                  <a:noFill/>
                </a:ln>
                <a:solidFill>
                  <a:schemeClr val="tx1"/>
                </a:solidFill>
                <a:effectLst/>
                <a:uLnTx/>
                <a:uFillTx/>
                <a:latin typeface="+mn-lt"/>
                <a:ea typeface="MS PGothic" charset="0"/>
              </a:rPr>
              <a:t>) in </a:t>
            </a:r>
            <a:r>
              <a:rPr kumimoji="0" lang="en-US" sz="2000" b="1" i="0" u="none" strike="noStrike" kern="1200" cap="none" spc="0" normalizeH="0" baseline="0" noProof="0" dirty="0">
                <a:ln>
                  <a:noFill/>
                </a:ln>
                <a:solidFill>
                  <a:schemeClr val="tx1"/>
                </a:solidFill>
                <a:effectLst/>
                <a:uLnTx/>
                <a:uFillTx/>
                <a:latin typeface="+mn-lt"/>
                <a:ea typeface="MS PGothic" charset="0"/>
              </a:rPr>
              <a:t>CheckMate 9LA</a:t>
            </a:r>
            <a:r>
              <a:rPr kumimoji="0" lang="en-US" sz="2000" b="0" i="0" u="none" strike="noStrike" kern="1200" cap="none" spc="0" normalizeH="0" baseline="0" noProof="0" dirty="0">
                <a:ln>
                  <a:noFill/>
                </a:ln>
                <a:solidFill>
                  <a:schemeClr val="tx1"/>
                </a:solidFill>
                <a:effectLst/>
                <a:uLnTx/>
                <a:uFillTx/>
                <a:latin typeface="+mn-lt"/>
                <a:ea typeface="MS PGothic" charset="0"/>
              </a:rPr>
              <a:t>. ASCO 2024;Abstract 8560.</a:t>
            </a: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38125" indent="-238125">
              <a:spcBef>
                <a:spcPts val="600"/>
              </a:spcBef>
              <a:spcAft>
                <a:spcPts val="200"/>
              </a:spcAft>
              <a:buFont typeface="Arial" panose="020B0604020202020204" pitchFamily="34" charset="0"/>
              <a:buChar char="•"/>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14788110-06EF-C3A8-E3C9-E873862C3F3E}"/>
              </a:ext>
            </a:extLst>
          </p:cNvPr>
          <p:cNvSpPr txBox="1"/>
          <p:nvPr/>
        </p:nvSpPr>
        <p:spPr>
          <a:xfrm>
            <a:off x="551383" y="282352"/>
            <a:ext cx="11638805" cy="764704"/>
          </a:xfrm>
          <a:prstGeom prst="rect">
            <a:avLst/>
          </a:prstGeom>
          <a:noFill/>
        </p:spPr>
        <p:txBody>
          <a:bodyPr wrap="square" anchor="ctr">
            <a:noAutofit/>
          </a:bodyPr>
          <a:lstStyle/>
          <a:p>
            <a:pPr algn="ctr">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 Sets (Continued)</a:t>
            </a:r>
          </a:p>
        </p:txBody>
      </p:sp>
    </p:spTree>
    <p:custDataLst>
      <p:tags r:id="rId1"/>
    </p:custDataLst>
    <p:extLst>
      <p:ext uri="{BB962C8B-B14F-4D97-AF65-F5344CB8AC3E}">
        <p14:creationId xmlns:p14="http://schemas.microsoft.com/office/powerpoint/2010/main" val="18307052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34B953-8CA2-0A06-1FE1-4AE3EBEE5471}"/>
              </a:ext>
            </a:extLst>
          </p:cNvPr>
          <p:cNvSpPr/>
          <p:nvPr/>
        </p:nvSpPr>
        <p:spPr bwMode="auto">
          <a:xfrm>
            <a:off x="1127448" y="4754389"/>
            <a:ext cx="10225136"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5" y="1416053"/>
            <a:ext cx="10408957" cy="4677243"/>
          </a:xfrm>
        </p:spPr>
        <p:txBody>
          <a:bodyPr/>
          <a:lstStyle/>
          <a:p>
            <a:pPr marL="9525" indent="0">
              <a:lnSpc>
                <a:spcPct val="100000"/>
              </a:lnSpc>
              <a:spcBef>
                <a:spcPts val="0"/>
              </a:spcBef>
              <a:spcAft>
                <a:spcPts val="2400"/>
              </a:spcAft>
              <a:buNone/>
            </a:pPr>
            <a:r>
              <a:rPr lang="en-US" sz="2400" dirty="0">
                <a:solidFill>
                  <a:srgbClr val="0432FF"/>
                </a:solidFill>
              </a:rPr>
              <a:t>INTRODUCTION: </a:t>
            </a:r>
            <a:r>
              <a:rPr lang="en-US" sz="2400" dirty="0">
                <a:solidFill>
                  <a:schemeClr val="tx1"/>
                </a:solidFill>
              </a:rPr>
              <a:t>Risk of Autoimmune Toxicity with Checkpoint Inhibitors</a:t>
            </a:r>
          </a:p>
          <a:p>
            <a:pPr marL="9525" indent="0">
              <a:lnSpc>
                <a:spcPct val="100000"/>
              </a:lnSpc>
              <a:spcBef>
                <a:spcPts val="0"/>
              </a:spcBef>
              <a:spcAft>
                <a:spcPts val="2400"/>
              </a:spcAft>
              <a:buNone/>
            </a:pPr>
            <a:r>
              <a:rPr lang="en-US" sz="2400" dirty="0">
                <a:solidFill>
                  <a:srgbClr val="0432FF"/>
                </a:solidFill>
              </a:rPr>
              <a:t>MODULE 1: </a:t>
            </a:r>
            <a:r>
              <a:rPr lang="en-US" sz="2400" dirty="0">
                <a:solidFill>
                  <a:schemeClr val="tx1"/>
                </a:solidFill>
              </a:rPr>
              <a:t>Immunotherapy in the Neoadjuvant/Adjuvant Setting</a:t>
            </a:r>
          </a:p>
          <a:p>
            <a:pPr marL="9525" indent="0">
              <a:lnSpc>
                <a:spcPct val="100000"/>
              </a:lnSpc>
              <a:spcBef>
                <a:spcPts val="0"/>
              </a:spcBef>
              <a:spcAft>
                <a:spcPts val="2400"/>
              </a:spcAft>
              <a:buNone/>
            </a:pPr>
            <a:r>
              <a:rPr lang="en-US" sz="2400" dirty="0">
                <a:solidFill>
                  <a:srgbClr val="0432FF"/>
                </a:solidFill>
                <a:latin typeface="+mn-lt"/>
              </a:rPr>
              <a:t>MODULE 2: </a:t>
            </a:r>
            <a:r>
              <a:rPr lang="en-US" sz="2400" dirty="0">
                <a:solidFill>
                  <a:schemeClr val="tx1"/>
                </a:solidFill>
              </a:rPr>
              <a:t>Immunotherapy</a:t>
            </a:r>
            <a:r>
              <a:rPr lang="en-US" sz="2400" dirty="0">
                <a:solidFill>
                  <a:schemeClr val="tx1"/>
                </a:solidFill>
                <a:latin typeface="+mn-lt"/>
              </a:rPr>
              <a:t> for Locally Advanced NSCLC </a:t>
            </a:r>
          </a:p>
          <a:p>
            <a:pPr marL="9525" indent="0">
              <a:lnSpc>
                <a:spcPct val="100000"/>
              </a:lnSpc>
              <a:spcBef>
                <a:spcPts val="0"/>
              </a:spcBef>
              <a:spcAft>
                <a:spcPts val="2400"/>
              </a:spcAft>
              <a:buNone/>
            </a:pPr>
            <a:r>
              <a:rPr lang="en-US" sz="2400" dirty="0">
                <a:solidFill>
                  <a:srgbClr val="0432FF"/>
                </a:solidFill>
                <a:latin typeface="+mn-lt"/>
              </a:rPr>
              <a:t>MODULE 3: </a:t>
            </a:r>
            <a:r>
              <a:rPr lang="en-US" sz="2400" dirty="0">
                <a:solidFill>
                  <a:schemeClr val="tx1"/>
                </a:solidFill>
                <a:latin typeface="+mn-lt"/>
              </a:rPr>
              <a:t>First-Line Immunotherapy for Metastatic NSCLC </a:t>
            </a:r>
          </a:p>
          <a:p>
            <a:pPr marL="0" indent="0">
              <a:lnSpc>
                <a:spcPct val="100000"/>
              </a:lnSpc>
              <a:spcBef>
                <a:spcPts val="0"/>
              </a:spcBef>
              <a:spcAft>
                <a:spcPts val="2400"/>
              </a:spcAft>
              <a:buNone/>
            </a:pPr>
            <a:r>
              <a:rPr lang="en-US" sz="2400" dirty="0">
                <a:solidFill>
                  <a:srgbClr val="0432FF"/>
                </a:solidFill>
                <a:latin typeface="+mn-lt"/>
              </a:rPr>
              <a:t>MODULE 4: </a:t>
            </a:r>
            <a:r>
              <a:rPr lang="en-US" sz="2400" dirty="0">
                <a:solidFill>
                  <a:schemeClr val="tx1"/>
                </a:solidFill>
                <a:latin typeface="+mn-lt"/>
              </a:rPr>
              <a:t>Novel Agents and Strategies</a:t>
            </a:r>
          </a:p>
          <a:p>
            <a:pPr marL="0" marR="0" indent="0" algn="l">
              <a:lnSpc>
                <a:spcPct val="100000"/>
              </a:lnSpc>
              <a:spcBef>
                <a:spcPts val="0"/>
              </a:spcBef>
              <a:spcAft>
                <a:spcPts val="2400"/>
              </a:spcAft>
              <a:buNone/>
            </a:pPr>
            <a:r>
              <a:rPr lang="en-US" sz="2400" dirty="0">
                <a:solidFill>
                  <a:schemeClr val="bg1"/>
                </a:solidFill>
                <a:latin typeface="+mn-lt"/>
              </a:rPr>
              <a:t>MODULE 5: Immunotherapy for NSCLC with a Targetable Mutation</a:t>
            </a:r>
          </a:p>
          <a:p>
            <a:pPr marL="0" marR="0" indent="0" algn="l">
              <a:lnSpc>
                <a:spcPct val="100000"/>
              </a:lnSpc>
              <a:spcBef>
                <a:spcPts val="0"/>
              </a:spcBef>
              <a:spcAft>
                <a:spcPts val="2400"/>
              </a:spcAft>
              <a:buNone/>
            </a:pPr>
            <a:r>
              <a:rPr lang="en-US" sz="2400" dirty="0">
                <a:solidFill>
                  <a:srgbClr val="0432FF"/>
                </a:solidFill>
                <a:latin typeface="+mn-lt"/>
              </a:rPr>
              <a:t>MODULE 6: </a:t>
            </a:r>
            <a:r>
              <a:rPr lang="en-US" sz="2400" dirty="0">
                <a:solidFill>
                  <a:schemeClr val="tx1"/>
                </a:solidFill>
                <a:latin typeface="+mn-lt"/>
              </a:rPr>
              <a:t>Small Cell Lung Cancer</a:t>
            </a:r>
          </a:p>
        </p:txBody>
      </p:sp>
    </p:spTree>
    <p:extLst>
      <p:ext uri="{BB962C8B-B14F-4D97-AF65-F5344CB8AC3E}">
        <p14:creationId xmlns:p14="http://schemas.microsoft.com/office/powerpoint/2010/main" val="1166765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02213A-491C-11C7-FCB4-3A0EDC0C9928}"/>
              </a:ext>
            </a:extLst>
          </p:cNvPr>
          <p:cNvSpPr txBox="1">
            <a:spLocks/>
          </p:cNvSpPr>
          <p:nvPr/>
        </p:nvSpPr>
        <p:spPr>
          <a:xfrm>
            <a:off x="737905" y="1556792"/>
            <a:ext cx="10686688" cy="4799013"/>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292100" indent="-282575">
              <a:spcAft>
                <a:spcPts val="200"/>
              </a:spcAft>
            </a:pPr>
            <a:r>
              <a:rPr lang="en-US" sz="2000" b="0" dirty="0">
                <a:latin typeface="Calibri" panose="020F0502020204030204" pitchFamily="34" charset="0"/>
                <a:ea typeface="MS PGothic" charset="0"/>
                <a:cs typeface="Calibri" panose="020F0502020204030204" pitchFamily="34" charset="0"/>
              </a:rPr>
              <a:t>Benjamin DJ et al. The role of </a:t>
            </a:r>
            <a:r>
              <a:rPr lang="en-US" sz="2000" dirty="0">
                <a:latin typeface="Calibri" panose="020F0502020204030204" pitchFamily="34" charset="0"/>
                <a:ea typeface="MS PGothic" charset="0"/>
                <a:cs typeface="Calibri" panose="020F0502020204030204" pitchFamily="34" charset="0"/>
              </a:rPr>
              <a:t>chemotherapy plus immune checkpoint inhibitors </a:t>
            </a:r>
            <a:r>
              <a:rPr lang="en-US" sz="2000" b="0" dirty="0">
                <a:latin typeface="Calibri" panose="020F0502020204030204" pitchFamily="34" charset="0"/>
                <a:ea typeface="MS PGothic" charset="0"/>
                <a:cs typeface="Calibri" panose="020F0502020204030204" pitchFamily="34" charset="0"/>
              </a:rPr>
              <a:t>in </a:t>
            </a:r>
            <a:r>
              <a:rPr lang="en-US" sz="2000" dirty="0">
                <a:latin typeface="Calibri" panose="020F0502020204030204" pitchFamily="34" charset="0"/>
                <a:ea typeface="MS PGothic" charset="0"/>
                <a:cs typeface="Calibri" panose="020F0502020204030204" pitchFamily="34" charset="0"/>
              </a:rPr>
              <a:t>oncogenic-driven NSCLC</a:t>
            </a:r>
            <a:r>
              <a:rPr lang="en-US" sz="2000" b="0" dirty="0">
                <a:latin typeface="Calibri" panose="020F0502020204030204" pitchFamily="34" charset="0"/>
                <a:ea typeface="MS PGothic" charset="0"/>
                <a:cs typeface="Calibri" panose="020F0502020204030204" pitchFamily="34" charset="0"/>
              </a:rPr>
              <a:t>: A University of California Lung Cancer Consortium retrospective study. </a:t>
            </a:r>
            <a:r>
              <a:rPr lang="en-US" sz="2000" b="0" i="1" dirty="0">
                <a:latin typeface="Calibri" panose="020F0502020204030204" pitchFamily="34" charset="0"/>
                <a:ea typeface="MS PGothic" charset="0"/>
                <a:cs typeface="Calibri" panose="020F0502020204030204" pitchFamily="34" charset="0"/>
              </a:rPr>
              <a:t>JTO Clin Res Rep</a:t>
            </a:r>
            <a:r>
              <a:rPr lang="en-US" sz="2000" b="0" dirty="0">
                <a:latin typeface="Calibri" panose="020F0502020204030204" pitchFamily="34" charset="0"/>
                <a:ea typeface="MS PGothic" charset="0"/>
                <a:cs typeface="Calibri" panose="020F0502020204030204" pitchFamily="34" charset="0"/>
              </a:rPr>
              <a:t> 2022 October 29;3(12):100427. </a:t>
            </a:r>
          </a:p>
          <a:p>
            <a:pPr marL="292100" indent="-282575">
              <a:spcAft>
                <a:spcPts val="200"/>
              </a:spcAft>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Middleton G et al. A phase II trial of </a:t>
            </a:r>
            <a:r>
              <a:rPr kumimoji="0" lang="en-US" sz="200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ceralasertib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and </a:t>
            </a:r>
            <a:r>
              <a:rPr kumimoji="0" lang="en-US" sz="200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durvalumab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in advanced NSCLC with and without RAS mutations: Results of </a:t>
            </a:r>
            <a:r>
              <a:rPr kumimoji="0" lang="en-US" sz="200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NLMT arm J</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WCLC 2023;Abstract MA06.06.</a:t>
            </a:r>
          </a:p>
          <a:p>
            <a:pPr marL="292100" indent="-282575">
              <a:spcAft>
                <a:spcPts val="200"/>
              </a:spcAft>
            </a:pPr>
            <a:r>
              <a:rPr lang="en-US" sz="2000" b="0" kern="1200" dirty="0" err="1">
                <a:latin typeface="Calibri" panose="020F0502020204030204" pitchFamily="34" charset="0"/>
                <a:ea typeface="MS PGothic" charset="0"/>
                <a:cs typeface="Calibri" panose="020F0502020204030204" pitchFamily="34" charset="0"/>
              </a:rPr>
              <a:t>Besse</a:t>
            </a:r>
            <a:r>
              <a:rPr lang="en-US" sz="2000" b="0" kern="1200" dirty="0">
                <a:latin typeface="Calibri" panose="020F0502020204030204" pitchFamily="34" charset="0"/>
                <a:ea typeface="MS PGothic" charset="0"/>
                <a:cs typeface="Calibri" panose="020F0502020204030204" pitchFamily="34" charset="0"/>
              </a:rPr>
              <a:t> B et al. </a:t>
            </a:r>
            <a:r>
              <a:rPr lang="en-US" sz="2000" kern="1200" dirty="0">
                <a:latin typeface="Calibri" panose="020F0502020204030204" pitchFamily="34" charset="0"/>
                <a:ea typeface="MS PGothic" charset="0"/>
                <a:cs typeface="Calibri" panose="020F0502020204030204" pitchFamily="34" charset="0"/>
              </a:rPr>
              <a:t>Biomarker-directed targeted therapy </a:t>
            </a:r>
            <a:r>
              <a:rPr lang="en-US" sz="2000" b="0" kern="1200" dirty="0">
                <a:latin typeface="Calibri" panose="020F0502020204030204" pitchFamily="34" charset="0"/>
                <a:ea typeface="MS PGothic" charset="0"/>
                <a:cs typeface="Calibri" panose="020F0502020204030204" pitchFamily="34" charset="0"/>
              </a:rPr>
              <a:t>plus </a:t>
            </a:r>
            <a:r>
              <a:rPr lang="en-US" sz="2000" kern="1200" dirty="0">
                <a:latin typeface="Calibri" panose="020F0502020204030204" pitchFamily="34" charset="0"/>
                <a:ea typeface="MS PGothic" charset="0"/>
                <a:cs typeface="Calibri" panose="020F0502020204030204" pitchFamily="34" charset="0"/>
              </a:rPr>
              <a:t>durvalumab</a:t>
            </a:r>
            <a:r>
              <a:rPr lang="en-US" sz="2000" b="0" kern="1200" dirty="0">
                <a:latin typeface="Calibri" panose="020F0502020204030204" pitchFamily="34" charset="0"/>
                <a:ea typeface="MS PGothic" charset="0"/>
                <a:cs typeface="Calibri" panose="020F0502020204030204" pitchFamily="34" charset="0"/>
              </a:rPr>
              <a:t> in advanced non-small-cell lung cancer: A phase 2 umbrella trial. </a:t>
            </a:r>
            <a:r>
              <a:rPr lang="en-US" sz="2000" b="0" i="1" kern="1200" dirty="0">
                <a:latin typeface="Calibri" panose="020F0502020204030204" pitchFamily="34" charset="0"/>
                <a:ea typeface="MS PGothic" charset="0"/>
                <a:cs typeface="Calibri" panose="020F0502020204030204" pitchFamily="34" charset="0"/>
              </a:rPr>
              <a:t>Nat Med </a:t>
            </a:r>
            <a:r>
              <a:rPr lang="en-US" sz="2000" b="0" kern="1200" dirty="0">
                <a:latin typeface="Calibri" panose="020F0502020204030204" pitchFamily="34" charset="0"/>
                <a:ea typeface="MS PGothic" charset="0"/>
                <a:cs typeface="Calibri" panose="020F0502020204030204" pitchFamily="34" charset="0"/>
              </a:rPr>
              <a:t>2024;30(3):716-29.</a:t>
            </a:r>
          </a:p>
        </p:txBody>
      </p:sp>
      <p:sp>
        <p:nvSpPr>
          <p:cNvPr id="4" name="TextBox 3">
            <a:extLst>
              <a:ext uri="{FF2B5EF4-FFF2-40B4-BE49-F238E27FC236}">
                <a16:creationId xmlns:a16="http://schemas.microsoft.com/office/drawing/2014/main" id="{088F5A5C-28BC-7275-271E-E7053919DD3C}"/>
              </a:ext>
            </a:extLst>
          </p:cNvPr>
          <p:cNvSpPr txBox="1"/>
          <p:nvPr/>
        </p:nvSpPr>
        <p:spPr>
          <a:xfrm>
            <a:off x="35222" y="216024"/>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Immunotherapy for NSCLC with a Targetable Mutation</a:t>
            </a:r>
          </a:p>
        </p:txBody>
      </p:sp>
    </p:spTree>
    <p:custDataLst>
      <p:tags r:id="rId1"/>
    </p:custDataLst>
    <p:extLst>
      <p:ext uri="{BB962C8B-B14F-4D97-AF65-F5344CB8AC3E}">
        <p14:creationId xmlns:p14="http://schemas.microsoft.com/office/powerpoint/2010/main" val="17296226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8A43E9-4745-A647-57E3-8542DA4E37BF}"/>
              </a:ext>
            </a:extLst>
          </p:cNvPr>
          <p:cNvSpPr/>
          <p:nvPr/>
        </p:nvSpPr>
        <p:spPr bwMode="auto">
          <a:xfrm>
            <a:off x="772998" y="5117067"/>
            <a:ext cx="10661715" cy="4636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TextBox 3">
            <a:extLst>
              <a:ext uri="{FF2B5EF4-FFF2-40B4-BE49-F238E27FC236}">
                <a16:creationId xmlns:a16="http://schemas.microsoft.com/office/drawing/2014/main" id="{02FDE456-216F-A6A8-5AB8-A56784CA1B5A}"/>
              </a:ext>
            </a:extLst>
          </p:cNvPr>
          <p:cNvSpPr txBox="1"/>
          <p:nvPr/>
        </p:nvSpPr>
        <p:spPr>
          <a:xfrm>
            <a:off x="7833268" y="5164201"/>
            <a:ext cx="36127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a:ea typeface="+mn-ea"/>
                <a:cs typeface="+mn-cs"/>
              </a:rPr>
              <a:t>JTO Clin Res Rep </a:t>
            </a:r>
            <a:r>
              <a:rPr kumimoji="0" lang="en-US" sz="1800" b="0" i="0" u="none" strike="noStrike" kern="1200" cap="none" spc="0" normalizeH="0" baseline="0" noProof="0" dirty="0">
                <a:ln>
                  <a:noFill/>
                </a:ln>
                <a:solidFill>
                  <a:srgbClr val="000000"/>
                </a:solidFill>
                <a:effectLst/>
                <a:uLnTx/>
                <a:uFillTx/>
                <a:latin typeface="Calibri"/>
                <a:ea typeface="+mn-ea"/>
                <a:cs typeface="+mn-cs"/>
              </a:rPr>
              <a:t>2022;3(12):100427. </a:t>
            </a:r>
          </a:p>
        </p:txBody>
      </p:sp>
      <p:pic>
        <p:nvPicPr>
          <p:cNvPr id="2" name="Picture 1">
            <a:extLst>
              <a:ext uri="{FF2B5EF4-FFF2-40B4-BE49-F238E27FC236}">
                <a16:creationId xmlns:a16="http://schemas.microsoft.com/office/drawing/2014/main" id="{AF7C01DE-A5B8-3DD5-154A-529C27EA9A8C}"/>
              </a:ext>
            </a:extLst>
          </p:cNvPr>
          <p:cNvPicPr>
            <a:picLocks noChangeAspect="1"/>
          </p:cNvPicPr>
          <p:nvPr/>
        </p:nvPicPr>
        <p:blipFill>
          <a:blip r:embed="rId2"/>
          <a:stretch>
            <a:fillRect/>
          </a:stretch>
        </p:blipFill>
        <p:spPr>
          <a:xfrm>
            <a:off x="761681" y="991126"/>
            <a:ext cx="10668638" cy="4125941"/>
          </a:xfrm>
          <a:prstGeom prst="rect">
            <a:avLst/>
          </a:prstGeom>
        </p:spPr>
      </p:pic>
    </p:spTree>
    <p:extLst>
      <p:ext uri="{BB962C8B-B14F-4D97-AF65-F5344CB8AC3E}">
        <p14:creationId xmlns:p14="http://schemas.microsoft.com/office/powerpoint/2010/main" val="1424981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2E6BA4-DA86-0D7A-75A7-05596E353879}"/>
              </a:ext>
            </a:extLst>
          </p:cNvPr>
          <p:cNvSpPr txBox="1"/>
          <p:nvPr/>
        </p:nvSpPr>
        <p:spPr>
          <a:xfrm>
            <a:off x="0" y="6542353"/>
            <a:ext cx="679873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Benjamin DJ et al. </a:t>
            </a:r>
            <a:r>
              <a:rPr kumimoji="0" lang="en-US" sz="1400" b="0" i="1" u="none" strike="noStrike" kern="1200" cap="none" spc="0" normalizeH="0" baseline="0" noProof="0" dirty="0">
                <a:ln>
                  <a:noFill/>
                </a:ln>
                <a:solidFill>
                  <a:srgbClr val="000000"/>
                </a:solidFill>
                <a:effectLst/>
                <a:uLnTx/>
                <a:uFillTx/>
                <a:latin typeface="Calibri"/>
                <a:ea typeface="+mn-ea"/>
                <a:cs typeface="+mn-cs"/>
              </a:rPr>
              <a:t>JTO Clin Res Rep</a:t>
            </a:r>
            <a:r>
              <a:rPr kumimoji="0" lang="en-US" sz="1400" b="0" i="0" u="none" strike="noStrike" kern="1200" cap="none" spc="0" normalizeH="0" baseline="0" noProof="0" dirty="0">
                <a:ln>
                  <a:noFill/>
                </a:ln>
                <a:solidFill>
                  <a:srgbClr val="000000"/>
                </a:solidFill>
                <a:effectLst/>
                <a:uLnTx/>
                <a:uFillTx/>
                <a:latin typeface="Calibri"/>
                <a:ea typeface="+mn-ea"/>
                <a:cs typeface="+mn-cs"/>
              </a:rPr>
              <a:t> 2022;3(12):100427. </a:t>
            </a:r>
          </a:p>
        </p:txBody>
      </p:sp>
      <p:sp>
        <p:nvSpPr>
          <p:cNvPr id="6" name="Title 1">
            <a:extLst>
              <a:ext uri="{FF2B5EF4-FFF2-40B4-BE49-F238E27FC236}">
                <a16:creationId xmlns:a16="http://schemas.microsoft.com/office/drawing/2014/main" id="{375C4B8B-1323-391C-BAB0-DD36D9BA74D1}"/>
              </a:ext>
            </a:extLst>
          </p:cNvPr>
          <p:cNvSpPr>
            <a:spLocks noGrp="1"/>
          </p:cNvSpPr>
          <p:nvPr>
            <p:ph type="title"/>
          </p:nvPr>
        </p:nvSpPr>
        <p:spPr>
          <a:xfrm>
            <a:off x="610655" y="139387"/>
            <a:ext cx="10970685" cy="592667"/>
          </a:xfrm>
        </p:spPr>
        <p:txBody>
          <a:bodyPr/>
          <a:lstStyle/>
          <a:p>
            <a:r>
              <a:rPr lang="en-US" dirty="0"/>
              <a:t>PFS and OS in Study Cohort (n = 246)</a:t>
            </a:r>
          </a:p>
        </p:txBody>
      </p:sp>
      <p:pic>
        <p:nvPicPr>
          <p:cNvPr id="3" name="Picture 2">
            <a:extLst>
              <a:ext uri="{FF2B5EF4-FFF2-40B4-BE49-F238E27FC236}">
                <a16:creationId xmlns:a16="http://schemas.microsoft.com/office/drawing/2014/main" id="{73DBF1A9-5B09-CB50-37FD-A3FFA39FE07B}"/>
              </a:ext>
            </a:extLst>
          </p:cNvPr>
          <p:cNvPicPr>
            <a:picLocks noChangeAspect="1"/>
          </p:cNvPicPr>
          <p:nvPr/>
        </p:nvPicPr>
        <p:blipFill>
          <a:blip r:embed="rId2"/>
          <a:stretch>
            <a:fillRect/>
          </a:stretch>
        </p:blipFill>
        <p:spPr>
          <a:xfrm>
            <a:off x="402699" y="732054"/>
            <a:ext cx="11386601" cy="5251579"/>
          </a:xfrm>
          <a:prstGeom prst="rect">
            <a:avLst/>
          </a:prstGeom>
        </p:spPr>
      </p:pic>
    </p:spTree>
    <p:extLst>
      <p:ext uri="{BB962C8B-B14F-4D97-AF65-F5344CB8AC3E}">
        <p14:creationId xmlns:p14="http://schemas.microsoft.com/office/powerpoint/2010/main" val="2499567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2E6BA4-DA86-0D7A-75A7-05596E353879}"/>
              </a:ext>
            </a:extLst>
          </p:cNvPr>
          <p:cNvSpPr txBox="1"/>
          <p:nvPr/>
        </p:nvSpPr>
        <p:spPr>
          <a:xfrm>
            <a:off x="0" y="6542353"/>
            <a:ext cx="679873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Benjamin DJ et al. </a:t>
            </a:r>
            <a:r>
              <a:rPr kumimoji="0" lang="en-US" sz="1400" b="0" i="1" u="none" strike="noStrike" kern="1200" cap="none" spc="0" normalizeH="0" baseline="0" noProof="0" dirty="0">
                <a:ln>
                  <a:noFill/>
                </a:ln>
                <a:solidFill>
                  <a:srgbClr val="000000"/>
                </a:solidFill>
                <a:effectLst/>
                <a:uLnTx/>
                <a:uFillTx/>
                <a:latin typeface="Calibri"/>
                <a:ea typeface="+mn-ea"/>
                <a:cs typeface="+mn-cs"/>
              </a:rPr>
              <a:t>JTO Clin Res Rep</a:t>
            </a:r>
            <a:r>
              <a:rPr kumimoji="0" lang="en-US" sz="1400" b="0" i="0" u="none" strike="noStrike" kern="1200" cap="none" spc="0" normalizeH="0" baseline="0" noProof="0" dirty="0">
                <a:ln>
                  <a:noFill/>
                </a:ln>
                <a:solidFill>
                  <a:srgbClr val="000000"/>
                </a:solidFill>
                <a:effectLst/>
                <a:uLnTx/>
                <a:uFillTx/>
                <a:latin typeface="Calibri"/>
                <a:ea typeface="+mn-ea"/>
                <a:cs typeface="+mn-cs"/>
              </a:rPr>
              <a:t> 2022;3(12):100427. </a:t>
            </a:r>
          </a:p>
        </p:txBody>
      </p:sp>
      <p:sp>
        <p:nvSpPr>
          <p:cNvPr id="6" name="Title 1">
            <a:extLst>
              <a:ext uri="{FF2B5EF4-FFF2-40B4-BE49-F238E27FC236}">
                <a16:creationId xmlns:a16="http://schemas.microsoft.com/office/drawing/2014/main" id="{375C4B8B-1323-391C-BAB0-DD36D9BA74D1}"/>
              </a:ext>
            </a:extLst>
          </p:cNvPr>
          <p:cNvSpPr>
            <a:spLocks noGrp="1"/>
          </p:cNvSpPr>
          <p:nvPr>
            <p:ph type="title"/>
          </p:nvPr>
        </p:nvSpPr>
        <p:spPr>
          <a:xfrm>
            <a:off x="610656" y="207398"/>
            <a:ext cx="10970685" cy="592667"/>
          </a:xfrm>
        </p:spPr>
        <p:txBody>
          <a:bodyPr/>
          <a:lstStyle/>
          <a:p>
            <a:pPr algn="l"/>
            <a:r>
              <a:rPr lang="en-US" dirty="0"/>
              <a:t>Possible Detriment of Immune Checkpoint Inhibition </a:t>
            </a:r>
            <a:r>
              <a:rPr lang="en-US"/>
              <a:t>After EGFR </a:t>
            </a:r>
            <a:r>
              <a:rPr lang="en-US" dirty="0"/>
              <a:t>Tyrosine Kinase Inhibitor for NSCLC with EGFR Mutation</a:t>
            </a:r>
          </a:p>
        </p:txBody>
      </p:sp>
      <p:pic>
        <p:nvPicPr>
          <p:cNvPr id="2" name="Picture 1">
            <a:extLst>
              <a:ext uri="{FF2B5EF4-FFF2-40B4-BE49-F238E27FC236}">
                <a16:creationId xmlns:a16="http://schemas.microsoft.com/office/drawing/2014/main" id="{10DAC88A-A654-8815-4E97-8856BDE3958E}"/>
              </a:ext>
            </a:extLst>
          </p:cNvPr>
          <p:cNvPicPr>
            <a:picLocks noChangeAspect="1"/>
          </p:cNvPicPr>
          <p:nvPr/>
        </p:nvPicPr>
        <p:blipFill>
          <a:blip r:embed="rId2"/>
          <a:stretch>
            <a:fillRect/>
          </a:stretch>
        </p:blipFill>
        <p:spPr>
          <a:xfrm>
            <a:off x="443063" y="948078"/>
            <a:ext cx="11305873" cy="5073210"/>
          </a:xfrm>
          <a:prstGeom prst="rect">
            <a:avLst/>
          </a:prstGeom>
        </p:spPr>
      </p:pic>
    </p:spTree>
    <p:extLst>
      <p:ext uri="{BB962C8B-B14F-4D97-AF65-F5344CB8AC3E}">
        <p14:creationId xmlns:p14="http://schemas.microsoft.com/office/powerpoint/2010/main" val="260259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medical information&#10;&#10;Description automatically generated">
            <a:extLst>
              <a:ext uri="{FF2B5EF4-FFF2-40B4-BE49-F238E27FC236}">
                <a16:creationId xmlns:a16="http://schemas.microsoft.com/office/drawing/2014/main" id="{91399E69-D194-E9D9-2E30-4CFDFD136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3442" y="404664"/>
            <a:ext cx="10045116" cy="5613656"/>
          </a:xfrm>
        </p:spPr>
      </p:pic>
    </p:spTree>
    <p:extLst>
      <p:ext uri="{BB962C8B-B14F-4D97-AF65-F5344CB8AC3E}">
        <p14:creationId xmlns:p14="http://schemas.microsoft.com/office/powerpoint/2010/main" val="1093104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BE941-8CB3-BAF3-365F-6C63D08C97F4}"/>
              </a:ext>
            </a:extLst>
          </p:cNvPr>
          <p:cNvSpPr>
            <a:spLocks noGrp="1"/>
          </p:cNvSpPr>
          <p:nvPr>
            <p:ph type="title"/>
          </p:nvPr>
        </p:nvSpPr>
        <p:spPr>
          <a:xfrm>
            <a:off x="916515" y="87210"/>
            <a:ext cx="10358967" cy="889581"/>
          </a:xfrm>
        </p:spPr>
        <p:txBody>
          <a:bodyPr/>
          <a:lstStyle/>
          <a:p>
            <a:pPr algn="l"/>
            <a:r>
              <a:rPr lang="en-US" dirty="0"/>
              <a:t>National Lung Matrix Trial Arm J: Response and Survival Among Patients Who Received Prior Immune Checkpoint Blockade (ICB)</a:t>
            </a:r>
          </a:p>
        </p:txBody>
      </p:sp>
      <p:pic>
        <p:nvPicPr>
          <p:cNvPr id="5" name="Content Placeholder 4" descr="A diagram of a number of viruses&#10;&#10;Description automatically generated with medium confidence">
            <a:extLst>
              <a:ext uri="{FF2B5EF4-FFF2-40B4-BE49-F238E27FC236}">
                <a16:creationId xmlns:a16="http://schemas.microsoft.com/office/drawing/2014/main" id="{6652327C-38CA-7EDB-E261-B6D289A6A6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342" y="1093980"/>
            <a:ext cx="3431704" cy="3253355"/>
          </a:xfrm>
        </p:spPr>
      </p:pic>
      <p:pic>
        <p:nvPicPr>
          <p:cNvPr id="9" name="Picture 8" descr="A screenshot of a computer screen&#10;&#10;Description automatically generated">
            <a:extLst>
              <a:ext uri="{FF2B5EF4-FFF2-40B4-BE49-F238E27FC236}">
                <a16:creationId xmlns:a16="http://schemas.microsoft.com/office/drawing/2014/main" id="{421B1C3E-1BC8-0F80-EB3E-26AA0BD7BC16}"/>
              </a:ext>
            </a:extLst>
          </p:cNvPr>
          <p:cNvPicPr>
            <a:picLocks noChangeAspect="1"/>
          </p:cNvPicPr>
          <p:nvPr/>
        </p:nvPicPr>
        <p:blipFill rotWithShape="1">
          <a:blip r:embed="rId3">
            <a:extLst>
              <a:ext uri="{28A0092B-C50C-407E-A947-70E740481C1C}">
                <a14:useLocalDpi xmlns:a14="http://schemas.microsoft.com/office/drawing/2010/main" val="0"/>
              </a:ext>
            </a:extLst>
          </a:blip>
          <a:srcRect l="50520" t="13195" r="2808" b="51897"/>
          <a:stretch/>
        </p:blipFill>
        <p:spPr>
          <a:xfrm>
            <a:off x="8285061" y="985726"/>
            <a:ext cx="3619023" cy="1140342"/>
          </a:xfrm>
          <a:prstGeom prst="rect">
            <a:avLst/>
          </a:prstGeom>
        </p:spPr>
      </p:pic>
      <p:pic>
        <p:nvPicPr>
          <p:cNvPr id="10" name="Picture 9" descr="A screenshot of a computer screen&#10;&#10;Description automatically generated">
            <a:extLst>
              <a:ext uri="{FF2B5EF4-FFF2-40B4-BE49-F238E27FC236}">
                <a16:creationId xmlns:a16="http://schemas.microsoft.com/office/drawing/2014/main" id="{3776C197-A19F-2C95-4A33-BD556E63057C}"/>
              </a:ext>
            </a:extLst>
          </p:cNvPr>
          <p:cNvPicPr>
            <a:picLocks noChangeAspect="1"/>
          </p:cNvPicPr>
          <p:nvPr/>
        </p:nvPicPr>
        <p:blipFill rotWithShape="1">
          <a:blip r:embed="rId3">
            <a:extLst>
              <a:ext uri="{28A0092B-C50C-407E-A947-70E740481C1C}">
                <a14:useLocalDpi xmlns:a14="http://schemas.microsoft.com/office/drawing/2010/main" val="0"/>
              </a:ext>
            </a:extLst>
          </a:blip>
          <a:srcRect l="234" t="13195" r="52751" b="3060"/>
          <a:stretch/>
        </p:blipFill>
        <p:spPr>
          <a:xfrm>
            <a:off x="3753538" y="1066745"/>
            <a:ext cx="4401031" cy="3302535"/>
          </a:xfrm>
          <a:prstGeom prst="rect">
            <a:avLst/>
          </a:prstGeom>
        </p:spPr>
      </p:pic>
      <p:pic>
        <p:nvPicPr>
          <p:cNvPr id="12" name="Picture 11" descr="A screenshot of a computer screen&#10;&#10;Description automatically generated">
            <a:extLst>
              <a:ext uri="{FF2B5EF4-FFF2-40B4-BE49-F238E27FC236}">
                <a16:creationId xmlns:a16="http://schemas.microsoft.com/office/drawing/2014/main" id="{692899DE-9E4B-90D2-3BB3-EEFC18AA5B19}"/>
              </a:ext>
            </a:extLst>
          </p:cNvPr>
          <p:cNvPicPr>
            <a:picLocks noChangeAspect="1"/>
          </p:cNvPicPr>
          <p:nvPr/>
        </p:nvPicPr>
        <p:blipFill rotWithShape="1">
          <a:blip r:embed="rId3">
            <a:extLst>
              <a:ext uri="{28A0092B-C50C-407E-A947-70E740481C1C}">
                <a14:useLocalDpi xmlns:a14="http://schemas.microsoft.com/office/drawing/2010/main" val="0"/>
              </a:ext>
            </a:extLst>
          </a:blip>
          <a:srcRect l="49362" t="48919" r="11847" b="995"/>
          <a:stretch/>
        </p:blipFill>
        <p:spPr>
          <a:xfrm>
            <a:off x="8261540" y="2525642"/>
            <a:ext cx="3619023" cy="1968512"/>
          </a:xfrm>
          <a:prstGeom prst="rect">
            <a:avLst/>
          </a:prstGeom>
        </p:spPr>
      </p:pic>
      <p:pic>
        <p:nvPicPr>
          <p:cNvPr id="13" name="Content Placeholder 3" descr="A graph with numbers and a black and white text&#10;&#10;Description automatically generated with medium confidence">
            <a:extLst>
              <a:ext uri="{FF2B5EF4-FFF2-40B4-BE49-F238E27FC236}">
                <a16:creationId xmlns:a16="http://schemas.microsoft.com/office/drawing/2014/main" id="{28B392E6-C50A-1290-0414-AF7E2E55ADE2}"/>
              </a:ext>
            </a:extLst>
          </p:cNvPr>
          <p:cNvPicPr>
            <a:picLocks noChangeAspect="1"/>
          </p:cNvPicPr>
          <p:nvPr/>
        </p:nvPicPr>
        <p:blipFill rotWithShape="1">
          <a:blip r:embed="rId4">
            <a:extLst>
              <a:ext uri="{28A0092B-C50C-407E-A947-70E740481C1C}">
                <a14:useLocalDpi xmlns:a14="http://schemas.microsoft.com/office/drawing/2010/main" val="0"/>
              </a:ext>
            </a:extLst>
          </a:blip>
          <a:srcRect t="24140" b="10236"/>
          <a:stretch/>
        </p:blipFill>
        <p:spPr bwMode="auto">
          <a:xfrm>
            <a:off x="2465578" y="4559767"/>
            <a:ext cx="7260839" cy="1968511"/>
          </a:xfrm>
          <a:prstGeom prst="rect">
            <a:avLst/>
          </a:prstGeom>
          <a:noFill/>
          <a:ln w="9525">
            <a:noFill/>
            <a:miter lim="800000"/>
            <a:headEnd/>
            <a:tailEnd/>
          </a:ln>
        </p:spPr>
      </p:pic>
      <p:sp>
        <p:nvSpPr>
          <p:cNvPr id="14" name="Rectangle 13">
            <a:extLst>
              <a:ext uri="{FF2B5EF4-FFF2-40B4-BE49-F238E27FC236}">
                <a16:creationId xmlns:a16="http://schemas.microsoft.com/office/drawing/2014/main" id="{0587900B-36F7-BA57-0099-D635AB190DB8}"/>
              </a:ext>
            </a:extLst>
          </p:cNvPr>
          <p:cNvSpPr/>
          <p:nvPr/>
        </p:nvSpPr>
        <p:spPr bwMode="auto">
          <a:xfrm>
            <a:off x="8856233" y="5904507"/>
            <a:ext cx="864096" cy="4656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5" name="TextBox 14">
            <a:extLst>
              <a:ext uri="{FF2B5EF4-FFF2-40B4-BE49-F238E27FC236}">
                <a16:creationId xmlns:a16="http://schemas.microsoft.com/office/drawing/2014/main" id="{430848BC-CDE5-57C3-59C5-90F9E64FDC1D}"/>
              </a:ext>
            </a:extLst>
          </p:cNvPr>
          <p:cNvSpPr txBox="1"/>
          <p:nvPr/>
        </p:nvSpPr>
        <p:spPr>
          <a:xfrm>
            <a:off x="0" y="6550223"/>
            <a:ext cx="5447928"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Middleton G et al. WCLC 2023;Abstract MA06.06.</a:t>
            </a:r>
          </a:p>
        </p:txBody>
      </p:sp>
      <p:sp>
        <p:nvSpPr>
          <p:cNvPr id="3" name="TextBox 2">
            <a:extLst>
              <a:ext uri="{FF2B5EF4-FFF2-40B4-BE49-F238E27FC236}">
                <a16:creationId xmlns:a16="http://schemas.microsoft.com/office/drawing/2014/main" id="{768CDE0E-49F9-FEBF-19A3-3C2B5191DCC0}"/>
              </a:ext>
            </a:extLst>
          </p:cNvPr>
          <p:cNvSpPr txBox="1"/>
          <p:nvPr/>
        </p:nvSpPr>
        <p:spPr>
          <a:xfrm>
            <a:off x="8261540" y="2183031"/>
            <a:ext cx="3642544" cy="261610"/>
          </a:xfrm>
          <a:prstGeom prst="rect">
            <a:avLst/>
          </a:prstGeom>
          <a:noFill/>
          <a:ln>
            <a:solidFill>
              <a:schemeClr val="tx1"/>
            </a:solidFill>
          </a:ln>
        </p:spPr>
        <p:txBody>
          <a:bodyPr wrap="square" rtlCol="0">
            <a:spAutoFit/>
          </a:bodyPr>
          <a:lstStyle/>
          <a:p>
            <a:pPr algn="ctr"/>
            <a:r>
              <a:rPr lang="en-US" sz="1100" b="0" dirty="0">
                <a:solidFill>
                  <a:schemeClr val="tx1"/>
                </a:solidFill>
                <a:latin typeface="Calibri" panose="020F0502020204030204" pitchFamily="34" charset="0"/>
                <a:cs typeface="Calibri" panose="020F0502020204030204" pitchFamily="34" charset="0"/>
              </a:rPr>
              <a:t>DCB = durable clinical benefit; OR = objective response</a:t>
            </a:r>
          </a:p>
        </p:txBody>
      </p:sp>
      <p:sp>
        <p:nvSpPr>
          <p:cNvPr id="4" name="Rectangle 3">
            <a:extLst>
              <a:ext uri="{FF2B5EF4-FFF2-40B4-BE49-F238E27FC236}">
                <a16:creationId xmlns:a16="http://schemas.microsoft.com/office/drawing/2014/main" id="{664637C7-FA3E-5BF5-C8C4-27C02C827BF4}"/>
              </a:ext>
            </a:extLst>
          </p:cNvPr>
          <p:cNvSpPr/>
          <p:nvPr/>
        </p:nvSpPr>
        <p:spPr bwMode="auto">
          <a:xfrm>
            <a:off x="8052445" y="5691566"/>
            <a:ext cx="1667884" cy="8367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314579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95987703-A085-0A1A-242E-FB9E4E6D5514}"/>
              </a:ext>
            </a:extLst>
          </p:cNvPr>
          <p:cNvPicPr>
            <a:picLocks noChangeAspect="1"/>
          </p:cNvPicPr>
          <p:nvPr/>
        </p:nvPicPr>
        <p:blipFill>
          <a:blip r:embed="rId2"/>
          <a:stretch>
            <a:fillRect/>
          </a:stretch>
        </p:blipFill>
        <p:spPr>
          <a:xfrm>
            <a:off x="872358" y="548680"/>
            <a:ext cx="9974317" cy="4076620"/>
          </a:xfrm>
          <a:prstGeom prst="rect">
            <a:avLst/>
          </a:prstGeom>
        </p:spPr>
      </p:pic>
      <p:sp>
        <p:nvSpPr>
          <p:cNvPr id="9" name="Rectangle 8">
            <a:extLst>
              <a:ext uri="{FF2B5EF4-FFF2-40B4-BE49-F238E27FC236}">
                <a16:creationId xmlns:a16="http://schemas.microsoft.com/office/drawing/2014/main" id="{C02F1661-D9FA-8CDB-A25D-E1A5DFF073EC}"/>
              </a:ext>
            </a:extLst>
          </p:cNvPr>
          <p:cNvSpPr/>
          <p:nvPr/>
        </p:nvSpPr>
        <p:spPr bwMode="auto">
          <a:xfrm>
            <a:off x="872358" y="4509120"/>
            <a:ext cx="9974317" cy="158706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8" name="Picture 7" descr="A group of black text&#10;&#10;Description automatically generated">
            <a:extLst>
              <a:ext uri="{FF2B5EF4-FFF2-40B4-BE49-F238E27FC236}">
                <a16:creationId xmlns:a16="http://schemas.microsoft.com/office/drawing/2014/main" id="{3A81E748-5910-A41B-B975-68604790FB55}"/>
              </a:ext>
            </a:extLst>
          </p:cNvPr>
          <p:cNvPicPr>
            <a:picLocks noChangeAspect="1"/>
          </p:cNvPicPr>
          <p:nvPr/>
        </p:nvPicPr>
        <p:blipFill>
          <a:blip r:embed="rId3"/>
          <a:stretch>
            <a:fillRect/>
          </a:stretch>
        </p:blipFill>
        <p:spPr>
          <a:xfrm>
            <a:off x="1124607" y="4301863"/>
            <a:ext cx="7772400" cy="1728045"/>
          </a:xfrm>
          <a:prstGeom prst="rect">
            <a:avLst/>
          </a:prstGeom>
        </p:spPr>
      </p:pic>
      <p:sp>
        <p:nvSpPr>
          <p:cNvPr id="10" name="TextBox 9">
            <a:extLst>
              <a:ext uri="{FF2B5EF4-FFF2-40B4-BE49-F238E27FC236}">
                <a16:creationId xmlns:a16="http://schemas.microsoft.com/office/drawing/2014/main" id="{78CB54C8-CD02-8477-EC3C-36B1CA0B3395}"/>
              </a:ext>
            </a:extLst>
          </p:cNvPr>
          <p:cNvSpPr txBox="1"/>
          <p:nvPr/>
        </p:nvSpPr>
        <p:spPr>
          <a:xfrm>
            <a:off x="7546894" y="5662935"/>
            <a:ext cx="3147015" cy="400110"/>
          </a:xfrm>
          <a:prstGeom prst="rect">
            <a:avLst/>
          </a:prstGeom>
          <a:noFill/>
        </p:spPr>
        <p:txBody>
          <a:bodyPr wrap="none" rtlCol="0">
            <a:spAutoFit/>
          </a:bodyPr>
          <a:lstStyle/>
          <a:p>
            <a:r>
              <a:rPr lang="en-US" sz="2000" b="1" i="1" dirty="0">
                <a:solidFill>
                  <a:schemeClr val="tx1"/>
                </a:solidFill>
              </a:rPr>
              <a:t>Nat Med</a:t>
            </a:r>
            <a:r>
              <a:rPr lang="en-US" sz="2000" b="1" dirty="0">
                <a:solidFill>
                  <a:schemeClr val="tx1"/>
                </a:solidFill>
              </a:rPr>
              <a:t> 2024;30:716-29 </a:t>
            </a:r>
          </a:p>
        </p:txBody>
      </p:sp>
    </p:spTree>
    <p:extLst>
      <p:ext uri="{BB962C8B-B14F-4D97-AF65-F5344CB8AC3E}">
        <p14:creationId xmlns:p14="http://schemas.microsoft.com/office/powerpoint/2010/main" val="3162175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4486-1051-ED45-9688-2F7D6A7ECB41}"/>
              </a:ext>
            </a:extLst>
          </p:cNvPr>
          <p:cNvSpPr>
            <a:spLocks noGrp="1"/>
          </p:cNvSpPr>
          <p:nvPr>
            <p:ph type="title"/>
          </p:nvPr>
        </p:nvSpPr>
        <p:spPr>
          <a:xfrm>
            <a:off x="453606" y="121913"/>
            <a:ext cx="11115426" cy="1143000"/>
          </a:xfrm>
        </p:spPr>
        <p:txBody>
          <a:bodyPr>
            <a:normAutofit/>
          </a:bodyPr>
          <a:lstStyle/>
          <a:p>
            <a:pPr algn="l"/>
            <a:r>
              <a:rPr lang="en-US" dirty="0"/>
              <a:t>HUDSON Study: Treatment Efficacy with Durvalumab/</a:t>
            </a:r>
            <a:r>
              <a:rPr lang="en-US" dirty="0" err="1"/>
              <a:t>Ceralasertib</a:t>
            </a:r>
            <a:r>
              <a:rPr lang="en-US" dirty="0"/>
              <a:t> and with Other Regimens in Previously Treated Advanced NSCLC</a:t>
            </a:r>
            <a:endParaRPr lang="en-US" sz="2000" dirty="0"/>
          </a:p>
        </p:txBody>
      </p:sp>
      <p:sp>
        <p:nvSpPr>
          <p:cNvPr id="5" name="TextBox 4">
            <a:extLst>
              <a:ext uri="{FF2B5EF4-FFF2-40B4-BE49-F238E27FC236}">
                <a16:creationId xmlns:a16="http://schemas.microsoft.com/office/drawing/2014/main" id="{0EA6D9AB-28B5-2744-91F9-2AC7A24C5507}"/>
              </a:ext>
            </a:extLst>
          </p:cNvPr>
          <p:cNvSpPr txBox="1"/>
          <p:nvPr/>
        </p:nvSpPr>
        <p:spPr>
          <a:xfrm>
            <a:off x="119336" y="6454779"/>
            <a:ext cx="10845774" cy="323165"/>
          </a:xfrm>
          <a:prstGeom prst="rect">
            <a:avLst/>
          </a:prstGeom>
          <a:noFill/>
        </p:spPr>
        <p:txBody>
          <a:bodyPr wrap="square" rtlCol="0">
            <a:spAutoFit/>
          </a:bodyPr>
          <a:lstStyle/>
          <a:p>
            <a:pPr defTabSz="455613" fontAlgn="base">
              <a:spcBef>
                <a:spcPct val="0"/>
              </a:spcBef>
              <a:spcAft>
                <a:spcPct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Besse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B et al. </a:t>
            </a:r>
            <a:r>
              <a:rPr lang="en-US" sz="1500" b="0" i="1" dirty="0">
                <a:solidFill>
                  <a:srgbClr val="000000"/>
                </a:solidFill>
                <a:latin typeface="Calibri" panose="020F0502020204030204" pitchFamily="34" charset="0"/>
                <a:ea typeface="MS PGothic" charset="0"/>
                <a:cs typeface="Calibri" panose="020F0502020204030204" pitchFamily="34" charset="0"/>
              </a:rPr>
              <a:t>Nat Med </a:t>
            </a:r>
            <a:r>
              <a:rPr lang="en-US" sz="1500" b="0" dirty="0">
                <a:solidFill>
                  <a:srgbClr val="000000"/>
                </a:solidFill>
                <a:latin typeface="Calibri" panose="020F0502020204030204" pitchFamily="34" charset="0"/>
                <a:ea typeface="MS PGothic" charset="0"/>
                <a:cs typeface="Calibri" panose="020F0502020204030204" pitchFamily="34" charset="0"/>
              </a:rPr>
              <a:t>2024;30:716-29.</a:t>
            </a:r>
          </a:p>
        </p:txBody>
      </p:sp>
      <p:pic>
        <p:nvPicPr>
          <p:cNvPr id="10" name="Picture 9">
            <a:extLst>
              <a:ext uri="{FF2B5EF4-FFF2-40B4-BE49-F238E27FC236}">
                <a16:creationId xmlns:a16="http://schemas.microsoft.com/office/drawing/2014/main" id="{6E095505-8299-5F7E-144D-8BC948B8FF19}"/>
              </a:ext>
            </a:extLst>
          </p:cNvPr>
          <p:cNvPicPr>
            <a:picLocks noChangeAspect="1"/>
          </p:cNvPicPr>
          <p:nvPr/>
        </p:nvPicPr>
        <p:blipFill>
          <a:blip r:embed="rId2"/>
          <a:stretch>
            <a:fillRect/>
          </a:stretch>
        </p:blipFill>
        <p:spPr>
          <a:xfrm>
            <a:off x="622968" y="1418872"/>
            <a:ext cx="11115426" cy="4351308"/>
          </a:xfrm>
          <a:prstGeom prst="rect">
            <a:avLst/>
          </a:prstGeom>
        </p:spPr>
      </p:pic>
    </p:spTree>
    <p:extLst>
      <p:ext uri="{BB962C8B-B14F-4D97-AF65-F5344CB8AC3E}">
        <p14:creationId xmlns:p14="http://schemas.microsoft.com/office/powerpoint/2010/main" val="6725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79D4E0-3087-0B38-984A-0AB47D78F933}"/>
              </a:ext>
            </a:extLst>
          </p:cNvPr>
          <p:cNvSpPr/>
          <p:nvPr/>
        </p:nvSpPr>
        <p:spPr bwMode="auto">
          <a:xfrm>
            <a:off x="1127448" y="5373216"/>
            <a:ext cx="10225136"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5" y="1416053"/>
            <a:ext cx="10408957" cy="4677243"/>
          </a:xfrm>
        </p:spPr>
        <p:txBody>
          <a:bodyPr/>
          <a:lstStyle/>
          <a:p>
            <a:pPr marL="9525" indent="0">
              <a:lnSpc>
                <a:spcPct val="100000"/>
              </a:lnSpc>
              <a:spcBef>
                <a:spcPts val="0"/>
              </a:spcBef>
              <a:spcAft>
                <a:spcPts val="2400"/>
              </a:spcAft>
              <a:buNone/>
            </a:pPr>
            <a:r>
              <a:rPr lang="en-US" sz="2400" dirty="0">
                <a:solidFill>
                  <a:srgbClr val="0432FF"/>
                </a:solidFill>
              </a:rPr>
              <a:t>INTRODUCTION: </a:t>
            </a:r>
            <a:r>
              <a:rPr lang="en-US" sz="2400" dirty="0">
                <a:solidFill>
                  <a:schemeClr val="tx1"/>
                </a:solidFill>
              </a:rPr>
              <a:t>Risk of Autoimmune Toxicity with Checkpoint Inhibitors</a:t>
            </a:r>
          </a:p>
          <a:p>
            <a:pPr marL="9525" indent="0">
              <a:lnSpc>
                <a:spcPct val="100000"/>
              </a:lnSpc>
              <a:spcBef>
                <a:spcPts val="0"/>
              </a:spcBef>
              <a:spcAft>
                <a:spcPts val="2400"/>
              </a:spcAft>
              <a:buNone/>
            </a:pPr>
            <a:r>
              <a:rPr lang="en-US" sz="2400" dirty="0">
                <a:solidFill>
                  <a:srgbClr val="0432FF"/>
                </a:solidFill>
              </a:rPr>
              <a:t>MODULE 1: </a:t>
            </a:r>
            <a:r>
              <a:rPr lang="en-US" sz="2400" dirty="0">
                <a:solidFill>
                  <a:schemeClr val="tx1"/>
                </a:solidFill>
              </a:rPr>
              <a:t>Immunotherapy in the Neoadjuvant/Adjuvant Setting</a:t>
            </a:r>
          </a:p>
          <a:p>
            <a:pPr marL="9525" indent="0">
              <a:lnSpc>
                <a:spcPct val="100000"/>
              </a:lnSpc>
              <a:spcBef>
                <a:spcPts val="0"/>
              </a:spcBef>
              <a:spcAft>
                <a:spcPts val="2400"/>
              </a:spcAft>
              <a:buNone/>
            </a:pPr>
            <a:r>
              <a:rPr lang="en-US" sz="2400" dirty="0">
                <a:solidFill>
                  <a:srgbClr val="0432FF"/>
                </a:solidFill>
                <a:latin typeface="+mn-lt"/>
              </a:rPr>
              <a:t>MODULE 2: </a:t>
            </a:r>
            <a:r>
              <a:rPr lang="en-US" sz="2400" dirty="0">
                <a:solidFill>
                  <a:schemeClr val="tx1"/>
                </a:solidFill>
              </a:rPr>
              <a:t>Immunotherapy</a:t>
            </a:r>
            <a:r>
              <a:rPr lang="en-US" sz="2400" dirty="0">
                <a:solidFill>
                  <a:schemeClr val="tx1"/>
                </a:solidFill>
                <a:latin typeface="+mn-lt"/>
              </a:rPr>
              <a:t> for Locally Advanced NSCLC </a:t>
            </a:r>
          </a:p>
          <a:p>
            <a:pPr marL="9525" indent="0">
              <a:lnSpc>
                <a:spcPct val="100000"/>
              </a:lnSpc>
              <a:spcBef>
                <a:spcPts val="0"/>
              </a:spcBef>
              <a:spcAft>
                <a:spcPts val="2400"/>
              </a:spcAft>
              <a:buNone/>
            </a:pPr>
            <a:r>
              <a:rPr lang="en-US" sz="2400" dirty="0">
                <a:solidFill>
                  <a:srgbClr val="0432FF"/>
                </a:solidFill>
                <a:latin typeface="+mn-lt"/>
              </a:rPr>
              <a:t>MODULE 3: </a:t>
            </a:r>
            <a:r>
              <a:rPr lang="en-US" sz="2400" dirty="0">
                <a:solidFill>
                  <a:schemeClr val="tx1"/>
                </a:solidFill>
                <a:latin typeface="+mn-lt"/>
              </a:rPr>
              <a:t>First-Line Immunotherapy for Metastatic NSCLC </a:t>
            </a:r>
          </a:p>
          <a:p>
            <a:pPr marL="0" marR="0" indent="0" algn="l">
              <a:lnSpc>
                <a:spcPct val="100000"/>
              </a:lnSpc>
              <a:spcBef>
                <a:spcPts val="0"/>
              </a:spcBef>
              <a:spcAft>
                <a:spcPts val="2400"/>
              </a:spcAft>
              <a:buNone/>
            </a:pPr>
            <a:r>
              <a:rPr lang="en-US" sz="2400" dirty="0">
                <a:solidFill>
                  <a:srgbClr val="0432FF"/>
                </a:solidFill>
                <a:latin typeface="+mn-lt"/>
              </a:rPr>
              <a:t>MODULE 4: </a:t>
            </a:r>
            <a:r>
              <a:rPr lang="en-US" sz="2400" dirty="0">
                <a:solidFill>
                  <a:schemeClr val="tx1"/>
                </a:solidFill>
                <a:latin typeface="+mn-lt"/>
              </a:rPr>
              <a:t>Novel Agents and Strategies</a:t>
            </a:r>
          </a:p>
          <a:p>
            <a:pPr marL="0" marR="0" indent="0" algn="l">
              <a:lnSpc>
                <a:spcPct val="100000"/>
              </a:lnSpc>
              <a:spcBef>
                <a:spcPts val="0"/>
              </a:spcBef>
              <a:spcAft>
                <a:spcPts val="2400"/>
              </a:spcAft>
              <a:buNone/>
            </a:pPr>
            <a:r>
              <a:rPr lang="en-US" sz="2400" dirty="0">
                <a:solidFill>
                  <a:srgbClr val="0432FF"/>
                </a:solidFill>
                <a:latin typeface="+mn-lt"/>
              </a:rPr>
              <a:t>MODULE 5</a:t>
            </a:r>
            <a:r>
              <a:rPr lang="en-US" sz="2400">
                <a:solidFill>
                  <a:srgbClr val="0432FF"/>
                </a:solidFill>
                <a:latin typeface="+mn-lt"/>
              </a:rPr>
              <a:t>: </a:t>
            </a:r>
            <a:r>
              <a:rPr lang="en-US" sz="2400">
                <a:solidFill>
                  <a:schemeClr val="tx1"/>
                </a:solidFill>
                <a:latin typeface="+mn-lt"/>
              </a:rPr>
              <a:t>Immunotherapy for NSCLC with a Targetable Mutation</a:t>
            </a:r>
            <a:endParaRPr lang="en-US" sz="2400" dirty="0">
              <a:solidFill>
                <a:schemeClr val="tx1"/>
              </a:solidFill>
              <a:latin typeface="+mn-lt"/>
            </a:endParaRPr>
          </a:p>
          <a:p>
            <a:pPr marL="0" marR="0" indent="0" algn="l">
              <a:lnSpc>
                <a:spcPct val="100000"/>
              </a:lnSpc>
              <a:spcBef>
                <a:spcPts val="0"/>
              </a:spcBef>
              <a:spcAft>
                <a:spcPts val="2400"/>
              </a:spcAft>
              <a:buNone/>
            </a:pPr>
            <a:r>
              <a:rPr lang="en-US" sz="2400" dirty="0">
                <a:solidFill>
                  <a:schemeClr val="bg1"/>
                </a:solidFill>
                <a:latin typeface="+mn-lt"/>
              </a:rPr>
              <a:t>MODULE 6: Small Cell Lung Cancer</a:t>
            </a:r>
          </a:p>
        </p:txBody>
      </p:sp>
    </p:spTree>
    <p:extLst>
      <p:ext uri="{BB962C8B-B14F-4D97-AF65-F5344CB8AC3E}">
        <p14:creationId xmlns:p14="http://schemas.microsoft.com/office/powerpoint/2010/main" val="10622052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257FB9-ADF0-509C-814B-6DD1B6A13381}"/>
              </a:ext>
            </a:extLst>
          </p:cNvPr>
          <p:cNvSpPr>
            <a:spLocks noGrp="1"/>
          </p:cNvSpPr>
          <p:nvPr>
            <p:ph idx="1"/>
          </p:nvPr>
        </p:nvSpPr>
        <p:spPr>
          <a:xfrm>
            <a:off x="737904" y="1150267"/>
            <a:ext cx="10927993" cy="4799013"/>
          </a:xfrm>
        </p:spPr>
        <p:txBody>
          <a:bodyPr/>
          <a:lstStyle/>
          <a:p>
            <a:pPr marL="238125" marR="0" lvl="0" indent="-173038" algn="l" defTabSz="455613" rtl="0" eaLnBrk="1" fontAlgn="base" latinLnBrk="0" hangingPunct="1">
              <a:lnSpc>
                <a:spcPct val="100000"/>
              </a:lnSpc>
              <a:spcBef>
                <a:spcPts val="600"/>
              </a:spcBef>
              <a:spcAft>
                <a:spcPts val="200"/>
              </a:spcAft>
              <a:buClrTx/>
              <a:buSzTx/>
              <a:buFont typeface="Arial" panose="020B0604020202020204" pitchFamily="34" charset="0"/>
              <a:buChar char="•"/>
              <a:defRPr/>
            </a:pPr>
            <a:r>
              <a:rPr kumimoji="0" lang="en-US" sz="2000" b="0" i="0" u="none" strike="noStrike" kern="1200" cap="none" spc="0" normalizeH="0" baseline="0" noProof="0" dirty="0">
                <a:ln>
                  <a:noFill/>
                </a:ln>
                <a:solidFill>
                  <a:schemeClr val="tx1"/>
                </a:solidFill>
                <a:effectLst/>
                <a:uLnTx/>
                <a:uFillTx/>
                <a:latin typeface="+mn-lt"/>
                <a:ea typeface="MS PGothic" charset="0"/>
              </a:rPr>
              <a:t>Johnson ML et al. </a:t>
            </a:r>
            <a:r>
              <a:rPr kumimoji="0" lang="en-US" sz="2000" b="1" i="0" u="none" strike="noStrike" kern="1200" cap="none" spc="0" normalizeH="0" baseline="0" noProof="0" dirty="0">
                <a:ln>
                  <a:noFill/>
                </a:ln>
                <a:solidFill>
                  <a:schemeClr val="tx1"/>
                </a:solidFill>
                <a:effectLst/>
                <a:uLnTx/>
                <a:uFillTx/>
                <a:latin typeface="+mn-lt"/>
                <a:ea typeface="MS PGothic" charset="0"/>
              </a:rPr>
              <a:t>Durvalumab</a:t>
            </a:r>
            <a:r>
              <a:rPr kumimoji="0" lang="en-US" sz="2000" b="0" i="0" u="none" strike="noStrike" kern="1200" cap="none" spc="0" normalizeH="0" baseline="0" noProof="0" dirty="0">
                <a:ln>
                  <a:noFill/>
                </a:ln>
                <a:solidFill>
                  <a:schemeClr val="tx1"/>
                </a:solidFill>
                <a:effectLst/>
                <a:uLnTx/>
                <a:uFillTx/>
                <a:latin typeface="+mn-lt"/>
                <a:ea typeface="MS PGothic" charset="0"/>
              </a:rPr>
              <a:t> with or without </a:t>
            </a:r>
            <a:r>
              <a:rPr kumimoji="0" lang="en-US" sz="2000" b="1" i="0" u="none" strike="noStrike" kern="1200" cap="none" spc="0" normalizeH="0" baseline="0" noProof="0" dirty="0">
                <a:ln>
                  <a:noFill/>
                </a:ln>
                <a:solidFill>
                  <a:schemeClr val="tx1"/>
                </a:solidFill>
                <a:effectLst/>
                <a:uLnTx/>
                <a:uFillTx/>
                <a:latin typeface="+mn-lt"/>
                <a:ea typeface="MS PGothic" charset="0"/>
              </a:rPr>
              <a:t>tremelimumab</a:t>
            </a:r>
            <a:r>
              <a:rPr kumimoji="0" lang="en-US" sz="2000" b="0" i="0" u="none" strike="noStrike" kern="1200" cap="none" spc="0" normalizeH="0" baseline="0" noProof="0" dirty="0">
                <a:ln>
                  <a:noFill/>
                </a:ln>
                <a:solidFill>
                  <a:schemeClr val="tx1"/>
                </a:solidFill>
                <a:effectLst/>
                <a:uLnTx/>
                <a:uFillTx/>
                <a:latin typeface="+mn-lt"/>
                <a:ea typeface="MS PGothic" charset="0"/>
              </a:rPr>
              <a:t> in combination with </a:t>
            </a:r>
            <a:r>
              <a:rPr kumimoji="0" lang="en-US" sz="2000" b="1" i="0" u="none" strike="noStrike" kern="1200" cap="none" spc="0" normalizeH="0" baseline="0" noProof="0" dirty="0">
                <a:ln>
                  <a:noFill/>
                </a:ln>
                <a:solidFill>
                  <a:schemeClr val="tx1"/>
                </a:solidFill>
                <a:effectLst/>
                <a:uLnTx/>
                <a:uFillTx/>
                <a:latin typeface="+mn-lt"/>
                <a:ea typeface="MS PGothic" charset="0"/>
              </a:rPr>
              <a:t>chemotherapy</a:t>
            </a:r>
            <a:r>
              <a:rPr kumimoji="0" lang="en-US" sz="2000" b="0" i="0" u="none" strike="noStrike" kern="1200" cap="none" spc="0" normalizeH="0" baseline="0" noProof="0" dirty="0">
                <a:ln>
                  <a:noFill/>
                </a:ln>
                <a:solidFill>
                  <a:schemeClr val="tx1"/>
                </a:solidFill>
                <a:effectLst/>
                <a:uLnTx/>
                <a:uFillTx/>
                <a:latin typeface="+mn-lt"/>
                <a:ea typeface="MS PGothic" charset="0"/>
              </a:rPr>
              <a:t> as </a:t>
            </a:r>
            <a:r>
              <a:rPr kumimoji="0" lang="en-US" sz="2000" b="1" i="0" u="none" strike="noStrike" kern="1200" cap="none" spc="0" normalizeH="0" baseline="0" noProof="0" dirty="0">
                <a:ln>
                  <a:noFill/>
                </a:ln>
                <a:solidFill>
                  <a:schemeClr val="tx1"/>
                </a:solidFill>
                <a:effectLst/>
                <a:uLnTx/>
                <a:uFillTx/>
                <a:latin typeface="+mn-lt"/>
                <a:ea typeface="MS PGothic" charset="0"/>
              </a:rPr>
              <a:t>first-line therapy </a:t>
            </a:r>
            <a:r>
              <a:rPr kumimoji="0" lang="en-US" sz="2000" b="0" i="0" u="none" strike="noStrike" kern="1200" cap="none" spc="0" normalizeH="0" baseline="0" noProof="0" dirty="0">
                <a:ln>
                  <a:noFill/>
                </a:ln>
                <a:solidFill>
                  <a:schemeClr val="tx1"/>
                </a:solidFill>
                <a:effectLst/>
                <a:uLnTx/>
                <a:uFillTx/>
                <a:latin typeface="+mn-lt"/>
                <a:ea typeface="MS PGothic" charset="0"/>
              </a:rPr>
              <a:t>for </a:t>
            </a:r>
            <a:r>
              <a:rPr kumimoji="0" lang="en-US" sz="2000" b="0" i="0" u="none" strike="noStrike" kern="1200" cap="none" spc="0" normalizeH="0" baseline="0" noProof="0" dirty="0" err="1">
                <a:ln>
                  <a:noFill/>
                </a:ln>
                <a:solidFill>
                  <a:schemeClr val="tx1"/>
                </a:solidFill>
                <a:effectLst/>
                <a:uLnTx/>
                <a:uFillTx/>
                <a:latin typeface="+mn-lt"/>
                <a:ea typeface="MS PGothic" charset="0"/>
              </a:rPr>
              <a:t>mNSCLC</a:t>
            </a:r>
            <a:r>
              <a:rPr kumimoji="0" lang="en-US" sz="2000" b="0" i="0" u="none" strike="noStrike" kern="1200" cap="none" spc="0" normalizeH="0" baseline="0" noProof="0" dirty="0">
                <a:ln>
                  <a:noFill/>
                </a:ln>
                <a:solidFill>
                  <a:schemeClr val="tx1"/>
                </a:solidFill>
                <a:effectLst/>
                <a:uLnTx/>
                <a:uFillTx/>
                <a:latin typeface="+mn-lt"/>
                <a:ea typeface="MS PGothic" charset="0"/>
              </a:rPr>
              <a:t>: The </a:t>
            </a:r>
            <a:r>
              <a:rPr kumimoji="0" lang="en-US" sz="2000" b="1" i="0" u="none" strike="noStrike" kern="1200" cap="none" spc="0" normalizeH="0" baseline="0" noProof="0" dirty="0">
                <a:ln>
                  <a:noFill/>
                </a:ln>
                <a:solidFill>
                  <a:schemeClr val="tx1"/>
                </a:solidFill>
                <a:effectLst/>
                <a:uLnTx/>
                <a:uFillTx/>
                <a:latin typeface="+mn-lt"/>
                <a:ea typeface="MS PGothic" charset="0"/>
              </a:rPr>
              <a:t>phase III POSEIDON study</a:t>
            </a:r>
            <a:r>
              <a:rPr kumimoji="0" lang="en-US" sz="2000" b="0" i="0" u="none" strike="noStrike" kern="1200" cap="none" spc="0" normalizeH="0" baseline="0" noProof="0" dirty="0">
                <a:ln>
                  <a:noFill/>
                </a:ln>
                <a:solidFill>
                  <a:schemeClr val="tx1"/>
                </a:solidFill>
                <a:effectLst/>
                <a:uLnTx/>
                <a:uFillTx/>
                <a:latin typeface="+mn-lt"/>
                <a:ea typeface="MS PGothic" charset="0"/>
              </a:rPr>
              <a:t>. </a:t>
            </a:r>
            <a:r>
              <a:rPr kumimoji="0" lang="en-US" sz="2000" b="0" i="1" u="none" strike="noStrike" kern="1200" cap="none" spc="0" normalizeH="0" baseline="0" noProof="0" dirty="0">
                <a:ln>
                  <a:noFill/>
                </a:ln>
                <a:solidFill>
                  <a:schemeClr val="tx1"/>
                </a:solidFill>
                <a:effectLst/>
                <a:uLnTx/>
                <a:uFillTx/>
                <a:latin typeface="+mn-lt"/>
                <a:ea typeface="MS PGothic" charset="0"/>
              </a:rPr>
              <a:t>J Clin Oncol </a:t>
            </a:r>
            <a:r>
              <a:rPr kumimoji="0" lang="en-US" sz="2000" b="0" i="0" u="none" strike="noStrike" kern="1200" cap="none" spc="0" normalizeH="0" baseline="0" noProof="0" dirty="0">
                <a:ln>
                  <a:noFill/>
                </a:ln>
                <a:solidFill>
                  <a:schemeClr val="tx1"/>
                </a:solidFill>
                <a:effectLst/>
                <a:uLnTx/>
                <a:uFillTx/>
                <a:latin typeface="+mn-lt"/>
                <a:ea typeface="MS PGothic" charset="0"/>
              </a:rPr>
              <a:t>2023;41(6):1213-27. </a:t>
            </a:r>
          </a:p>
          <a:p>
            <a:pPr marL="238125" marR="0" lvl="0" indent="-173038" algn="l" defTabSz="455613" rtl="0" eaLnBrk="1" fontAlgn="base" latinLnBrk="0" hangingPunct="1">
              <a:lnSpc>
                <a:spcPct val="100000"/>
              </a:lnSpc>
              <a:spcBef>
                <a:spcPts val="600"/>
              </a:spcBef>
              <a:spcAft>
                <a:spcPts val="200"/>
              </a:spcAft>
              <a:buClrTx/>
              <a:buSzTx/>
              <a:buFont typeface="Arial" panose="020B0604020202020204" pitchFamily="34" charset="0"/>
              <a:buChar char="•"/>
              <a:defRPr/>
            </a:pPr>
            <a:r>
              <a:rPr kumimoji="0" lang="en-US" sz="2000" b="0" i="0" u="none" strike="noStrike" kern="1200" cap="none" spc="0" normalizeH="0" baseline="0" noProof="0" dirty="0">
                <a:ln>
                  <a:noFill/>
                </a:ln>
                <a:solidFill>
                  <a:schemeClr val="tx1"/>
                </a:solidFill>
                <a:effectLst/>
                <a:uLnTx/>
                <a:uFillTx/>
                <a:latin typeface="+mn-lt"/>
                <a:ea typeface="MS PGothic" charset="0"/>
              </a:rPr>
              <a:t>Peters S et al. </a:t>
            </a:r>
            <a:r>
              <a:rPr kumimoji="0" lang="en-US" sz="2000" b="1" i="0" u="none" strike="noStrike" kern="1200" cap="none" spc="0" normalizeH="0" baseline="0" noProof="0" dirty="0">
                <a:ln>
                  <a:noFill/>
                </a:ln>
                <a:solidFill>
                  <a:schemeClr val="tx1"/>
                </a:solidFill>
                <a:effectLst/>
                <a:uLnTx/>
                <a:uFillTx/>
                <a:latin typeface="+mn-lt"/>
                <a:ea typeface="MS PGothic" charset="0"/>
              </a:rPr>
              <a:t>Durvalumab </a:t>
            </a:r>
            <a:r>
              <a:rPr kumimoji="0" lang="en-US" sz="2000" b="1" i="0" u="none" strike="noStrike" kern="100" cap="none" spc="0" normalizeH="0" baseline="0" noProof="0" dirty="0">
                <a:ln>
                  <a:noFill/>
                </a:ln>
                <a:solidFill>
                  <a:schemeClr val="tx1"/>
                </a:solidFill>
                <a:effectLst/>
                <a:uLnTx/>
                <a:uFillTx/>
                <a:latin typeface="+mn-lt"/>
                <a:ea typeface="Calibri" panose="020F0502020204030204" pitchFamily="34" charset="0"/>
                <a:cs typeface="Calibri" panose="020F0502020204030204" pitchFamily="34" charset="0"/>
              </a:rPr>
              <a:t>± </a:t>
            </a:r>
            <a:r>
              <a:rPr kumimoji="0" lang="en-US" sz="2000" b="1" i="0" u="none" strike="noStrike" kern="1200" cap="none" spc="0" normalizeH="0" baseline="0" noProof="0" dirty="0">
                <a:ln>
                  <a:noFill/>
                </a:ln>
                <a:solidFill>
                  <a:schemeClr val="tx1"/>
                </a:solidFill>
                <a:effectLst/>
                <a:uLnTx/>
                <a:uFillTx/>
                <a:latin typeface="+mn-lt"/>
                <a:ea typeface="MS PGothic" charset="0"/>
              </a:rPr>
              <a:t>tremelimumab + chemotherapy </a:t>
            </a:r>
            <a:r>
              <a:rPr kumimoji="0" lang="en-US" sz="2000" b="0" i="0" u="none" strike="noStrike" kern="1200" cap="none" spc="0" normalizeH="0" baseline="0" noProof="0" dirty="0">
                <a:ln>
                  <a:noFill/>
                </a:ln>
                <a:solidFill>
                  <a:schemeClr val="tx1"/>
                </a:solidFill>
                <a:effectLst/>
                <a:uLnTx/>
                <a:uFillTx/>
                <a:latin typeface="+mn-lt"/>
                <a:ea typeface="MS PGothic" charset="0"/>
              </a:rPr>
              <a:t>in </a:t>
            </a:r>
            <a:r>
              <a:rPr kumimoji="0" lang="en-US" sz="2000" b="1" i="0" u="none" strike="noStrike" kern="1200" cap="none" spc="0" normalizeH="0" baseline="0" noProof="0" dirty="0">
                <a:ln>
                  <a:noFill/>
                </a:ln>
                <a:solidFill>
                  <a:schemeClr val="tx1"/>
                </a:solidFill>
                <a:effectLst/>
                <a:uLnTx/>
                <a:uFillTx/>
                <a:latin typeface="+mn-lt"/>
                <a:ea typeface="MS PGothic" charset="0"/>
              </a:rPr>
              <a:t>first-line</a:t>
            </a:r>
            <a:r>
              <a:rPr kumimoji="0" lang="en-US" sz="2000" b="0" i="0" u="none" strike="noStrike" kern="1200" cap="none" spc="0" normalizeH="0" baseline="0" noProof="0" dirty="0">
                <a:ln>
                  <a:noFill/>
                </a:ln>
                <a:solidFill>
                  <a:schemeClr val="tx1"/>
                </a:solidFill>
                <a:effectLst/>
                <a:uLnTx/>
                <a:uFillTx/>
                <a:latin typeface="+mn-lt"/>
                <a:ea typeface="MS PGothic" charset="0"/>
              </a:rPr>
              <a:t> metastatic NSCLC: </a:t>
            </a:r>
            <a:r>
              <a:rPr kumimoji="0" lang="en-US" sz="2000" b="1" i="0" u="none" strike="noStrike" kern="1200" cap="none" spc="0" normalizeH="0" baseline="0" noProof="0" dirty="0">
                <a:ln>
                  <a:noFill/>
                </a:ln>
                <a:solidFill>
                  <a:schemeClr val="tx1"/>
                </a:solidFill>
                <a:effectLst/>
                <a:uLnTx/>
                <a:uFillTx/>
                <a:latin typeface="+mn-lt"/>
                <a:ea typeface="MS PGothic" charset="0"/>
              </a:rPr>
              <a:t>5-year overall survival</a:t>
            </a:r>
            <a:r>
              <a:rPr kumimoji="0" lang="en-US" sz="2000" b="0" i="0" u="none" strike="noStrike" kern="1200" cap="none" spc="0" normalizeH="0" baseline="0" noProof="0" dirty="0">
                <a:ln>
                  <a:noFill/>
                </a:ln>
                <a:solidFill>
                  <a:schemeClr val="tx1"/>
                </a:solidFill>
                <a:effectLst/>
                <a:uLnTx/>
                <a:uFillTx/>
                <a:latin typeface="+mn-lt"/>
                <a:ea typeface="MS PGothic" charset="0"/>
              </a:rPr>
              <a:t> update from the </a:t>
            </a:r>
            <a:r>
              <a:rPr kumimoji="0" lang="en-US" sz="2000" b="1" i="0" u="none" strike="noStrike" kern="1200" cap="none" spc="0" normalizeH="0" baseline="0" noProof="0" dirty="0">
                <a:ln>
                  <a:noFill/>
                </a:ln>
                <a:solidFill>
                  <a:schemeClr val="tx1"/>
                </a:solidFill>
                <a:effectLst/>
                <a:uLnTx/>
                <a:uFillTx/>
                <a:latin typeface="+mn-lt"/>
                <a:ea typeface="MS PGothic" charset="0"/>
              </a:rPr>
              <a:t>POSEIDON study</a:t>
            </a:r>
            <a:r>
              <a:rPr kumimoji="0" lang="en-US" sz="2000" b="0" i="0" u="none" strike="noStrike" kern="1200" cap="none" spc="0" normalizeH="0" baseline="0" noProof="0" dirty="0">
                <a:ln>
                  <a:noFill/>
                </a:ln>
                <a:solidFill>
                  <a:schemeClr val="tx1"/>
                </a:solidFill>
                <a:effectLst/>
                <a:uLnTx/>
                <a:uFillTx/>
                <a:latin typeface="+mn-lt"/>
                <a:ea typeface="MS PGothic" charset="0"/>
              </a:rPr>
              <a:t>.</a:t>
            </a:r>
            <a:r>
              <a:rPr kumimoji="0" lang="en-US" sz="2000" b="0" i="0" u="none" strike="noStrike" kern="1200" cap="none" spc="0" normalizeH="0" baseline="0" noProof="0" dirty="0">
                <a:ln>
                  <a:noFill/>
                </a:ln>
                <a:solidFill>
                  <a:srgbClr val="3333CC"/>
                </a:solidFill>
                <a:effectLst/>
                <a:uLnTx/>
                <a:uFillTx/>
                <a:latin typeface="Arial" pitchFamily="-72" charset="0"/>
                <a:ea typeface="MS PGothic" charset="0"/>
              </a:rPr>
              <a:t>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ESMO Immuno-Oncology 2023;Abstract LBA3.</a:t>
            </a:r>
          </a:p>
          <a:p>
            <a:pPr marL="238125" indent="-173038">
              <a:spcBef>
                <a:spcPts val="600"/>
              </a:spcBef>
              <a:spcAft>
                <a:spcPts val="200"/>
              </a:spcAft>
            </a:pPr>
            <a:r>
              <a:rPr lang="en-US" sz="2000" b="0" dirty="0" err="1"/>
              <a:t>Ahn</a:t>
            </a:r>
            <a:r>
              <a:rPr lang="en-US" sz="2000" b="0" dirty="0"/>
              <a:t> M-J et al. </a:t>
            </a:r>
            <a:r>
              <a:rPr lang="en-US" sz="2000" dirty="0"/>
              <a:t>Datopotamab deruxtecan (Dato-DXd) </a:t>
            </a:r>
            <a:r>
              <a:rPr lang="en-US" sz="2000" b="0" dirty="0"/>
              <a:t>vs docetaxel in previously treated advanced/metastatic (adv/met) non-small cell lung cancer (NSCLC): Results of the randomized </a:t>
            </a:r>
            <a:r>
              <a:rPr lang="en-US" sz="2000" dirty="0"/>
              <a:t>phase 3 study TROPION-Lung01</a:t>
            </a:r>
            <a:r>
              <a:rPr lang="en-US" sz="2000" b="0" dirty="0"/>
              <a:t>. ESMO Asia 2023;Abstract 509MO.</a:t>
            </a:r>
          </a:p>
          <a:p>
            <a:pPr marL="238125" indent="-173038">
              <a:spcAft>
                <a:spcPts val="200"/>
              </a:spcAft>
            </a:pPr>
            <a:r>
              <a:rPr lang="en-US" sz="2000" b="0" dirty="0" err="1"/>
              <a:t>Goto</a:t>
            </a:r>
            <a:r>
              <a:rPr lang="en-US" sz="2000" b="0" dirty="0"/>
              <a:t> Y et al. </a:t>
            </a:r>
            <a:r>
              <a:rPr lang="en-US" sz="2000" dirty="0"/>
              <a:t>TROPION-Lung02: Dato-DXd </a:t>
            </a:r>
            <a:r>
              <a:rPr lang="en-US" sz="2000" b="0" dirty="0"/>
              <a:t>plus </a:t>
            </a:r>
            <a:r>
              <a:rPr lang="en-US" sz="2000" dirty="0"/>
              <a:t>pembrolizumab</a:t>
            </a:r>
            <a:r>
              <a:rPr lang="en-US" sz="2000" b="0" dirty="0"/>
              <a:t> with or without platinum </a:t>
            </a:r>
            <a:r>
              <a:rPr lang="en-US" sz="2000" dirty="0"/>
              <a:t>chemotherapy</a:t>
            </a:r>
            <a:r>
              <a:rPr lang="en-US" sz="2000" b="0" dirty="0"/>
              <a:t> in advanced NSCLC. ASCO 2023;Abstract 9004.</a:t>
            </a:r>
          </a:p>
          <a:p>
            <a:pPr marL="238125" indent="-173038">
              <a:spcAft>
                <a:spcPts val="200"/>
              </a:spcAft>
            </a:pPr>
            <a:r>
              <a:rPr lang="en-US" sz="2000" b="0" dirty="0"/>
              <a:t>Levy B et al. </a:t>
            </a:r>
            <a:r>
              <a:rPr lang="en-US" sz="2000" dirty="0"/>
              <a:t>Datopotamab deruxtecan (Dato-DXd)</a:t>
            </a:r>
            <a:r>
              <a:rPr lang="en-US" sz="2000" b="0" dirty="0"/>
              <a:t> plus </a:t>
            </a:r>
            <a:r>
              <a:rPr lang="en-US" sz="2000" dirty="0"/>
              <a:t>pembrolizumab</a:t>
            </a:r>
            <a:r>
              <a:rPr lang="en-US" sz="2000" b="0" dirty="0"/>
              <a:t> (</a:t>
            </a:r>
            <a:r>
              <a:rPr lang="en-US" sz="2000" b="0" dirty="0" err="1"/>
              <a:t>pembro</a:t>
            </a:r>
            <a:r>
              <a:rPr lang="en-US" sz="2000" b="0" dirty="0"/>
              <a:t>) with or without platinum </a:t>
            </a:r>
            <a:r>
              <a:rPr lang="en-US" sz="2000" dirty="0"/>
              <a:t>chemotherapy</a:t>
            </a:r>
            <a:r>
              <a:rPr lang="en-US" sz="2000" b="0" dirty="0"/>
              <a:t> (Pt-CT) as </a:t>
            </a:r>
            <a:r>
              <a:rPr lang="en-US" sz="2000" dirty="0"/>
              <a:t>first-line</a:t>
            </a:r>
            <a:r>
              <a:rPr lang="en-US" sz="2000" b="0" dirty="0"/>
              <a:t> (1L) therapy for advanced non-small cell lung cancer (</a:t>
            </a:r>
            <a:r>
              <a:rPr lang="en-US" sz="2000" b="0" dirty="0" err="1"/>
              <a:t>aNSCLC</a:t>
            </a:r>
            <a:r>
              <a:rPr lang="en-US" sz="2000" b="0" dirty="0"/>
              <a:t>): </a:t>
            </a:r>
            <a:r>
              <a:rPr lang="en-US" sz="2000" dirty="0"/>
              <a:t>Subgroup analysis </a:t>
            </a:r>
            <a:r>
              <a:rPr lang="en-US" sz="2000" b="0" dirty="0"/>
              <a:t>from </a:t>
            </a:r>
            <a:r>
              <a:rPr lang="en-US" sz="2000" dirty="0"/>
              <a:t>TROPION-Lung02</a:t>
            </a:r>
            <a:r>
              <a:rPr lang="en-US" sz="2000" b="0" dirty="0"/>
              <a:t>. ASCO 2024;Abstract 8617.</a:t>
            </a:r>
          </a:p>
        </p:txBody>
      </p:sp>
      <p:sp>
        <p:nvSpPr>
          <p:cNvPr id="6" name="Title 1">
            <a:extLst>
              <a:ext uri="{FF2B5EF4-FFF2-40B4-BE49-F238E27FC236}">
                <a16:creationId xmlns:a16="http://schemas.microsoft.com/office/drawing/2014/main" id="{FA5DA4BD-6EBE-15FD-FFBE-337098413D94}"/>
              </a:ext>
            </a:extLst>
          </p:cNvPr>
          <p:cNvSpPr>
            <a:spLocks noGrp="1"/>
          </p:cNvSpPr>
          <p:nvPr>
            <p:ph type="title"/>
          </p:nvPr>
        </p:nvSpPr>
        <p:spPr>
          <a:xfrm>
            <a:off x="911424" y="0"/>
            <a:ext cx="10719868" cy="1196752"/>
          </a:xfrm>
        </p:spPr>
        <p:txBody>
          <a:bodyPr/>
          <a:lstStyle/>
          <a:p>
            <a:r>
              <a:rPr lang="en-US" dirty="0">
                <a:solidFill>
                  <a:srgbClr val="0432FF"/>
                </a:solidFill>
              </a:rPr>
              <a:t>Key Data Sets (Continued)</a:t>
            </a:r>
            <a:endParaRPr lang="en-US" dirty="0"/>
          </a:p>
        </p:txBody>
      </p:sp>
    </p:spTree>
    <p:extLst>
      <p:ext uri="{BB962C8B-B14F-4D97-AF65-F5344CB8AC3E}">
        <p14:creationId xmlns:p14="http://schemas.microsoft.com/office/powerpoint/2010/main" val="1115643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3E8DC6-9430-956F-F866-F89684157BCE}"/>
              </a:ext>
            </a:extLst>
          </p:cNvPr>
          <p:cNvSpPr txBox="1"/>
          <p:nvPr/>
        </p:nvSpPr>
        <p:spPr>
          <a:xfrm>
            <a:off x="763786" y="1544305"/>
            <a:ext cx="10660806" cy="1092607"/>
          </a:xfrm>
          <a:prstGeom prst="rect">
            <a:avLst/>
          </a:prstGeom>
          <a:noFill/>
        </p:spPr>
        <p:txBody>
          <a:bodyPr wrap="square">
            <a:spAutoFit/>
          </a:bodyPr>
          <a:lstStyle/>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Spigel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DR et al.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ADRIATIC: Durvalumab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 as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consolidation</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treatment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tx</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for patients (pts) with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limited-stage small-cell lung cancer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(LS-SCLC). ASCO 2024;Abstract LBA5.</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14788110-06EF-C3A8-E3C9-E873862C3F3E}"/>
              </a:ext>
            </a:extLst>
          </p:cNvPr>
          <p:cNvSpPr txBox="1"/>
          <p:nvPr/>
        </p:nvSpPr>
        <p:spPr>
          <a:xfrm>
            <a:off x="-1811" y="28235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Durvalumab Consolidation for Limited-Stage SCLC</a:t>
            </a:r>
          </a:p>
        </p:txBody>
      </p:sp>
    </p:spTree>
    <p:custDataLst>
      <p:tags r:id="rId1"/>
    </p:custDataLst>
    <p:extLst>
      <p:ext uri="{BB962C8B-B14F-4D97-AF65-F5344CB8AC3E}">
        <p14:creationId xmlns:p14="http://schemas.microsoft.com/office/powerpoint/2010/main" val="40256391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white background&#10;&#10;Description automatically generated">
            <a:extLst>
              <a:ext uri="{FF2B5EF4-FFF2-40B4-BE49-F238E27FC236}">
                <a16:creationId xmlns:a16="http://schemas.microsoft.com/office/drawing/2014/main" id="{3DBBF6B5-404B-8CDB-8C88-D378F8F9D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00" y="692696"/>
            <a:ext cx="11009239" cy="4680520"/>
          </a:xfrm>
          <a:prstGeom prst="rect">
            <a:avLst/>
          </a:prstGeom>
        </p:spPr>
      </p:pic>
      <p:sp>
        <p:nvSpPr>
          <p:cNvPr id="7" name="TextBox 6">
            <a:extLst>
              <a:ext uri="{FF2B5EF4-FFF2-40B4-BE49-F238E27FC236}">
                <a16:creationId xmlns:a16="http://schemas.microsoft.com/office/drawing/2014/main" id="{3B528136-0439-C865-1FC2-AB4EE525C000}"/>
              </a:ext>
            </a:extLst>
          </p:cNvPr>
          <p:cNvSpPr txBox="1"/>
          <p:nvPr/>
        </p:nvSpPr>
        <p:spPr>
          <a:xfrm>
            <a:off x="8904312" y="1053301"/>
            <a:ext cx="2304256" cy="430887"/>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a:ea typeface="Calibri" panose="020F0502020204030204" pitchFamily="34" charset="0"/>
              </a:rPr>
              <a:t>Abstract LBA5</a:t>
            </a:r>
            <a:endParaRPr kumimoji="0" lang="en-US" sz="2200" b="1" i="0" u="none" strike="noStrike" kern="1200" cap="none" spc="0" normalizeH="0" baseline="0" noProof="0" dirty="0">
              <a:ln>
                <a:noFill/>
              </a:ln>
              <a:solidFill>
                <a:srgbClr val="000000"/>
              </a:solidFill>
              <a:effectLst/>
              <a:uLnTx/>
              <a:uFillTx/>
              <a:latin typeface="Calibri"/>
              <a:ea typeface="MS PGothic" charset="0"/>
            </a:endParaRPr>
          </a:p>
        </p:txBody>
      </p:sp>
    </p:spTree>
    <p:extLst>
      <p:ext uri="{BB962C8B-B14F-4D97-AF65-F5344CB8AC3E}">
        <p14:creationId xmlns:p14="http://schemas.microsoft.com/office/powerpoint/2010/main" val="2588408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5766-6611-89CF-CED0-416C97E15B6B}"/>
              </a:ext>
            </a:extLst>
          </p:cNvPr>
          <p:cNvSpPr>
            <a:spLocks noGrp="1"/>
          </p:cNvSpPr>
          <p:nvPr>
            <p:ph type="title"/>
          </p:nvPr>
        </p:nvSpPr>
        <p:spPr>
          <a:xfrm>
            <a:off x="916515" y="332656"/>
            <a:ext cx="10358967" cy="793918"/>
          </a:xfrm>
        </p:spPr>
        <p:txBody>
          <a:bodyPr/>
          <a:lstStyle/>
          <a:p>
            <a:r>
              <a:rPr lang="en-US" dirty="0"/>
              <a:t>ADRIATIC: Phase III Study Design</a:t>
            </a:r>
          </a:p>
        </p:txBody>
      </p:sp>
      <p:sp>
        <p:nvSpPr>
          <p:cNvPr id="6" name="TextBox 5">
            <a:extLst>
              <a:ext uri="{FF2B5EF4-FFF2-40B4-BE49-F238E27FC236}">
                <a16:creationId xmlns:a16="http://schemas.microsoft.com/office/drawing/2014/main" id="{C8B7BE40-8A76-8B2D-880A-16D72F730198}"/>
              </a:ext>
            </a:extLst>
          </p:cNvPr>
          <p:cNvSpPr txBox="1"/>
          <p:nvPr/>
        </p:nvSpPr>
        <p:spPr>
          <a:xfrm>
            <a:off x="335360" y="6368397"/>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Spigel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DR et al. </a:t>
            </a:r>
            <a:r>
              <a:rPr kumimoji="0" lang="en-US" sz="1500" b="0" i="0" u="none" strike="noStrike" kern="1200" cap="none" spc="0" normalizeH="0" baseline="0" noProof="0" dirty="0">
                <a:ln>
                  <a:noFill/>
                </a:ln>
                <a:solidFill>
                  <a:srgbClr val="000000"/>
                </a:solidFill>
                <a:effectLst/>
                <a:uLnTx/>
                <a:uFillTx/>
                <a:latin typeface="Calibri"/>
                <a:ea typeface="Calibri" panose="020F0502020204030204" pitchFamily="34" charset="0"/>
              </a:rPr>
              <a:t>ASCO 2024;Abstract LBA5</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4" name="Picture 3" descr="A diagram of a patient's medication&#10;&#10;Description automatically generated">
            <a:extLst>
              <a:ext uri="{FF2B5EF4-FFF2-40B4-BE49-F238E27FC236}">
                <a16:creationId xmlns:a16="http://schemas.microsoft.com/office/drawing/2014/main" id="{25C3EA25-385F-A5A1-ABC0-FACD97619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812" y="1340768"/>
            <a:ext cx="11636372" cy="4176464"/>
          </a:xfrm>
          <a:prstGeom prst="rect">
            <a:avLst/>
          </a:prstGeom>
        </p:spPr>
      </p:pic>
      <p:sp>
        <p:nvSpPr>
          <p:cNvPr id="3" name="TextBox 2">
            <a:extLst>
              <a:ext uri="{FF2B5EF4-FFF2-40B4-BE49-F238E27FC236}">
                <a16:creationId xmlns:a16="http://schemas.microsoft.com/office/drawing/2014/main" id="{413B9128-A382-A528-6FA3-9ABC40C7EBB1}"/>
              </a:ext>
            </a:extLst>
          </p:cNvPr>
          <p:cNvSpPr txBox="1"/>
          <p:nvPr/>
        </p:nvSpPr>
        <p:spPr>
          <a:xfrm>
            <a:off x="313588" y="5606397"/>
            <a:ext cx="8878755"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cCRT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 concurrent chemoradiation therapy; PCI = prophylactic cranial irradiation; RT = radiation therapy</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762237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5766-6611-89CF-CED0-416C97E15B6B}"/>
              </a:ext>
            </a:extLst>
          </p:cNvPr>
          <p:cNvSpPr>
            <a:spLocks noGrp="1"/>
          </p:cNvSpPr>
          <p:nvPr>
            <p:ph type="title"/>
          </p:nvPr>
        </p:nvSpPr>
        <p:spPr>
          <a:xfrm>
            <a:off x="916515" y="332656"/>
            <a:ext cx="10358967" cy="793918"/>
          </a:xfrm>
        </p:spPr>
        <p:txBody>
          <a:bodyPr/>
          <a:lstStyle/>
          <a:p>
            <a:r>
              <a:rPr lang="en-US" dirty="0"/>
              <a:t>ADRIATIC: Overall Survival (Dual Primary Endpoint)</a:t>
            </a:r>
          </a:p>
        </p:txBody>
      </p:sp>
      <p:sp>
        <p:nvSpPr>
          <p:cNvPr id="6" name="TextBox 5">
            <a:extLst>
              <a:ext uri="{FF2B5EF4-FFF2-40B4-BE49-F238E27FC236}">
                <a16:creationId xmlns:a16="http://schemas.microsoft.com/office/drawing/2014/main" id="{C8B7BE40-8A76-8B2D-880A-16D72F730198}"/>
              </a:ext>
            </a:extLst>
          </p:cNvPr>
          <p:cNvSpPr txBox="1"/>
          <p:nvPr/>
        </p:nvSpPr>
        <p:spPr>
          <a:xfrm>
            <a:off x="335360" y="6368397"/>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Spigel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DR et al. </a:t>
            </a:r>
            <a:r>
              <a:rPr kumimoji="0" lang="en-US" sz="1500" b="0" i="0" u="none" strike="noStrike" kern="1200" cap="none" spc="0" normalizeH="0" baseline="0" noProof="0" dirty="0">
                <a:ln>
                  <a:noFill/>
                </a:ln>
                <a:solidFill>
                  <a:srgbClr val="000000"/>
                </a:solidFill>
                <a:effectLst/>
                <a:uLnTx/>
                <a:uFillTx/>
                <a:latin typeface="Calibri"/>
                <a:ea typeface="Calibri" panose="020F0502020204030204" pitchFamily="34" charset="0"/>
              </a:rPr>
              <a:t>ASCO 2024;Abstract LBA5</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5" name="Picture 4" descr="A graph of different colored lines&#10;&#10;Description automatically generated">
            <a:extLst>
              <a:ext uri="{FF2B5EF4-FFF2-40B4-BE49-F238E27FC236}">
                <a16:creationId xmlns:a16="http://schemas.microsoft.com/office/drawing/2014/main" id="{504D8842-875D-3ACD-D5FA-391B326365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 y="1376772"/>
            <a:ext cx="11512089" cy="4114800"/>
          </a:xfrm>
          <a:prstGeom prst="rect">
            <a:avLst/>
          </a:prstGeom>
        </p:spPr>
      </p:pic>
      <p:sp>
        <p:nvSpPr>
          <p:cNvPr id="7" name="TextBox 6">
            <a:extLst>
              <a:ext uri="{FF2B5EF4-FFF2-40B4-BE49-F238E27FC236}">
                <a16:creationId xmlns:a16="http://schemas.microsoft.com/office/drawing/2014/main" id="{37BE6876-DC6F-C866-47DA-799254CA5953}"/>
              </a:ext>
            </a:extLst>
          </p:cNvPr>
          <p:cNvSpPr txBox="1"/>
          <p:nvPr/>
        </p:nvSpPr>
        <p:spPr>
          <a:xfrm>
            <a:off x="365760" y="5301208"/>
            <a:ext cx="689680" cy="190364"/>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3" name="TextBox 2">
            <a:extLst>
              <a:ext uri="{FF2B5EF4-FFF2-40B4-BE49-F238E27FC236}">
                <a16:creationId xmlns:a16="http://schemas.microsoft.com/office/drawing/2014/main" id="{498CB2C9-BE31-F0EC-40B3-4901B7F05F78}"/>
              </a:ext>
            </a:extLst>
          </p:cNvPr>
          <p:cNvSpPr txBox="1"/>
          <p:nvPr/>
        </p:nvSpPr>
        <p:spPr>
          <a:xfrm>
            <a:off x="335360" y="5573739"/>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 median overall survival</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020367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5766-6611-89CF-CED0-416C97E15B6B}"/>
              </a:ext>
            </a:extLst>
          </p:cNvPr>
          <p:cNvSpPr>
            <a:spLocks noGrp="1"/>
          </p:cNvSpPr>
          <p:nvPr>
            <p:ph type="title"/>
          </p:nvPr>
        </p:nvSpPr>
        <p:spPr>
          <a:xfrm>
            <a:off x="916515" y="332656"/>
            <a:ext cx="10358967" cy="793918"/>
          </a:xfrm>
        </p:spPr>
        <p:txBody>
          <a:bodyPr/>
          <a:lstStyle/>
          <a:p>
            <a:r>
              <a:rPr lang="en-US" dirty="0"/>
              <a:t>ADRIATIC: Progression-Free Survival (Dual Primary Endpoint)</a:t>
            </a:r>
          </a:p>
        </p:txBody>
      </p:sp>
      <p:sp>
        <p:nvSpPr>
          <p:cNvPr id="6" name="TextBox 5">
            <a:extLst>
              <a:ext uri="{FF2B5EF4-FFF2-40B4-BE49-F238E27FC236}">
                <a16:creationId xmlns:a16="http://schemas.microsoft.com/office/drawing/2014/main" id="{C8B7BE40-8A76-8B2D-880A-16D72F730198}"/>
              </a:ext>
            </a:extLst>
          </p:cNvPr>
          <p:cNvSpPr txBox="1"/>
          <p:nvPr/>
        </p:nvSpPr>
        <p:spPr>
          <a:xfrm>
            <a:off x="335360" y="6368397"/>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Spigel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DR et al. </a:t>
            </a:r>
            <a:r>
              <a:rPr kumimoji="0" lang="en-US" sz="1500" b="0" i="0" u="none" strike="noStrike" kern="1200" cap="none" spc="0" normalizeH="0" baseline="0" noProof="0" dirty="0">
                <a:ln>
                  <a:noFill/>
                </a:ln>
                <a:solidFill>
                  <a:srgbClr val="000000"/>
                </a:solidFill>
                <a:effectLst/>
                <a:uLnTx/>
                <a:uFillTx/>
                <a:latin typeface="Calibri"/>
                <a:ea typeface="Calibri" panose="020F0502020204030204" pitchFamily="34" charset="0"/>
              </a:rPr>
              <a:t>ASCO 2024;Abstract LBA5</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4" name="Picture 3" descr="A graph of a number of events&#10;&#10;Description automatically generated">
            <a:extLst>
              <a:ext uri="{FF2B5EF4-FFF2-40B4-BE49-F238E27FC236}">
                <a16:creationId xmlns:a16="http://schemas.microsoft.com/office/drawing/2014/main" id="{DA076B7E-B02F-9D40-F2D4-C2C88710C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95" y="1371600"/>
            <a:ext cx="11460005" cy="4114800"/>
          </a:xfrm>
          <a:prstGeom prst="rect">
            <a:avLst/>
          </a:prstGeom>
        </p:spPr>
      </p:pic>
      <p:sp>
        <p:nvSpPr>
          <p:cNvPr id="7" name="TextBox 6">
            <a:extLst>
              <a:ext uri="{FF2B5EF4-FFF2-40B4-BE49-F238E27FC236}">
                <a16:creationId xmlns:a16="http://schemas.microsoft.com/office/drawing/2014/main" id="{37BE6876-DC6F-C866-47DA-799254CA5953}"/>
              </a:ext>
            </a:extLst>
          </p:cNvPr>
          <p:cNvSpPr txBox="1"/>
          <p:nvPr/>
        </p:nvSpPr>
        <p:spPr>
          <a:xfrm>
            <a:off x="365995" y="5301208"/>
            <a:ext cx="689445" cy="182880"/>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3" name="TextBox 2">
            <a:extLst>
              <a:ext uri="{FF2B5EF4-FFF2-40B4-BE49-F238E27FC236}">
                <a16:creationId xmlns:a16="http://schemas.microsoft.com/office/drawing/2014/main" id="{7145EFD1-41D7-C4D0-C85C-EA5835B2B979}"/>
              </a:ext>
            </a:extLst>
          </p:cNvPr>
          <p:cNvSpPr txBox="1"/>
          <p:nvPr/>
        </p:nvSpPr>
        <p:spPr>
          <a:xfrm>
            <a:off x="365995" y="5484088"/>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mPFS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 median progression-free survival</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051461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5766-6611-89CF-CED0-416C97E15B6B}"/>
              </a:ext>
            </a:extLst>
          </p:cNvPr>
          <p:cNvSpPr>
            <a:spLocks noGrp="1"/>
          </p:cNvSpPr>
          <p:nvPr>
            <p:ph type="title"/>
          </p:nvPr>
        </p:nvSpPr>
        <p:spPr>
          <a:xfrm>
            <a:off x="916515" y="332656"/>
            <a:ext cx="10358967" cy="793918"/>
          </a:xfrm>
        </p:spPr>
        <p:txBody>
          <a:bodyPr/>
          <a:lstStyle/>
          <a:p>
            <a:r>
              <a:rPr lang="en-US" dirty="0"/>
              <a:t>ADRIATIC: Author Conclusions</a:t>
            </a:r>
          </a:p>
        </p:txBody>
      </p:sp>
      <p:sp>
        <p:nvSpPr>
          <p:cNvPr id="6" name="TextBox 5">
            <a:extLst>
              <a:ext uri="{FF2B5EF4-FFF2-40B4-BE49-F238E27FC236}">
                <a16:creationId xmlns:a16="http://schemas.microsoft.com/office/drawing/2014/main" id="{C8B7BE40-8A76-8B2D-880A-16D72F730198}"/>
              </a:ext>
            </a:extLst>
          </p:cNvPr>
          <p:cNvSpPr txBox="1"/>
          <p:nvPr/>
        </p:nvSpPr>
        <p:spPr>
          <a:xfrm>
            <a:off x="335360" y="6368397"/>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Spigel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DR et al. </a:t>
            </a:r>
            <a:r>
              <a:rPr kumimoji="0" lang="en-US" sz="1500" b="0" i="0" u="none" strike="noStrike" kern="1200" cap="none" spc="0" normalizeH="0" baseline="0" noProof="0" dirty="0">
                <a:ln>
                  <a:noFill/>
                </a:ln>
                <a:solidFill>
                  <a:srgbClr val="000000"/>
                </a:solidFill>
                <a:effectLst/>
                <a:uLnTx/>
                <a:uFillTx/>
                <a:latin typeface="Calibri"/>
                <a:ea typeface="Calibri" panose="020F0502020204030204" pitchFamily="34" charset="0"/>
              </a:rPr>
              <a:t>ASCO 2024;Abstract LBA5</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5" name="Picture 4" descr="A close-up of a medical report&#10;&#10;Description automatically generated">
            <a:extLst>
              <a:ext uri="{FF2B5EF4-FFF2-40B4-BE49-F238E27FC236}">
                <a16:creationId xmlns:a16="http://schemas.microsoft.com/office/drawing/2014/main" id="{8EC9D416-91BA-866C-5763-4EFC17155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689" y="1268760"/>
            <a:ext cx="11056622" cy="4320480"/>
          </a:xfrm>
          <a:prstGeom prst="rect">
            <a:avLst/>
          </a:prstGeom>
        </p:spPr>
      </p:pic>
    </p:spTree>
    <p:extLst>
      <p:ext uri="{BB962C8B-B14F-4D97-AF65-F5344CB8AC3E}">
        <p14:creationId xmlns:p14="http://schemas.microsoft.com/office/powerpoint/2010/main" val="3262166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3E8DC6-9430-956F-F866-F89684157BCE}"/>
              </a:ext>
            </a:extLst>
          </p:cNvPr>
          <p:cNvSpPr txBox="1"/>
          <p:nvPr/>
        </p:nvSpPr>
        <p:spPr>
          <a:xfrm>
            <a:off x="763786" y="1296630"/>
            <a:ext cx="10660806" cy="1708160"/>
          </a:xfrm>
          <a:prstGeom prst="rect">
            <a:avLst/>
          </a:prstGeom>
          <a:noFill/>
        </p:spPr>
        <p:txBody>
          <a:bodyPr wrap="square">
            <a:spAutoFit/>
          </a:bodyPr>
          <a:lstStyle/>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Paz-Ares L et al.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Durvalumab ± tremelimumab + platinum-etoposide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extensive-stage SCLC (CASPIAN</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Outcomes by PD-L1 expression and tissue tumor mutational burden.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Clin Cancer Res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2024 February 16;30(4):824-35.</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Liu SV et al. Five-year survival in patients with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ES-SCLC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treated with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atezolizumab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IMpower133: </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IMbrella</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extension study results. WCLC 2023;Abstract OA01.04. </a:t>
            </a:r>
          </a:p>
        </p:txBody>
      </p:sp>
      <p:sp>
        <p:nvSpPr>
          <p:cNvPr id="2" name="TextBox 1">
            <a:extLst>
              <a:ext uri="{FF2B5EF4-FFF2-40B4-BE49-F238E27FC236}">
                <a16:creationId xmlns:a16="http://schemas.microsoft.com/office/drawing/2014/main" id="{F9881FC5-DBEA-A579-8B00-AB8666A677DE}"/>
              </a:ext>
            </a:extLst>
          </p:cNvPr>
          <p:cNvSpPr txBox="1"/>
          <p:nvPr/>
        </p:nvSpPr>
        <p:spPr>
          <a:xfrm>
            <a:off x="-1811" y="28235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Anti-PD-1/PD-L1-Based Therapies for Extensive-Stage SCLC</a:t>
            </a:r>
          </a:p>
        </p:txBody>
      </p:sp>
    </p:spTree>
    <p:custDataLst>
      <p:tags r:id="rId1"/>
    </p:custDataLst>
    <p:extLst>
      <p:ext uri="{BB962C8B-B14F-4D97-AF65-F5344CB8AC3E}">
        <p14:creationId xmlns:p14="http://schemas.microsoft.com/office/powerpoint/2010/main" val="15719741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list of medical information&#10;&#10;Description automatically generated">
            <a:extLst>
              <a:ext uri="{FF2B5EF4-FFF2-40B4-BE49-F238E27FC236}">
                <a16:creationId xmlns:a16="http://schemas.microsoft.com/office/drawing/2014/main" id="{D2981A48-8381-D535-5E49-353B8E47C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48" y="764704"/>
            <a:ext cx="10914304" cy="4320480"/>
          </a:xfrm>
          <a:prstGeom prst="rect">
            <a:avLst/>
          </a:prstGeom>
        </p:spPr>
      </p:pic>
      <p:sp>
        <p:nvSpPr>
          <p:cNvPr id="7" name="TextBox 6">
            <a:extLst>
              <a:ext uri="{FF2B5EF4-FFF2-40B4-BE49-F238E27FC236}">
                <a16:creationId xmlns:a16="http://schemas.microsoft.com/office/drawing/2014/main" id="{3B528136-0439-C865-1FC2-AB4EE525C000}"/>
              </a:ext>
            </a:extLst>
          </p:cNvPr>
          <p:cNvSpPr txBox="1"/>
          <p:nvPr/>
        </p:nvSpPr>
        <p:spPr>
          <a:xfrm>
            <a:off x="5591944" y="4581128"/>
            <a:ext cx="5760640" cy="430887"/>
          </a:xfrm>
          <a:prstGeom prst="rect">
            <a:avLst/>
          </a:prstGeom>
          <a:noFill/>
        </p:spPr>
        <p:txBody>
          <a:bodyPr wrap="square">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000000"/>
                </a:solidFill>
                <a:effectLst/>
                <a:uLnTx/>
                <a:uFillTx/>
                <a:latin typeface="Calibri"/>
                <a:ea typeface="Calibri" panose="020F0502020204030204" pitchFamily="34" charset="0"/>
              </a:rPr>
              <a:t>Clin Cancer Res </a:t>
            </a:r>
            <a:r>
              <a:rPr kumimoji="0" lang="en-US" sz="2200" b="1" i="0" u="none" strike="noStrike" kern="1200" cap="none" spc="0" normalizeH="0" baseline="0" noProof="0" dirty="0">
                <a:ln>
                  <a:noFill/>
                </a:ln>
                <a:solidFill>
                  <a:srgbClr val="000000"/>
                </a:solidFill>
                <a:effectLst/>
                <a:uLnTx/>
                <a:uFillTx/>
                <a:latin typeface="Calibri"/>
                <a:ea typeface="Calibri" panose="020F0502020204030204" pitchFamily="34" charset="0"/>
              </a:rPr>
              <a:t>2024 February 16;30(4):824-35 </a:t>
            </a:r>
            <a:endParaRPr kumimoji="0" lang="en-US" sz="2200" b="1" i="0" u="none" strike="noStrike" kern="1200" cap="none" spc="0" normalizeH="0" baseline="0" noProof="0" dirty="0">
              <a:ln>
                <a:noFill/>
              </a:ln>
              <a:solidFill>
                <a:srgbClr val="000000"/>
              </a:solidFill>
              <a:effectLst/>
              <a:uLnTx/>
              <a:uFillTx/>
              <a:latin typeface="Calibri"/>
              <a:ea typeface="MS PGothic" charset="0"/>
            </a:endParaRPr>
          </a:p>
        </p:txBody>
      </p:sp>
    </p:spTree>
    <p:extLst>
      <p:ext uri="{BB962C8B-B14F-4D97-AF65-F5344CB8AC3E}">
        <p14:creationId xmlns:p14="http://schemas.microsoft.com/office/powerpoint/2010/main" val="10871683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5766-6611-89CF-CED0-416C97E15B6B}"/>
              </a:ext>
            </a:extLst>
          </p:cNvPr>
          <p:cNvSpPr>
            <a:spLocks noGrp="1"/>
          </p:cNvSpPr>
          <p:nvPr>
            <p:ph type="title"/>
          </p:nvPr>
        </p:nvSpPr>
        <p:spPr>
          <a:xfrm>
            <a:off x="747820" y="22324"/>
            <a:ext cx="10358967" cy="793918"/>
          </a:xfrm>
        </p:spPr>
        <p:txBody>
          <a:bodyPr/>
          <a:lstStyle/>
          <a:p>
            <a:r>
              <a:rPr lang="en-US" dirty="0"/>
              <a:t>CASPIAN: OS Analysis by Subgroup</a:t>
            </a:r>
          </a:p>
        </p:txBody>
      </p:sp>
      <p:sp>
        <p:nvSpPr>
          <p:cNvPr id="6" name="TextBox 5">
            <a:extLst>
              <a:ext uri="{FF2B5EF4-FFF2-40B4-BE49-F238E27FC236}">
                <a16:creationId xmlns:a16="http://schemas.microsoft.com/office/drawing/2014/main" id="{C8B7BE40-8A76-8B2D-880A-16D72F730198}"/>
              </a:ext>
            </a:extLst>
          </p:cNvPr>
          <p:cNvSpPr txBox="1"/>
          <p:nvPr/>
        </p:nvSpPr>
        <p:spPr>
          <a:xfrm>
            <a:off x="275160" y="6453336"/>
            <a:ext cx="532859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Paz-Ares L et al. </a:t>
            </a:r>
            <a:r>
              <a:rPr kumimoji="0" lang="en-US" sz="1500" b="0" i="1" u="none" strike="noStrike" kern="1200" cap="none" spc="0" normalizeH="0" baseline="0" noProof="0" dirty="0">
                <a:ln>
                  <a:noFill/>
                </a:ln>
                <a:solidFill>
                  <a:srgbClr val="000000"/>
                </a:solidFill>
                <a:effectLst/>
                <a:uLnTx/>
                <a:uFillTx/>
                <a:latin typeface="Calibri"/>
                <a:ea typeface="Calibri" panose="020F0502020204030204" pitchFamily="34" charset="0"/>
              </a:rPr>
              <a:t>Clin Cancer Res </a:t>
            </a:r>
            <a:r>
              <a:rPr kumimoji="0" lang="en-US" sz="1500" b="0" i="0" u="none" strike="noStrike" kern="1200" cap="none" spc="0" normalizeH="0" baseline="0" noProof="0" dirty="0">
                <a:ln>
                  <a:noFill/>
                </a:ln>
                <a:solidFill>
                  <a:srgbClr val="000000"/>
                </a:solidFill>
                <a:effectLst/>
                <a:uLnTx/>
                <a:uFillTx/>
                <a:latin typeface="Calibri"/>
                <a:ea typeface="Calibri" panose="020F0502020204030204" pitchFamily="34" charset="0"/>
              </a:rPr>
              <a:t>2024 February 16;30(4):824-35</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5" name="Picture 4" descr="A graph of a number of patients&#10;&#10;Description automatically generated">
            <a:extLst>
              <a:ext uri="{FF2B5EF4-FFF2-40B4-BE49-F238E27FC236}">
                <a16:creationId xmlns:a16="http://schemas.microsoft.com/office/drawing/2014/main" id="{24A3287A-3522-A5BE-94CF-235B0781B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60" y="1079721"/>
            <a:ext cx="5731976" cy="2987755"/>
          </a:xfrm>
          <a:prstGeom prst="rect">
            <a:avLst/>
          </a:prstGeom>
        </p:spPr>
      </p:pic>
      <p:pic>
        <p:nvPicPr>
          <p:cNvPr id="8" name="Picture 7" descr="A graph of a patient's disease&#10;&#10;Description automatically generated with medium confidence">
            <a:extLst>
              <a:ext uri="{FF2B5EF4-FFF2-40B4-BE49-F238E27FC236}">
                <a16:creationId xmlns:a16="http://schemas.microsoft.com/office/drawing/2014/main" id="{745F14CD-C7A4-C824-7067-F7AE5CF7C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4698" y="1079720"/>
            <a:ext cx="5708748" cy="2987756"/>
          </a:xfrm>
          <a:prstGeom prst="rect">
            <a:avLst/>
          </a:prstGeom>
        </p:spPr>
      </p:pic>
      <p:sp>
        <p:nvSpPr>
          <p:cNvPr id="12" name="TextBox 11">
            <a:extLst>
              <a:ext uri="{FF2B5EF4-FFF2-40B4-BE49-F238E27FC236}">
                <a16:creationId xmlns:a16="http://schemas.microsoft.com/office/drawing/2014/main" id="{E2F3C66A-DFE7-CB95-37B2-A4A924AEB099}"/>
              </a:ext>
            </a:extLst>
          </p:cNvPr>
          <p:cNvSpPr txBox="1"/>
          <p:nvPr/>
        </p:nvSpPr>
        <p:spPr>
          <a:xfrm>
            <a:off x="2070188" y="663079"/>
            <a:ext cx="2678435" cy="430887"/>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a:ea typeface="MS PGothic" charset="0"/>
              </a:rPr>
              <a:t>PD-L1 TC or IC ≥1%</a:t>
            </a:r>
          </a:p>
        </p:txBody>
      </p:sp>
      <p:sp>
        <p:nvSpPr>
          <p:cNvPr id="14" name="TextBox 13">
            <a:extLst>
              <a:ext uri="{FF2B5EF4-FFF2-40B4-BE49-F238E27FC236}">
                <a16:creationId xmlns:a16="http://schemas.microsoft.com/office/drawing/2014/main" id="{194B5334-4369-27E4-082E-D3C72B9B88A5}"/>
              </a:ext>
            </a:extLst>
          </p:cNvPr>
          <p:cNvSpPr txBox="1"/>
          <p:nvPr/>
        </p:nvSpPr>
        <p:spPr>
          <a:xfrm>
            <a:off x="6994921" y="663079"/>
            <a:ext cx="4694659" cy="430887"/>
          </a:xfrm>
          <a:prstGeom prst="rect">
            <a:avLst/>
          </a:prstGeom>
          <a:noFill/>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a:ea typeface="MS PGothic" charset="0"/>
              </a:rPr>
              <a:t>PD-L1 TC and IC &lt;1%</a:t>
            </a:r>
          </a:p>
        </p:txBody>
      </p:sp>
      <p:sp>
        <p:nvSpPr>
          <p:cNvPr id="16" name="TextBox 15">
            <a:extLst>
              <a:ext uri="{FF2B5EF4-FFF2-40B4-BE49-F238E27FC236}">
                <a16:creationId xmlns:a16="http://schemas.microsoft.com/office/drawing/2014/main" id="{C1C21DE9-3E7B-B21F-20B1-88976645B07C}"/>
              </a:ext>
            </a:extLst>
          </p:cNvPr>
          <p:cNvSpPr txBox="1"/>
          <p:nvPr/>
        </p:nvSpPr>
        <p:spPr>
          <a:xfrm>
            <a:off x="683486" y="4330954"/>
            <a:ext cx="10647299" cy="1754326"/>
          </a:xfrm>
          <a:prstGeom prst="rect">
            <a:avLst/>
          </a:prstGeom>
          <a:noFill/>
          <a:ln>
            <a:solidFill>
              <a:schemeClr val="tx1"/>
            </a:solidFill>
          </a:ln>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Author Conclusions: </a:t>
            </a:r>
            <a:r>
              <a:rPr kumimoji="0" lang="en-US" sz="1800" b="0" i="1" u="none" strike="noStrike" kern="1200" cap="none" spc="0" normalizeH="0" baseline="0" noProof="0" dirty="0">
                <a:ln>
                  <a:noFill/>
                </a:ln>
                <a:solidFill>
                  <a:srgbClr val="000000"/>
                </a:solidFill>
                <a:effectLst/>
                <a:uLnTx/>
                <a:uFillTx/>
                <a:latin typeface="Calibri"/>
                <a:ea typeface="MS PGothic" charset="0"/>
              </a:rPr>
              <a:t>These results support treatment benefit with first-line durvalumab plus EP in patients with ES-SCLC irrespective of biomarker status; there was no evidence that either PD-L1 expression or </a:t>
            </a:r>
            <a:r>
              <a:rPr kumimoji="0" lang="en-US" sz="1800" b="0" i="1" u="none" strike="noStrike" kern="1200" cap="none" spc="0" normalizeH="0" baseline="0" noProof="0" dirty="0" err="1">
                <a:ln>
                  <a:noFill/>
                </a:ln>
                <a:solidFill>
                  <a:srgbClr val="000000"/>
                </a:solidFill>
                <a:effectLst/>
                <a:uLnTx/>
                <a:uFillTx/>
                <a:latin typeface="Calibri"/>
                <a:ea typeface="MS PGothic" charset="0"/>
              </a:rPr>
              <a:t>tTMB</a:t>
            </a:r>
            <a:r>
              <a:rPr kumimoji="0" lang="en-US" sz="1800" b="0" i="1" u="none" strike="noStrike" kern="1200" cap="none" spc="0" normalizeH="0" baseline="0" noProof="0" dirty="0">
                <a:ln>
                  <a:noFill/>
                </a:ln>
                <a:solidFill>
                  <a:srgbClr val="000000"/>
                </a:solidFill>
                <a:effectLst/>
                <a:uLnTx/>
                <a:uFillTx/>
                <a:latin typeface="Calibri"/>
                <a:ea typeface="MS PGothic" charset="0"/>
              </a:rPr>
              <a:t> can be used to select patients or predict outcomes with durvalumab plus EP in this disease setting. However, our observations in the durvalumab plus </a:t>
            </a:r>
            <a:r>
              <a:rPr kumimoji="0" lang="en-US" sz="1800" b="0" i="1" u="none" strike="noStrike" kern="1200" cap="none" spc="0" normalizeH="0" baseline="0" noProof="0" dirty="0" err="1">
                <a:ln>
                  <a:noFill/>
                </a:ln>
                <a:solidFill>
                  <a:srgbClr val="000000"/>
                </a:solidFill>
                <a:effectLst/>
                <a:uLnTx/>
                <a:uFillTx/>
                <a:latin typeface="Calibri"/>
                <a:ea typeface="MS PGothic" charset="0"/>
              </a:rPr>
              <a:t>tremelimumab</a:t>
            </a:r>
            <a:r>
              <a:rPr kumimoji="0" lang="en-US" sz="1800" b="0" i="1" u="none" strike="noStrike" kern="1200" cap="none" spc="0" normalizeH="0" baseline="0" noProof="0" dirty="0">
                <a:ln>
                  <a:noFill/>
                </a:ln>
                <a:solidFill>
                  <a:srgbClr val="000000"/>
                </a:solidFill>
                <a:effectLst/>
                <a:uLnTx/>
                <a:uFillTx/>
                <a:latin typeface="Calibri"/>
                <a:ea typeface="MS PGothic" charset="0"/>
              </a:rPr>
              <a:t> plus EP arm suggest that PD-L1 expression may yet prove to be a useful biomarker for combined treatment with PD-(L)1 and CTLA-4 inhibition, although this requires confirmation with a prospective and independent dataset. </a:t>
            </a:r>
          </a:p>
        </p:txBody>
      </p:sp>
      <p:sp>
        <p:nvSpPr>
          <p:cNvPr id="3" name="TextBox 2">
            <a:extLst>
              <a:ext uri="{FF2B5EF4-FFF2-40B4-BE49-F238E27FC236}">
                <a16:creationId xmlns:a16="http://schemas.microsoft.com/office/drawing/2014/main" id="{091EF2E7-04C6-430F-3E68-966A40C1A923}"/>
              </a:ext>
            </a:extLst>
          </p:cNvPr>
          <p:cNvSpPr txBox="1"/>
          <p:nvPr/>
        </p:nvSpPr>
        <p:spPr>
          <a:xfrm>
            <a:off x="645274" y="6115879"/>
            <a:ext cx="725092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TC = tumor cell; IC = immune cell; ES-SCLC = extensive-stage small cell lung cancer</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83408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3E8DC6-9430-956F-F866-F89684157BCE}"/>
              </a:ext>
            </a:extLst>
          </p:cNvPr>
          <p:cNvSpPr txBox="1"/>
          <p:nvPr/>
        </p:nvSpPr>
        <p:spPr>
          <a:xfrm>
            <a:off x="763786" y="1412776"/>
            <a:ext cx="10660806" cy="4939814"/>
          </a:xfrm>
          <a:prstGeom prst="rect">
            <a:avLst/>
          </a:prstGeom>
          <a:noFill/>
        </p:spPr>
        <p:txBody>
          <a:bodyPr wrap="square">
            <a:spAutoFit/>
          </a:bodyPr>
          <a:lstStyle/>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Lee S-H et al. A phase II, open-label, combination therapy of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durvalumab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and </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ceralasertib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relapsed and refractory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small cell lung cancer (SUKSES-N4</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ASCO 2024;Abstract 8104.</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Johnson M et al. </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Ifinatamab</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deruxtecan</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DXd</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DS-7300)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patients with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refractory SCLC: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subgroup analysis of a phase 1/2 study. WCLC 2023;Abstract OA05.05.</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Rudin C et al. A phase II study of </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ifinatamab</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deruxtecan</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DXd</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DS-7300</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patients with previously treated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ES-SCLC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WCLC 2023;Abstract P2.16-06.</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Dowlati</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et al.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Sacituzumab </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govitecan</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as</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second-line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treatment for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extensive SCLC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Preliminary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results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from the phase II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TROPiCS-03 basket trial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ESMO 2023;Abstract 1990MO.</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Paz-Ares L et al. </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Tarlatamab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first-in-class DLL3-targeted bispecific T-cell engager, in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recurrent SCLC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An open-label, phase I study.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2023;41(16):2893-903.</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Paz-Ares L et al. </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Tarlatamab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for patients with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previously treated SCLC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Primary analysis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of the phase II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DeLLphi-301 study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ESMO 2023;Abstract LBA92.</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137B277-3F91-3AAE-A987-D473054714C5}"/>
              </a:ext>
            </a:extLst>
          </p:cNvPr>
          <p:cNvSpPr txBox="1"/>
          <p:nvPr/>
        </p:nvSpPr>
        <p:spPr>
          <a:xfrm>
            <a:off x="-1811" y="28235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Novel Agents and Strategies for Patients with SCLC</a:t>
            </a:r>
          </a:p>
        </p:txBody>
      </p:sp>
    </p:spTree>
    <p:custDataLst>
      <p:tags r:id="rId1"/>
    </p:custDataLst>
    <p:extLst>
      <p:ext uri="{BB962C8B-B14F-4D97-AF65-F5344CB8AC3E}">
        <p14:creationId xmlns:p14="http://schemas.microsoft.com/office/powerpoint/2010/main" val="11728632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XzGFZwS3zfQncrK.5dJiL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3.xml><?xml version="1.0" encoding="utf-8"?>
<a:theme xmlns:a="http://schemas.openxmlformats.org/drawingml/2006/main" name="1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4.xml><?xml version="1.0" encoding="utf-8"?>
<a:theme xmlns:a="http://schemas.openxmlformats.org/drawingml/2006/main" name="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Custom 1">
      <a:majorFont>
        <a:latin typeface="Roboto Condense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3_NORMAL SLIDES">
  <a:themeElements>
    <a:clrScheme name="Custom 1">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Custom 2">
      <a:majorFont>
        <a:latin typeface="Roboto Condense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6_Office Theme">
  <a:themeElements>
    <a:clrScheme name="Custom 36">
      <a:dk1>
        <a:srgbClr val="000000"/>
      </a:dk1>
      <a:lt1>
        <a:srgbClr val="FFFFFF"/>
      </a:lt1>
      <a:dk2>
        <a:srgbClr val="555555"/>
      </a:dk2>
      <a:lt2>
        <a:srgbClr val="4D8D75"/>
      </a:lt2>
      <a:accent1>
        <a:srgbClr val="206367"/>
      </a:accent1>
      <a:accent2>
        <a:srgbClr val="193D40"/>
      </a:accent2>
      <a:accent3>
        <a:srgbClr val="D8862E"/>
      </a:accent3>
      <a:accent4>
        <a:srgbClr val="609BC8"/>
      </a:accent4>
      <a:accent5>
        <a:srgbClr val="A9AAA9"/>
      </a:accent5>
      <a:accent6>
        <a:srgbClr val="D82144"/>
      </a:accent6>
      <a:hlink>
        <a:srgbClr val="609BC8"/>
      </a:hlink>
      <a:folHlink>
        <a:srgbClr val="B1B2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Custom Design">
  <a:themeElements>
    <a:clrScheme name="Custom 39">
      <a:dk1>
        <a:srgbClr val="002169"/>
      </a:dk1>
      <a:lt1>
        <a:sysClr val="window" lastClr="FFFFFF"/>
      </a:lt1>
      <a:dk2>
        <a:srgbClr val="FFFFFF"/>
      </a:dk2>
      <a:lt2>
        <a:srgbClr val="002169"/>
      </a:lt2>
      <a:accent1>
        <a:srgbClr val="F18A00"/>
      </a:accent1>
      <a:accent2>
        <a:srgbClr val="3E9557"/>
      </a:accent2>
      <a:accent3>
        <a:srgbClr val="4D4D4D"/>
      </a:accent3>
      <a:accent4>
        <a:srgbClr val="BBBBBB"/>
      </a:accent4>
      <a:accent5>
        <a:srgbClr val="E6E6E6"/>
      </a:accent5>
      <a:accent6>
        <a:srgbClr val="ADDDBB"/>
      </a:accent6>
      <a:hlink>
        <a:srgbClr val="87A6CF"/>
      </a:hlink>
      <a:folHlink>
        <a:srgbClr val="F8D5A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HMK">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ffice Theme">
  <a:themeElements>
    <a:clrScheme name="Custom 2">
      <a:dk1>
        <a:srgbClr val="000000"/>
      </a:dk1>
      <a:lt1>
        <a:sysClr val="window" lastClr="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9_HMK">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24.xml><?xml version="1.0" encoding="utf-8"?>
<a:theme xmlns:a="http://schemas.openxmlformats.org/drawingml/2006/main" name="1_Presentation_16x9_Widescreen_Basic">
  <a:themeElements>
    <a:clrScheme name="MD Anderson Basic">
      <a:dk1>
        <a:srgbClr val="413C38"/>
      </a:dk1>
      <a:lt1>
        <a:srgbClr val="FFFFFF"/>
      </a:lt1>
      <a:dk2>
        <a:srgbClr val="EE3124"/>
      </a:dk2>
      <a:lt2>
        <a:srgbClr val="FFFFFF"/>
      </a:lt2>
      <a:accent1>
        <a:srgbClr val="614B79"/>
      </a:accent1>
      <a:accent2>
        <a:srgbClr val="407EC9"/>
      </a:accent2>
      <a:accent3>
        <a:srgbClr val="789D4A"/>
      </a:accent3>
      <a:accent4>
        <a:srgbClr val="CB6015"/>
      </a:accent4>
      <a:accent5>
        <a:srgbClr val="D2CE9E"/>
      </a:accent5>
      <a:accent6>
        <a:srgbClr val="63666A"/>
      </a:accent6>
      <a:hlink>
        <a:srgbClr val="407EC9"/>
      </a:hlink>
      <a:folHlink>
        <a:srgbClr val="63666A"/>
      </a:folHlink>
    </a:clrScheme>
    <a:fontScheme name="MD Anders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600"/>
          </a:spcBef>
          <a:defRPr sz="1800" b="1" dirty="0" smtClean="0">
            <a:latin typeface="+mj-lt"/>
          </a:defRPr>
        </a:defPPr>
      </a:lstStyle>
      <a:style>
        <a:lnRef idx="1">
          <a:schemeClr val="accent1"/>
        </a:lnRef>
        <a:fillRef idx="3">
          <a:schemeClr val="accent1"/>
        </a:fillRef>
        <a:effectRef idx="2">
          <a:schemeClr val="accent1"/>
        </a:effectRef>
        <a:fontRef idx="minor">
          <a:schemeClr val="lt1"/>
        </a:fontRef>
      </a:style>
    </a:spDef>
    <a:lnDef>
      <a:spPr bwMode="gray">
        <a:ln w="12700" cap="rnd">
          <a:solidFill>
            <a:schemeClr val="accent6"/>
          </a:solidFill>
          <a:prstDash val="soli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182880" indent="-182880">
          <a:spcBef>
            <a:spcPts val="1200"/>
          </a:spcBef>
          <a:buFont typeface="Arial" panose="020B0604020202020204" pitchFamily="34" charset="0"/>
          <a:buChar char="•"/>
          <a:defRPr sz="1800" dirty="0" smtClean="0">
            <a:cs typeface="Arial"/>
          </a:defRPr>
        </a:defPPr>
      </a:lstStyle>
    </a:txDef>
  </a:objectDefaults>
  <a:extraClrSchemeLst/>
  <a:extLst>
    <a:ext uri="{05A4C25C-085E-4340-85A3-A5531E510DB2}">
      <thm15:themeFamily xmlns:thm15="http://schemas.microsoft.com/office/thememl/2012/main" name="Presentation4" id="{96FD2424-AC25-5741-B010-95742E8E8E9D}" vid="{0542371B-13A0-F740-BBC2-5BCF202ACB61}"/>
    </a:ext>
  </a:extLst>
</a:theme>
</file>

<file path=ppt/theme/theme25.xml><?xml version="1.0" encoding="utf-8"?>
<a:theme xmlns:a="http://schemas.openxmlformats.org/drawingml/2006/main" name="Sanofi">
  <a:themeElements>
    <a:clrScheme name="Sanofi (Optimized)">
      <a:dk1>
        <a:sysClr val="windowText" lastClr="000000"/>
      </a:dk1>
      <a:lt1>
        <a:sysClr val="window" lastClr="FFFFFF"/>
      </a:lt1>
      <a:dk2>
        <a:srgbClr val="F4F2F6"/>
      </a:dk2>
      <a:lt2>
        <a:srgbClr val="F5F5F5"/>
      </a:lt2>
      <a:accent1>
        <a:srgbClr val="23004C"/>
      </a:accent1>
      <a:accent2>
        <a:srgbClr val="7A00E6"/>
      </a:accent2>
      <a:accent3>
        <a:srgbClr val="268500"/>
      </a:accent3>
      <a:accent4>
        <a:srgbClr val="DA3A16"/>
      </a:accent4>
      <a:accent5>
        <a:srgbClr val="D515B9"/>
      </a:accent5>
      <a:accent6>
        <a:srgbClr val="007FAD"/>
      </a:accent6>
      <a:hlink>
        <a:srgbClr val="7A00E6"/>
      </a:hlink>
      <a:folHlink>
        <a:srgbClr val="23004C"/>
      </a:folHlink>
    </a:clrScheme>
    <a:fontScheme name="00. Sanofi System">
      <a:majorFont>
        <a:latin typeface="Verdana"/>
        <a:ea typeface=""/>
        <a:cs typeface=""/>
      </a:majorFont>
      <a:minorFont>
        <a:latin typeface="Verdana"/>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nofi Presentation Template - v1.11.potx" id="{210E5131-FFAE-4CB3-9012-0373BA675FBC}" vid="{FEDB0EB5-5FA6-491E-88A4-AE47CEA2F83D}"/>
    </a:ext>
  </a:ext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FCI theme">
  <a:themeElements>
    <a:clrScheme name="Custom 3">
      <a:dk1>
        <a:srgbClr val="000000"/>
      </a:dk1>
      <a:lt1>
        <a:srgbClr val="FFFFFF"/>
      </a:lt1>
      <a:dk2>
        <a:srgbClr val="636569"/>
      </a:dk2>
      <a:lt2>
        <a:srgbClr val="E7E6E6"/>
      </a:lt2>
      <a:accent1>
        <a:srgbClr val="12689B"/>
      </a:accent1>
      <a:accent2>
        <a:srgbClr val="FFA236"/>
      </a:accent2>
      <a:accent3>
        <a:srgbClr val="23C7EF"/>
      </a:accent3>
      <a:accent4>
        <a:srgbClr val="646569"/>
      </a:accent4>
      <a:accent5>
        <a:srgbClr val="E7E6E6"/>
      </a:accent5>
      <a:accent6>
        <a:srgbClr val="FEFEFE"/>
      </a:accent6>
      <a:hlink>
        <a:srgbClr val="FB993D"/>
      </a:hlink>
      <a:folHlink>
        <a:srgbClr val="FB99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FCI theme" id="{9160758A-3C81-174A-8DC1-E381390C8DC9}" vid="{A2CDC99F-2B79-7940-A4BC-F63D9D2AE09D}"/>
    </a:ext>
  </a:extLst>
</a:theme>
</file>

<file path=ppt/theme/theme6.xml><?xml version="1.0" encoding="utf-8"?>
<a:theme xmlns:a="http://schemas.openxmlformats.org/drawingml/2006/main" name="AZ Divider Slide Options - Colour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 Internal Template 16x9.potx" id="{04DCB36B-BF88-4785-B385-CAB43C755197}" vid="{75E1C930-CD09-44BE-B5CA-61EE8B8DC798}"/>
    </a:ext>
  </a:extLst>
</a:theme>
</file>

<file path=ppt/theme/theme7.xml><?xml version="1.0" encoding="utf-8"?>
<a:theme xmlns:a="http://schemas.openxmlformats.org/drawingml/2006/main" name="AZ General Mast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 Internal Template 16x9.potx" id="{04DCB36B-BF88-4785-B385-CAB43C755197}" vid="{946A2F68-3792-44A1-98AF-A3CD3436C9B6}"/>
    </a:ext>
  </a:extLst>
</a:theme>
</file>

<file path=ppt/theme/theme8.xml><?xml version="1.0" encoding="utf-8"?>
<a:theme xmlns:a="http://schemas.openxmlformats.org/drawingml/2006/main" name="4_Office Theme">
  <a:themeElements>
    <a:clrScheme name="RED">
      <a:dk1>
        <a:srgbClr val="404040"/>
      </a:dk1>
      <a:lt1>
        <a:srgbClr val="FFFFFF"/>
      </a:lt1>
      <a:dk2>
        <a:srgbClr val="808080"/>
      </a:dk2>
      <a:lt2>
        <a:srgbClr val="EEECE1"/>
      </a:lt2>
      <a:accent1>
        <a:srgbClr val="0099B0"/>
      </a:accent1>
      <a:accent2>
        <a:srgbClr val="636569"/>
      </a:accent2>
      <a:accent3>
        <a:srgbClr val="CA8341"/>
      </a:accent3>
      <a:accent4>
        <a:srgbClr val="715091"/>
      </a:accent4>
      <a:accent5>
        <a:srgbClr val="10CFC9"/>
      </a:accent5>
      <a:accent6>
        <a:srgbClr val="B14D5A"/>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ef46fcd0903dc71ae342ffa03ef4f548">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22a09f9384c98626205d493fc258a7fc"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17E363-D0EC-4B22-B005-8E2ECE4589FE}"/>
</file>

<file path=customXml/itemProps2.xml><?xml version="1.0" encoding="utf-8"?>
<ds:datastoreItem xmlns:ds="http://schemas.openxmlformats.org/officeDocument/2006/customXml" ds:itemID="{625812F5-93A4-455D-8BAB-06D0FFA7ABCF}"/>
</file>

<file path=docProps/app.xml><?xml version="1.0" encoding="utf-8"?>
<Properties xmlns="http://schemas.openxmlformats.org/officeDocument/2006/extended-properties" xmlns:vt="http://schemas.openxmlformats.org/officeDocument/2006/docPropsVTypes">
  <Template/>
  <TotalTime>9160</TotalTime>
  <Words>5951</Words>
  <Application>Microsoft Macintosh PowerPoint</Application>
  <PresentationFormat>Widescreen</PresentationFormat>
  <Paragraphs>508</Paragraphs>
  <Slides>118</Slides>
  <Notes>43</Notes>
  <HiddenSlides>0</HiddenSlides>
  <MMClips>0</MMClips>
  <ScaleCrop>false</ScaleCrop>
  <HeadingPairs>
    <vt:vector size="8" baseType="variant">
      <vt:variant>
        <vt:lpstr>Fonts Used</vt:lpstr>
      </vt:variant>
      <vt:variant>
        <vt:i4>28</vt:i4>
      </vt:variant>
      <vt:variant>
        <vt:lpstr>Theme</vt:lpstr>
      </vt:variant>
      <vt:variant>
        <vt:i4>25</vt:i4>
      </vt:variant>
      <vt:variant>
        <vt:lpstr>Embedded OLE Servers</vt:lpstr>
      </vt:variant>
      <vt:variant>
        <vt:i4>1</vt:i4>
      </vt:variant>
      <vt:variant>
        <vt:lpstr>Slide Titles</vt:lpstr>
      </vt:variant>
      <vt:variant>
        <vt:i4>118</vt:i4>
      </vt:variant>
    </vt:vector>
  </HeadingPairs>
  <TitlesOfParts>
    <vt:vector size="172" baseType="lpstr">
      <vt:lpstr>Aptos</vt:lpstr>
      <vt:lpstr>Arial</vt:lpstr>
      <vt:lpstr>Arial Narrow</vt:lpstr>
      <vt:lpstr>Calibri</vt:lpstr>
      <vt:lpstr>Century Gothic</vt:lpstr>
      <vt:lpstr>Courier New</vt:lpstr>
      <vt:lpstr>Franklin Gothic Book</vt:lpstr>
      <vt:lpstr>Franklin Gothic Medium</vt:lpstr>
      <vt:lpstr>Franklin Gothic Medium Cond</vt:lpstr>
      <vt:lpstr>Futura Bk BT</vt:lpstr>
      <vt:lpstr>Futura Lt BT</vt:lpstr>
      <vt:lpstr>Georgia</vt:lpstr>
      <vt:lpstr>Helvetica Light</vt:lpstr>
      <vt:lpstr>Lucida Grande</vt:lpstr>
      <vt:lpstr>Monaco</vt:lpstr>
      <vt:lpstr>Montserrat SemiBold</vt:lpstr>
      <vt:lpstr>Noto Sans Symbols</vt:lpstr>
      <vt:lpstr>Proxima Nova Rg</vt:lpstr>
      <vt:lpstr>Roboto Condensed</vt:lpstr>
      <vt:lpstr>Roche Sans Light Light</vt:lpstr>
      <vt:lpstr>Roche Sans Medium Medium</vt:lpstr>
      <vt:lpstr>Sanofi Sans 3 Regular</vt:lpstr>
      <vt:lpstr>Symbol</vt:lpstr>
      <vt:lpstr>System Font Regular</vt:lpstr>
      <vt:lpstr>Times New Roman</vt:lpstr>
      <vt:lpstr>Verdana</vt:lpstr>
      <vt:lpstr>Wingdings</vt:lpstr>
      <vt:lpstr>Wingdings 2</vt:lpstr>
      <vt:lpstr>1_Default Design</vt:lpstr>
      <vt:lpstr>3_Default Design</vt:lpstr>
      <vt:lpstr>5_Default Design</vt:lpstr>
      <vt:lpstr>MLC2015_PPT_Slides</vt:lpstr>
      <vt:lpstr>DFCI theme</vt:lpstr>
      <vt:lpstr>AZ Divider Slide Options - Colours</vt:lpstr>
      <vt:lpstr>AZ General Master Slide Options</vt:lpstr>
      <vt:lpstr>4_Office Theme</vt:lpstr>
      <vt:lpstr>7_Office Theme</vt:lpstr>
      <vt:lpstr>6_FIDE 16:9 template</vt:lpstr>
      <vt:lpstr>7_Default Design</vt:lpstr>
      <vt:lpstr>2022_CCO_Template</vt:lpstr>
      <vt:lpstr>1_2022_CCO_Template</vt:lpstr>
      <vt:lpstr>NORMAL SLIDES</vt:lpstr>
      <vt:lpstr>1_NORMAL SLIDES</vt:lpstr>
      <vt:lpstr>2_NORMAL SLIDES</vt:lpstr>
      <vt:lpstr>3_NORMAL SLIDES</vt:lpstr>
      <vt:lpstr>6_Office Theme</vt:lpstr>
      <vt:lpstr>Custom Design</vt:lpstr>
      <vt:lpstr>6_HMK</vt:lpstr>
      <vt:lpstr>2_Office Theme</vt:lpstr>
      <vt:lpstr>9_HMK</vt:lpstr>
      <vt:lpstr>2_2022_CCO_Template</vt:lpstr>
      <vt:lpstr>1_Presentation_16x9_Widescreen_Basic</vt:lpstr>
      <vt:lpstr>Sanofi</vt:lpstr>
      <vt:lpstr>think-cell Slide</vt:lpstr>
      <vt:lpstr>Year in Review: Immunotherapy and Other Nontargeted Approaches for Lung Cancer A CME/MOC-Accredited Live Webinar</vt:lpstr>
      <vt:lpstr>Faculty</vt:lpstr>
      <vt:lpstr>Commercial Support</vt:lpstr>
      <vt:lpstr>Dr Gubens — Disclosures</vt:lpstr>
      <vt:lpstr>PowerPoint Presentation</vt:lpstr>
      <vt:lpstr>PowerPoint Presentation</vt:lpstr>
      <vt:lpstr>PowerPoint Presentation</vt:lpstr>
      <vt:lpstr>PowerPoint Presentation</vt:lpstr>
      <vt:lpstr>Key Data Sets (Continued)</vt:lpstr>
      <vt:lpstr>Key Data Sets (Continued)</vt:lpstr>
      <vt:lpstr>PowerPoint Presentation</vt:lpstr>
      <vt:lpstr>Agenda</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Polygenic Risk Score for Ulcerative Colitis Predicts Immune Checkpoint Inhibitor-Mediated Colitis</vt:lpstr>
      <vt:lpstr>PowerPoint Presentation</vt:lpstr>
      <vt:lpstr>Polygenic Risk Score for Ulcerative Colitis Predicts Immune Checkpoint Inhibitor-Mediated Colitis (Continued)</vt:lpstr>
      <vt:lpstr>All-Grade and Severe Immune Checkpoint Inhibitor-Mediated Colitis by Polygenic Risk Score for Ulcerative Colitis in the GeRI Cohort</vt:lpstr>
      <vt:lpstr>Immune Checkpoint Inhibitor-Mediated Colitis as a Predictor of Overall Survival in the Entire GeRI Cohort</vt:lpstr>
      <vt:lpstr>Agenda</vt:lpstr>
      <vt:lpstr>PowerPoint Presentation</vt:lpstr>
      <vt:lpstr>PowerPoint Presentation</vt:lpstr>
      <vt:lpstr>CheckMate 816 4-Year Update: Event-Free Survival (EFS)</vt:lpstr>
      <vt:lpstr>PowerPoint Presentation</vt:lpstr>
      <vt:lpstr>PowerPoint Presentation</vt:lpstr>
      <vt:lpstr>PowerPoint Presentation</vt:lpstr>
      <vt:lpstr>AEGEAN: Phase III Study Design</vt:lpstr>
      <vt:lpstr>AEGEAN Subgroup Analysis: Author Conclusions</vt:lpstr>
      <vt:lpstr>PowerPoint Presentation</vt:lpstr>
      <vt:lpstr>PowerPoint Presentation</vt:lpstr>
      <vt:lpstr>ctDNA-Lung-DETECT: Author Conclusions</vt:lpstr>
      <vt:lpstr>Agenda</vt:lpstr>
      <vt:lpstr>PowerPoint Presentation</vt:lpstr>
      <vt:lpstr>PowerPoint Presentation</vt:lpstr>
      <vt:lpstr>LAURA Phase III Study</vt:lpstr>
      <vt:lpstr>LAURA: PFS Outcomes by BICR</vt:lpstr>
      <vt:lpstr>LAURA: Tumor Response by BICR</vt:lpstr>
      <vt:lpstr>LAURA: Safety Profile</vt:lpstr>
      <vt:lpstr>PowerPoint Presentation</vt:lpstr>
      <vt:lpstr>PACIFIC-R Study: Overall Survival (OS) and Investigator-Assessed Progression-Free Survival (PFS) in the Full Analysis Set</vt:lpstr>
      <vt:lpstr>PowerPoint Presentation</vt:lpstr>
      <vt:lpstr>DUART: Objective Response Rate (ORR)</vt:lpstr>
      <vt:lpstr>DUART: Conclusions</vt:lpstr>
      <vt:lpstr>Agenda</vt:lpstr>
      <vt:lpstr>PowerPoint Presentation</vt:lpstr>
      <vt:lpstr>First-Line Pembrolizumab as Monotherapy or Combined with Chemotherapy: 5-Year Updates</vt:lpstr>
      <vt:lpstr>CheckMate 227 Study: 6-Year Outcomes with First-Line Nivolumab and Ipilimumab for Metastatic NSCLC</vt:lpstr>
      <vt:lpstr>CheckMate 9LA Study: 5-Year Outcomes with First-Line Nivolumab and Ipilimumab for Metastatic NSCLC</vt:lpstr>
      <vt:lpstr>PowerPoint Presentation</vt:lpstr>
      <vt:lpstr>POSEIDON: Progression-Free Survival with Durvalumab and Chemotherapy versus Chemotherapy</vt:lpstr>
      <vt:lpstr>POSEIDON: Progression-Free Survival with Durvalumab, Tremelimumab and Chemotherapy versus Chemotherapy</vt:lpstr>
      <vt:lpstr>PowerPoint Presentation</vt:lpstr>
      <vt:lpstr>POSEIDON: 5-Year Overall Survival Update</vt:lpstr>
      <vt:lpstr>POSEIDON: 5-Year Overall Survival Update Subgroup Analysis</vt:lpstr>
      <vt:lpstr>Agenda</vt:lpstr>
      <vt:lpstr>PowerPoint Presentation</vt:lpstr>
      <vt:lpstr>PowerPoint Presentation</vt:lpstr>
      <vt:lpstr>PowerPoint Presentation</vt:lpstr>
      <vt:lpstr>TROPION-Lung01: PFS by Histology</vt:lpstr>
      <vt:lpstr>TROPION-Lung01: Interim OS Analysis</vt:lpstr>
      <vt:lpstr>TROPION-Lung01: Adverse Events of Special Interest</vt:lpstr>
      <vt:lpstr>PowerPoint Presentation</vt:lpstr>
      <vt:lpstr>TROPION-Lung02 Subgroup Analysis: First-Line Efficacy Outcomes</vt:lpstr>
      <vt:lpstr>Ongoing Phase III Trials of Dato-DXd with Pembrolizumab for Advanced/Metastatic NSCLC </vt:lpstr>
      <vt:lpstr>PowerPoint Presentation</vt:lpstr>
      <vt:lpstr>ICARUS-LUNG01 Study Design</vt:lpstr>
      <vt:lpstr>ICARUS-LUNG01: Objective Response Rates with Dato-DXd for Previously Treated Advanced NSCLC</vt:lpstr>
      <vt:lpstr>ICARUS-LUNG01: TROP2 Expression and PFS with Dato-DXd for Previously Treated Advanced NSCLC</vt:lpstr>
      <vt:lpstr>PowerPoint Presentation</vt:lpstr>
      <vt:lpstr>TROPION-Lung05: Patient Characteristics and Disposition</vt:lpstr>
      <vt:lpstr>TROPION-Lung05: Efficacy Summary</vt:lpstr>
      <vt:lpstr>PowerPoint Presentation</vt:lpstr>
      <vt:lpstr>TROPION-Lung05: Intracranial PFS in Patients With and Without Baseline Brain Metastases</vt:lpstr>
      <vt:lpstr>Agenda</vt:lpstr>
      <vt:lpstr>PowerPoint Presentation</vt:lpstr>
      <vt:lpstr>PowerPoint Presentation</vt:lpstr>
      <vt:lpstr>PFS and OS in Study Cohort (n = 246)</vt:lpstr>
      <vt:lpstr>Possible Detriment of Immune Checkpoint Inhibition After EGFR Tyrosine Kinase Inhibitor for NSCLC with EGFR Mutation</vt:lpstr>
      <vt:lpstr>PowerPoint Presentation</vt:lpstr>
      <vt:lpstr>National Lung Matrix Trial Arm J: Response and Survival Among Patients Who Received Prior Immune Checkpoint Blockade (ICB)</vt:lpstr>
      <vt:lpstr>PowerPoint Presentation</vt:lpstr>
      <vt:lpstr>HUDSON Study: Treatment Efficacy with Durvalumab/Ceralasertib and with Other Regimens in Previously Treated Advanced NSCLC</vt:lpstr>
      <vt:lpstr>Agenda</vt:lpstr>
      <vt:lpstr>PowerPoint Presentation</vt:lpstr>
      <vt:lpstr>PowerPoint Presentation</vt:lpstr>
      <vt:lpstr>ADRIATIC: Phase III Study Design</vt:lpstr>
      <vt:lpstr>ADRIATIC: Overall Survival (Dual Primary Endpoint)</vt:lpstr>
      <vt:lpstr>ADRIATIC: Progression-Free Survival (Dual Primary Endpoint)</vt:lpstr>
      <vt:lpstr>ADRIATIC: Author Conclusions</vt:lpstr>
      <vt:lpstr>PowerPoint Presentation</vt:lpstr>
      <vt:lpstr>PowerPoint Presentation</vt:lpstr>
      <vt:lpstr>CASPIAN: OS Analysis by Subgroup</vt:lpstr>
      <vt:lpstr>PowerPoint Presentation</vt:lpstr>
      <vt:lpstr>A Phase II, Open-Label, Combination Therapy of Durvalumab and Ceralasertib in Relapsed and Refractory Small Cell Lung Cancer (SUKSES-N4)</vt:lpstr>
      <vt:lpstr>SUKSES-N4: A Phase II Study of Durvalumab with Ceralasertib for Relapsed/Refractory SCLC</vt:lpstr>
      <vt:lpstr>SUKSES-N4: Safety Profile of Durvalumab and Ceralasertib for Relapsed/Refractory SCLC</vt:lpstr>
      <vt:lpstr>FDA Grants Accelerated Approval to Tarlatamab for Extensive-Stage Small Cell Lung Cancer Press Release: May 16, 2024</vt:lpstr>
      <vt:lpstr>DeLLphi-301 Trial: Onset and Duration of Response</vt:lpstr>
      <vt:lpstr>DeLLphi-301: Efficacy Analysis Set per ITT Analysis</vt:lpstr>
      <vt:lpstr>APPENDIX</vt:lpstr>
      <vt:lpstr>TROPION-Lung01: PFS in ITT Population</vt:lpstr>
      <vt:lpstr>PowerPoint Presentation</vt:lpstr>
      <vt:lpstr>TROPION-Lung02: Tumor Response with Dato-DXd and Pembrolizumab with or without Platinum Chemotherapy</vt:lpstr>
      <vt:lpstr>TROPION-Lung02: Treatment-Emergent Adverse Events (TEAEs) with Dato-DXd and Pembrolizumab with or without Platinum Chemotherapy</vt:lpstr>
      <vt:lpstr>Ifinatamab Detuxtecan: Mechanism of Action</vt:lpstr>
      <vt:lpstr>DS7300-A-J101 Study Design</vt:lpstr>
      <vt:lpstr>DS7300-A-J101: Ifinatamab Deruxtecan Antitumor Activity </vt:lpstr>
      <vt:lpstr>DS7300-A-J101: Ifinatamab Deruxtecan Most Common (≥10%) All-Grade TEAEs Regardless of Causality</vt:lpstr>
      <vt:lpstr>IDeate-Lung02: A Phase III Study of Ifinatamab Deruxtecan versus Treatment of Physician’s Choice for Relapsed SCLC</vt:lpstr>
      <vt:lpstr>PowerPoint Presentation</vt:lpstr>
      <vt:lpstr>TROPiCS-03: Safety Summary with Sacituzumab Govitecan  for ES-SCLC</vt:lpstr>
      <vt:lpstr>TROPiCS-03: Tumor Response with Sacituzumab Govitecan  for ES-SCLC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917</cp:revision>
  <cp:lastPrinted>2020-12-08T02:40:56Z</cp:lastPrinted>
  <dcterms:created xsi:type="dcterms:W3CDTF">2020-11-13T19:02:13Z</dcterms:created>
  <dcterms:modified xsi:type="dcterms:W3CDTF">2024-06-20T13:33:00Z</dcterms:modified>
</cp:coreProperties>
</file>