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60" r:id="rId4"/>
    <p:sldId id="258" r:id="rId5"/>
    <p:sldId id="259" r:id="rId6"/>
    <p:sldId id="261" r:id="rId7"/>
    <p:sldId id="262" r:id="rId8"/>
    <p:sldId id="263" r:id="rId9"/>
    <p:sldId id="264" r:id="rId10"/>
    <p:sldId id="265" r:id="rId11"/>
    <p:sldId id="266" r:id="rId12"/>
    <p:sldId id="1797" r:id="rId13"/>
    <p:sldId id="278" r:id="rId14"/>
    <p:sldId id="1714" r:id="rId15"/>
    <p:sldId id="1721" r:id="rId16"/>
    <p:sldId id="1774" r:id="rId17"/>
    <p:sldId id="1775" r:id="rId18"/>
    <p:sldId id="1777" r:id="rId19"/>
    <p:sldId id="1778" r:id="rId20"/>
    <p:sldId id="1779" r:id="rId21"/>
    <p:sldId id="1776" r:id="rId22"/>
    <p:sldId id="1799" r:id="rId23"/>
    <p:sldId id="1785" r:id="rId24"/>
    <p:sldId id="1786" r:id="rId25"/>
    <p:sldId id="1787" r:id="rId26"/>
    <p:sldId id="1780" r:id="rId27"/>
    <p:sldId id="1782" r:id="rId28"/>
    <p:sldId id="1783" r:id="rId29"/>
    <p:sldId id="1784" r:id="rId30"/>
    <p:sldId id="1788" r:id="rId31"/>
    <p:sldId id="1789" r:id="rId32"/>
    <p:sldId id="1790" r:id="rId33"/>
    <p:sldId id="1791" r:id="rId34"/>
    <p:sldId id="1800" r:id="rId35"/>
    <p:sldId id="1792" r:id="rId36"/>
    <p:sldId id="1793" r:id="rId37"/>
    <p:sldId id="1794" r:id="rId38"/>
    <p:sldId id="1795" r:id="rId39"/>
    <p:sldId id="1796" r:id="rId40"/>
    <p:sldId id="180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63" autoAdjust="0"/>
    <p:restoredTop sz="94660"/>
  </p:normalViewPr>
  <p:slideViewPr>
    <p:cSldViewPr snapToGrid="0">
      <p:cViewPr varScale="1">
        <p:scale>
          <a:sx n="122" d="100"/>
          <a:sy n="122" d="100"/>
        </p:scale>
        <p:origin x="22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a:solidFill>
                  <a:schemeClr val="tx1"/>
                </a:solidFill>
                <a:effectLst/>
              </a:rPr>
              <a:t>ORR</a:t>
            </a:r>
            <a:r>
              <a:rPr lang="en-US" sz="1400" baseline="30000">
                <a:solidFill>
                  <a:schemeClr val="tx1"/>
                </a:solidFill>
                <a:effectLst/>
              </a:rPr>
              <a:t>a</a:t>
            </a:r>
            <a:r>
              <a:rPr lang="en-US" sz="1400">
                <a:solidFill>
                  <a:schemeClr val="tx1"/>
                </a:solidFill>
                <a:effectLst/>
              </a:rPr>
              <a:t> over Follow-Up Period</a:t>
            </a:r>
          </a:p>
        </c:rich>
      </c:tx>
      <c:layout>
        <c:manualLayout>
          <c:xMode val="edge"/>
          <c:yMode val="edge"/>
          <c:x val="0.38383131242452961"/>
          <c:y val="1.49537090310500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6485394506416328E-2"/>
          <c:y val="0.12678178247386493"/>
          <c:w val="0.87896028744438426"/>
          <c:h val="0.7111635644320069"/>
        </c:manualLayout>
      </c:layout>
      <c:lineChart>
        <c:grouping val="standard"/>
        <c:varyColors val="0"/>
        <c:ser>
          <c:idx val="0"/>
          <c:order val="0"/>
          <c:tx>
            <c:strRef>
              <c:f>Sheet1!$A$2</c:f>
              <c:strCache>
                <c:ptCount val="1"/>
                <c:pt idx="0">
                  <c:v>A+O ORR</c:v>
                </c:pt>
              </c:strCache>
            </c:strRef>
          </c:tx>
          <c:spPr>
            <a:ln w="28575" cap="rnd">
              <a:solidFill>
                <a:srgbClr val="3366FF"/>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ED74-4FC3-90BC-987515E9AB74}"/>
                </c:ext>
              </c:extLst>
            </c:dLbl>
            <c:dLbl>
              <c:idx val="1"/>
              <c:delete val="1"/>
              <c:extLst>
                <c:ext xmlns:c15="http://schemas.microsoft.com/office/drawing/2012/chart" uri="{CE6537A1-D6FC-4f65-9D91-7224C49458BB}"/>
                <c:ext xmlns:c16="http://schemas.microsoft.com/office/drawing/2014/chart" uri="{C3380CC4-5D6E-409C-BE32-E72D297353CC}">
                  <c16:uniqueId val="{00000002-ED74-4FC3-90BC-987515E9AB74}"/>
                </c:ext>
              </c:extLst>
            </c:dLbl>
            <c:numFmt formatCode="0%" sourceLinked="0"/>
            <c:spPr>
              <a:solidFill>
                <a:srgbClr val="FFFFFF">
                  <a:alpha val="80000"/>
                </a:srgbClr>
              </a:solidFill>
              <a:ln>
                <a:noFill/>
              </a:ln>
              <a:effectLst/>
            </c:spPr>
            <c:txPr>
              <a:bodyPr rot="0" spcFirstLastPara="1" vertOverflow="ellipsis" vert="horz" wrap="square" anchor="ctr" anchorCtr="1"/>
              <a:lstStyle/>
              <a:p>
                <a:pPr>
                  <a:defRPr sz="1000" b="0" i="0" u="none" strike="noStrike" kern="1200" baseline="0">
                    <a:solidFill>
                      <a:srgbClr val="3366FF"/>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Sheet1!$B$7:$M$7</c:f>
                <c:numCache>
                  <c:formatCode>General</c:formatCode>
                  <c:ptCount val="12"/>
                  <c:pt idx="0">
                    <c:v>0</c:v>
                  </c:pt>
                  <c:pt idx="1">
                    <c:v>0.56200000000000006</c:v>
                  </c:pt>
                  <c:pt idx="2">
                    <c:v>2.7282051282051301E-2</c:v>
                  </c:pt>
                  <c:pt idx="3">
                    <c:v>2.316129032258063E-2</c:v>
                  </c:pt>
                  <c:pt idx="4">
                    <c:v>2.2749999999999937E-2</c:v>
                  </c:pt>
                  <c:pt idx="5">
                    <c:v>2.1916167664670638E-2</c:v>
                  </c:pt>
                  <c:pt idx="6">
                    <c:v>2.0772727272727276E-2</c:v>
                  </c:pt>
                  <c:pt idx="7">
                    <c:v>2.0106145251396645E-2</c:v>
                  </c:pt>
                  <c:pt idx="8">
                    <c:v>2.0106145251396645E-2</c:v>
                  </c:pt>
                  <c:pt idx="9">
                    <c:v>2.0106145251396645E-2</c:v>
                  </c:pt>
                  <c:pt idx="10">
                    <c:v>2.0106145251396645E-2</c:v>
                  </c:pt>
                  <c:pt idx="11">
                    <c:v>2.0106145251396645E-2</c:v>
                  </c:pt>
                </c:numCache>
              </c:numRef>
            </c:plus>
            <c:minus>
              <c:numRef>
                <c:f>Sheet1!$B$8:$M$8</c:f>
                <c:numCache>
                  <c:formatCode>General</c:formatCode>
                  <c:ptCount val="12"/>
                  <c:pt idx="0">
                    <c:v>0</c:v>
                  </c:pt>
                  <c:pt idx="1">
                    <c:v>0</c:v>
                  </c:pt>
                  <c:pt idx="2">
                    <c:v>5.5717948717948662E-2</c:v>
                  </c:pt>
                  <c:pt idx="3">
                    <c:v>4.4838709677419319E-2</c:v>
                  </c:pt>
                  <c:pt idx="4">
                    <c:v>4.3250000000000011E-2</c:v>
                  </c:pt>
                  <c:pt idx="5">
                    <c:v>4.2083832335329308E-2</c:v>
                  </c:pt>
                  <c:pt idx="6">
                    <c:v>4.0227272727272667E-2</c:v>
                  </c:pt>
                  <c:pt idx="7">
                    <c:v>3.9893854748603297E-2</c:v>
                  </c:pt>
                  <c:pt idx="8">
                    <c:v>3.9893854748603297E-2</c:v>
                  </c:pt>
                  <c:pt idx="9">
                    <c:v>3.9893854748603297E-2</c:v>
                  </c:pt>
                  <c:pt idx="10">
                    <c:v>3.9893854748603297E-2</c:v>
                  </c:pt>
                  <c:pt idx="11">
                    <c:v>3.9893854748603297E-2</c:v>
                  </c:pt>
                </c:numCache>
              </c:numRef>
            </c:minus>
            <c:spPr>
              <a:noFill/>
              <a:ln w="9525" cap="flat" cmpd="sng" algn="ctr">
                <a:solidFill>
                  <a:srgbClr val="3366FF"/>
                </a:solidFill>
                <a:round/>
              </a:ln>
              <a:effectLst/>
            </c:spPr>
          </c:errBars>
          <c:cat>
            <c:strRef>
              <c:f>Sheet1!$B$1:$M$1</c:f>
              <c:strCache>
                <c:ptCount val="12"/>
                <c:pt idx="0">
                  <c:v>1</c:v>
                </c:pt>
                <c:pt idx="1">
                  <c:v>2</c:v>
                </c:pt>
                <c:pt idx="2">
                  <c:v>3</c:v>
                </c:pt>
                <c:pt idx="3">
                  <c:v>4</c:v>
                </c:pt>
                <c:pt idx="4">
                  <c:v>5</c:v>
                </c:pt>
                <c:pt idx="5">
                  <c:v>6</c:v>
                </c:pt>
                <c:pt idx="6">
                  <c:v>12</c:v>
                </c:pt>
                <c:pt idx="7">
                  <c:v>24</c:v>
                </c:pt>
                <c:pt idx="8">
                  <c:v>36</c:v>
                </c:pt>
                <c:pt idx="9">
                  <c:v>48</c:v>
                </c:pt>
                <c:pt idx="10">
                  <c:v>60</c:v>
                </c:pt>
                <c:pt idx="11">
                  <c:v>72</c:v>
                </c:pt>
              </c:strCache>
            </c:strRef>
          </c:cat>
          <c:val>
            <c:numRef>
              <c:f>Sheet1!$B$2:$M$2</c:f>
              <c:numCache>
                <c:formatCode>General</c:formatCode>
                <c:ptCount val="12"/>
                <c:pt idx="0">
                  <c:v>0</c:v>
                </c:pt>
                <c:pt idx="1">
                  <c:v>0</c:v>
                </c:pt>
                <c:pt idx="2">
                  <c:v>0.94871794871794868</c:v>
                </c:pt>
                <c:pt idx="3">
                  <c:v>0.95483870967741935</c:v>
                </c:pt>
                <c:pt idx="4">
                  <c:v>0.95625000000000004</c:v>
                </c:pt>
                <c:pt idx="5">
                  <c:v>0.95808383233532934</c:v>
                </c:pt>
                <c:pt idx="6">
                  <c:v>0.96022727272727271</c:v>
                </c:pt>
                <c:pt idx="7">
                  <c:v>0.96089385474860334</c:v>
                </c:pt>
                <c:pt idx="8">
                  <c:v>0.96089385474860334</c:v>
                </c:pt>
                <c:pt idx="9">
                  <c:v>0.96089385474860334</c:v>
                </c:pt>
                <c:pt idx="10">
                  <c:v>0.96089385474860334</c:v>
                </c:pt>
                <c:pt idx="11">
                  <c:v>0.96089385474860334</c:v>
                </c:pt>
              </c:numCache>
            </c:numRef>
          </c:val>
          <c:smooth val="0"/>
          <c:extLst>
            <c:ext xmlns:c16="http://schemas.microsoft.com/office/drawing/2014/chart" uri="{C3380CC4-5D6E-409C-BE32-E72D297353CC}">
              <c16:uniqueId val="{00000000-0CC2-47BC-A196-FE08012AAA9C}"/>
            </c:ext>
          </c:extLst>
        </c:ser>
        <c:ser>
          <c:idx val="1"/>
          <c:order val="1"/>
          <c:tx>
            <c:strRef>
              <c:f>Sheet1!$A$3</c:f>
              <c:strCache>
                <c:ptCount val="1"/>
                <c:pt idx="0">
                  <c:v>A ORR</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F68A-4AD6-9A9F-F9D27F863B96}"/>
                </c:ext>
              </c:extLst>
            </c:dLbl>
            <c:dLbl>
              <c:idx val="1"/>
              <c:delete val="1"/>
              <c:extLst>
                <c:ext xmlns:c15="http://schemas.microsoft.com/office/drawing/2012/chart" uri="{CE6537A1-D6FC-4f65-9D91-7224C49458BB}"/>
                <c:ext xmlns:c16="http://schemas.microsoft.com/office/drawing/2014/chart" uri="{C3380CC4-5D6E-409C-BE32-E72D297353CC}">
                  <c16:uniqueId val="{00000000-F68A-4AD6-9A9F-F9D27F863B96}"/>
                </c:ext>
              </c:extLst>
            </c:dLbl>
            <c:numFmt formatCode="0%" sourceLinked="0"/>
            <c:spPr>
              <a:solidFill>
                <a:schemeClr val="bg1">
                  <a:alpha val="80000"/>
                </a:schemeClr>
              </a:solidFill>
              <a:ln>
                <a:noFill/>
              </a:ln>
              <a:effectLst/>
            </c:spPr>
            <c:txPr>
              <a:bodyPr rot="0" spcFirstLastPara="1" vertOverflow="ellipsis" vert="horz" wrap="square" anchor="ctr" anchorCtr="1"/>
              <a:lstStyle/>
              <a:p>
                <a:pPr>
                  <a:defRPr sz="1000" b="0" i="0" u="none" strike="noStrike" kern="1200" baseline="0">
                    <a:solidFill>
                      <a:srgbClr val="83005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cust"/>
            <c:noEndCap val="0"/>
            <c:plus>
              <c:numRef>
                <c:f>Sheet1!$B$9:$M$9</c:f>
                <c:numCache>
                  <c:formatCode>General</c:formatCode>
                  <c:ptCount val="12"/>
                  <c:pt idx="0">
                    <c:v>0.79400000000000004</c:v>
                  </c:pt>
                  <c:pt idx="1">
                    <c:v>0.39</c:v>
                  </c:pt>
                  <c:pt idx="2">
                    <c:v>7.3531645569620219E-2</c:v>
                  </c:pt>
                  <c:pt idx="3">
                    <c:v>6.3000000000000056E-2</c:v>
                  </c:pt>
                  <c:pt idx="4">
                    <c:v>6.1470588235294166E-2</c:v>
                  </c:pt>
                  <c:pt idx="5">
                    <c:v>4.5659574468085107E-2</c:v>
                  </c:pt>
                  <c:pt idx="6">
                    <c:v>3.8756097560975644E-2</c:v>
                  </c:pt>
                  <c:pt idx="7">
                    <c:v>3.6123595505618056E-2</c:v>
                  </c:pt>
                  <c:pt idx="8">
                    <c:v>3.5558659217877153E-2</c:v>
                  </c:pt>
                  <c:pt idx="9">
                    <c:v>3.5558659217877153E-2</c:v>
                  </c:pt>
                  <c:pt idx="10">
                    <c:v>3.5558659217877153E-2</c:v>
                  </c:pt>
                  <c:pt idx="11">
                    <c:v>3.5558659217877153E-2</c:v>
                  </c:pt>
                </c:numCache>
              </c:numRef>
            </c:plus>
            <c:minus>
              <c:numRef>
                <c:f>Sheet1!$B$10:$M$10</c:f>
                <c:numCache>
                  <c:formatCode>General</c:formatCode>
                  <c:ptCount val="12"/>
                  <c:pt idx="0">
                    <c:v>0</c:v>
                  </c:pt>
                  <c:pt idx="1">
                    <c:v>0</c:v>
                  </c:pt>
                  <c:pt idx="2">
                    <c:v>0.10146835443037983</c:v>
                  </c:pt>
                  <c:pt idx="3">
                    <c:v>8.6999999999999966E-2</c:v>
                  </c:pt>
                  <c:pt idx="4">
                    <c:v>8.5529411764705854E-2</c:v>
                  </c:pt>
                  <c:pt idx="5">
                    <c:v>6.5340425531914881E-2</c:v>
                  </c:pt>
                  <c:pt idx="6">
                    <c:v>5.7243902439024441E-2</c:v>
                  </c:pt>
                  <c:pt idx="7">
                    <c:v>5.2876404494382023E-2</c:v>
                  </c:pt>
                  <c:pt idx="8">
                    <c:v>5.2441340782122925E-2</c:v>
                  </c:pt>
                  <c:pt idx="9">
                    <c:v>5.2441340782122925E-2</c:v>
                  </c:pt>
                  <c:pt idx="10">
                    <c:v>5.2441340782122925E-2</c:v>
                  </c:pt>
                  <c:pt idx="11">
                    <c:v>5.2441340782122925E-2</c:v>
                  </c:pt>
                </c:numCache>
              </c:numRef>
            </c:minus>
            <c:spPr>
              <a:noFill/>
              <a:ln w="9525" cap="flat" cmpd="sng" algn="ctr">
                <a:solidFill>
                  <a:schemeClr val="accent2"/>
                </a:solidFill>
                <a:round/>
              </a:ln>
              <a:effectLst/>
            </c:spPr>
          </c:errBars>
          <c:cat>
            <c:strRef>
              <c:f>Sheet1!$B$1:$M$1</c:f>
              <c:strCache>
                <c:ptCount val="12"/>
                <c:pt idx="0">
                  <c:v>1</c:v>
                </c:pt>
                <c:pt idx="1">
                  <c:v>2</c:v>
                </c:pt>
                <c:pt idx="2">
                  <c:v>3</c:v>
                </c:pt>
                <c:pt idx="3">
                  <c:v>4</c:v>
                </c:pt>
                <c:pt idx="4">
                  <c:v>5</c:v>
                </c:pt>
                <c:pt idx="5">
                  <c:v>6</c:v>
                </c:pt>
                <c:pt idx="6">
                  <c:v>12</c:v>
                </c:pt>
                <c:pt idx="7">
                  <c:v>24</c:v>
                </c:pt>
                <c:pt idx="8">
                  <c:v>36</c:v>
                </c:pt>
                <c:pt idx="9">
                  <c:v>48</c:v>
                </c:pt>
                <c:pt idx="10">
                  <c:v>60</c:v>
                </c:pt>
                <c:pt idx="11">
                  <c:v>72</c:v>
                </c:pt>
              </c:strCache>
            </c:strRef>
          </c:cat>
          <c:val>
            <c:numRef>
              <c:f>Sheet1!$B$3:$M$3</c:f>
              <c:numCache>
                <c:formatCode>General</c:formatCode>
                <c:ptCount val="12"/>
                <c:pt idx="0">
                  <c:v>0</c:v>
                </c:pt>
                <c:pt idx="1">
                  <c:v>0</c:v>
                </c:pt>
                <c:pt idx="2">
                  <c:v>0.79746835443037978</c:v>
                </c:pt>
                <c:pt idx="3">
                  <c:v>0.82</c:v>
                </c:pt>
                <c:pt idx="4">
                  <c:v>0.82352941176470584</c:v>
                </c:pt>
                <c:pt idx="5">
                  <c:v>0.87234042553191493</c:v>
                </c:pt>
                <c:pt idx="6" formatCode="0.00">
                  <c:v>0.8902439024390244</c:v>
                </c:pt>
                <c:pt idx="7">
                  <c:v>0.898876404494382</c:v>
                </c:pt>
                <c:pt idx="8">
                  <c:v>0.8994413407821229</c:v>
                </c:pt>
                <c:pt idx="9">
                  <c:v>0.8994413407821229</c:v>
                </c:pt>
                <c:pt idx="10">
                  <c:v>0.8994413407821229</c:v>
                </c:pt>
                <c:pt idx="11">
                  <c:v>0.8994413407821229</c:v>
                </c:pt>
              </c:numCache>
            </c:numRef>
          </c:val>
          <c:smooth val="0"/>
          <c:extLst>
            <c:ext xmlns:c16="http://schemas.microsoft.com/office/drawing/2014/chart" uri="{C3380CC4-5D6E-409C-BE32-E72D297353CC}">
              <c16:uniqueId val="{00000001-0CC2-47BC-A196-FE08012AAA9C}"/>
            </c:ext>
          </c:extLst>
        </c:ser>
        <c:ser>
          <c:idx val="2"/>
          <c:order val="2"/>
          <c:tx>
            <c:strRef>
              <c:f>Sheet1!$A$4</c:f>
              <c:strCache>
                <c:ptCount val="1"/>
                <c:pt idx="0">
                  <c:v>A+O CR</c:v>
                </c:pt>
              </c:strCache>
            </c:strRef>
          </c:tx>
          <c:spPr>
            <a:ln w="28575" cap="rnd">
              <a:solidFill>
                <a:schemeClr val="accent3">
                  <a:lumMod val="50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91B6-4E5C-81F4-CA1F4161D37C}"/>
                </c:ext>
              </c:extLst>
            </c:dLbl>
            <c:dLbl>
              <c:idx val="1"/>
              <c:delete val="1"/>
              <c:extLst>
                <c:ext xmlns:c15="http://schemas.microsoft.com/office/drawing/2012/chart" uri="{CE6537A1-D6FC-4f65-9D91-7224C49458BB}"/>
                <c:ext xmlns:c16="http://schemas.microsoft.com/office/drawing/2014/chart" uri="{C3380CC4-5D6E-409C-BE32-E72D297353CC}">
                  <c16:uniqueId val="{00000003-91B6-4E5C-81F4-CA1F4161D37C}"/>
                </c:ext>
              </c:extLst>
            </c:dLbl>
            <c:numFmt formatCode="0%" sourceLinked="0"/>
            <c:spPr>
              <a:solidFill>
                <a:srgbClr val="FFFFFF">
                  <a:alpha val="80000"/>
                </a:srgbClr>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3">
                        <a:lumMod val="50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cust"/>
            <c:noEndCap val="0"/>
            <c:plus>
              <c:numRef>
                <c:f>Sheet1!$B$12:$M$12</c:f>
                <c:numCache>
                  <c:formatCode>General</c:formatCode>
                  <c:ptCount val="12"/>
                  <c:pt idx="0">
                    <c:v>0</c:v>
                  </c:pt>
                  <c:pt idx="1">
                    <c:v>0.56200000000000006</c:v>
                  </c:pt>
                  <c:pt idx="2">
                    <c:v>5.7842105263157889E-2</c:v>
                  </c:pt>
                  <c:pt idx="3">
                    <c:v>5.7165048543689326E-2</c:v>
                  </c:pt>
                  <c:pt idx="4">
                    <c:v>5.8271028037383175E-2</c:v>
                  </c:pt>
                  <c:pt idx="5">
                    <c:v>6.0499999999999998E-2</c:v>
                  </c:pt>
                  <c:pt idx="6">
                    <c:v>7.3222222222222216E-2</c:v>
                  </c:pt>
                  <c:pt idx="7">
                    <c:v>7.456209150326798E-2</c:v>
                  </c:pt>
                  <c:pt idx="8">
                    <c:v>7.502439024390245E-2</c:v>
                  </c:pt>
                  <c:pt idx="9">
                    <c:v>7.461904761904764E-2</c:v>
                  </c:pt>
                  <c:pt idx="10">
                    <c:v>7.3705882352941177E-2</c:v>
                  </c:pt>
                  <c:pt idx="11">
                    <c:v>7.3045454545454525E-2</c:v>
                  </c:pt>
                </c:numCache>
              </c:numRef>
            </c:plus>
            <c:minus>
              <c:numRef>
                <c:f>Sheet1!$B$13:$M$13</c:f>
                <c:numCache>
                  <c:formatCode>General</c:formatCode>
                  <c:ptCount val="12"/>
                  <c:pt idx="0">
                    <c:v>0</c:v>
                  </c:pt>
                  <c:pt idx="1">
                    <c:v>0</c:v>
                  </c:pt>
                  <c:pt idx="2">
                    <c:v>1.1157894736842104E-2</c:v>
                  </c:pt>
                  <c:pt idx="3">
                    <c:v>2.3834951456310677E-2</c:v>
                  </c:pt>
                  <c:pt idx="4">
                    <c:v>2.672897196261682E-2</c:v>
                  </c:pt>
                  <c:pt idx="5">
                    <c:v>3.15E-2</c:v>
                  </c:pt>
                  <c:pt idx="6">
                    <c:v>5.4777777777777786E-2</c:v>
                  </c:pt>
                  <c:pt idx="7">
                    <c:v>6.3437908496732032E-2</c:v>
                  </c:pt>
                  <c:pt idx="8">
                    <c:v>6.5975609756097564E-2</c:v>
                  </c:pt>
                  <c:pt idx="9">
                    <c:v>6.6380952380952374E-2</c:v>
                  </c:pt>
                  <c:pt idx="10">
                    <c:v>6.6294117647058781E-2</c:v>
                  </c:pt>
                  <c:pt idx="11">
                    <c:v>6.6954545454545489E-2</c:v>
                  </c:pt>
                </c:numCache>
              </c:numRef>
            </c:minus>
            <c:spPr>
              <a:noFill/>
              <a:ln w="9525" cap="flat" cmpd="sng" algn="ctr">
                <a:solidFill>
                  <a:schemeClr val="accent3">
                    <a:lumMod val="50000"/>
                  </a:schemeClr>
                </a:solidFill>
                <a:round/>
              </a:ln>
              <a:effectLst/>
            </c:spPr>
          </c:errBars>
          <c:cat>
            <c:strRef>
              <c:f>Sheet1!$B$1:$M$1</c:f>
              <c:strCache>
                <c:ptCount val="12"/>
                <c:pt idx="0">
                  <c:v>1</c:v>
                </c:pt>
                <c:pt idx="1">
                  <c:v>2</c:v>
                </c:pt>
                <c:pt idx="2">
                  <c:v>3</c:v>
                </c:pt>
                <c:pt idx="3">
                  <c:v>4</c:v>
                </c:pt>
                <c:pt idx="4">
                  <c:v>5</c:v>
                </c:pt>
                <c:pt idx="5">
                  <c:v>6</c:v>
                </c:pt>
                <c:pt idx="6">
                  <c:v>12</c:v>
                </c:pt>
                <c:pt idx="7">
                  <c:v>24</c:v>
                </c:pt>
                <c:pt idx="8">
                  <c:v>36</c:v>
                </c:pt>
                <c:pt idx="9">
                  <c:v>48</c:v>
                </c:pt>
                <c:pt idx="10">
                  <c:v>60</c:v>
                </c:pt>
                <c:pt idx="11">
                  <c:v>72</c:v>
                </c:pt>
              </c:strCache>
            </c:strRef>
          </c:cat>
          <c:val>
            <c:numRef>
              <c:f>Sheet1!$B$4:$M$4</c:f>
              <c:numCache>
                <c:formatCode>General</c:formatCode>
                <c:ptCount val="12"/>
                <c:pt idx="0">
                  <c:v>0</c:v>
                </c:pt>
                <c:pt idx="1">
                  <c:v>0</c:v>
                </c:pt>
                <c:pt idx="2">
                  <c:v>1.3157894736842105E-2</c:v>
                </c:pt>
                <c:pt idx="3">
                  <c:v>3.8834951456310676E-2</c:v>
                </c:pt>
                <c:pt idx="4">
                  <c:v>4.6728971962616821E-2</c:v>
                </c:pt>
                <c:pt idx="5">
                  <c:v>6.25E-2</c:v>
                </c:pt>
                <c:pt idx="6">
                  <c:v>0.17777777777777778</c:v>
                </c:pt>
                <c:pt idx="7">
                  <c:v>0.26143790849673204</c:v>
                </c:pt>
                <c:pt idx="8">
                  <c:v>0.31097560975609756</c:v>
                </c:pt>
                <c:pt idx="9">
                  <c:v>0.32738095238095238</c:v>
                </c:pt>
                <c:pt idx="10">
                  <c:v>0.3352941176470588</c:v>
                </c:pt>
                <c:pt idx="11">
                  <c:v>0.35795454545454547</c:v>
                </c:pt>
              </c:numCache>
            </c:numRef>
          </c:val>
          <c:smooth val="0"/>
          <c:extLst>
            <c:ext xmlns:c16="http://schemas.microsoft.com/office/drawing/2014/chart" uri="{C3380CC4-5D6E-409C-BE32-E72D297353CC}">
              <c16:uniqueId val="{00000000-E208-48E4-9AB7-3850629C9E00}"/>
            </c:ext>
          </c:extLst>
        </c:ser>
        <c:ser>
          <c:idx val="3"/>
          <c:order val="3"/>
          <c:tx>
            <c:strRef>
              <c:f>Sheet1!$A$5</c:f>
              <c:strCache>
                <c:ptCount val="1"/>
                <c:pt idx="0">
                  <c:v>A CR</c:v>
                </c:pt>
              </c:strCache>
            </c:strRef>
          </c:tx>
          <c:spPr>
            <a:ln w="28575" cap="rnd">
              <a:solidFill>
                <a:schemeClr val="accent4">
                  <a:lumMod val="75000"/>
                  <a:lumOff val="25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91B6-4E5C-81F4-CA1F4161D37C}"/>
                </c:ext>
              </c:extLst>
            </c:dLbl>
            <c:dLbl>
              <c:idx val="1"/>
              <c:delete val="1"/>
              <c:extLst>
                <c:ext xmlns:c15="http://schemas.microsoft.com/office/drawing/2012/chart" uri="{CE6537A1-D6FC-4f65-9D91-7224C49458BB}"/>
                <c:ext xmlns:c16="http://schemas.microsoft.com/office/drawing/2014/chart" uri="{C3380CC4-5D6E-409C-BE32-E72D297353CC}">
                  <c16:uniqueId val="{00000002-91B6-4E5C-81F4-CA1F4161D37C}"/>
                </c:ext>
              </c:extLst>
            </c:dLbl>
            <c:dLbl>
              <c:idx val="2"/>
              <c:delete val="1"/>
              <c:extLst>
                <c:ext xmlns:c15="http://schemas.microsoft.com/office/drawing/2012/chart" uri="{CE6537A1-D6FC-4f65-9D91-7224C49458BB}"/>
                <c:ext xmlns:c16="http://schemas.microsoft.com/office/drawing/2014/chart" uri="{C3380CC4-5D6E-409C-BE32-E72D297353CC}">
                  <c16:uniqueId val="{00000004-91B6-4E5C-81F4-CA1F4161D37C}"/>
                </c:ext>
              </c:extLst>
            </c:dLbl>
            <c:dLbl>
              <c:idx val="3"/>
              <c:delete val="1"/>
              <c:extLst>
                <c:ext xmlns:c15="http://schemas.microsoft.com/office/drawing/2012/chart" uri="{CE6537A1-D6FC-4f65-9D91-7224C49458BB}"/>
                <c:ext xmlns:c16="http://schemas.microsoft.com/office/drawing/2014/chart" uri="{C3380CC4-5D6E-409C-BE32-E72D297353CC}">
                  <c16:uniqueId val="{00000005-91B6-4E5C-81F4-CA1F4161D37C}"/>
                </c:ext>
              </c:extLst>
            </c:dLbl>
            <c:dLbl>
              <c:idx val="4"/>
              <c:delete val="1"/>
              <c:extLst>
                <c:ext xmlns:c15="http://schemas.microsoft.com/office/drawing/2012/chart" uri="{CE6537A1-D6FC-4f65-9D91-7224C49458BB}"/>
                <c:ext xmlns:c16="http://schemas.microsoft.com/office/drawing/2014/chart" uri="{C3380CC4-5D6E-409C-BE32-E72D297353CC}">
                  <c16:uniqueId val="{00000006-91B6-4E5C-81F4-CA1F4161D37C}"/>
                </c:ext>
              </c:extLst>
            </c:dLbl>
            <c:dLbl>
              <c:idx val="5"/>
              <c:delete val="1"/>
              <c:extLst>
                <c:ext xmlns:c15="http://schemas.microsoft.com/office/drawing/2012/chart" uri="{CE6537A1-D6FC-4f65-9D91-7224C49458BB}"/>
                <c:ext xmlns:c16="http://schemas.microsoft.com/office/drawing/2014/chart" uri="{C3380CC4-5D6E-409C-BE32-E72D297353CC}">
                  <c16:uniqueId val="{00000007-91B6-4E5C-81F4-CA1F4161D37C}"/>
                </c:ext>
              </c:extLst>
            </c:dLbl>
            <c:dLbl>
              <c:idx val="6"/>
              <c:delete val="1"/>
              <c:extLst>
                <c:ext xmlns:c15="http://schemas.microsoft.com/office/drawing/2012/chart" uri="{CE6537A1-D6FC-4f65-9D91-7224C49458BB}"/>
                <c:ext xmlns:c16="http://schemas.microsoft.com/office/drawing/2014/chart" uri="{C3380CC4-5D6E-409C-BE32-E72D297353CC}">
                  <c16:uniqueId val="{00000008-91B6-4E5C-81F4-CA1F4161D37C}"/>
                </c:ext>
              </c:extLst>
            </c:dLbl>
            <c:numFmt formatCode="0%" sourceLinked="0"/>
            <c:spPr>
              <a:solidFill>
                <a:srgbClr val="FFFFFF">
                  <a:alpha val="80000"/>
                </a:srgbClr>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4">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cust"/>
            <c:noEndCap val="0"/>
            <c:plus>
              <c:numRef>
                <c:f>Sheet1!$B$14:$M$14</c:f>
                <c:numCache>
                  <c:formatCode>General</c:formatCode>
                  <c:ptCount val="12"/>
                  <c:pt idx="0">
                    <c:v>0.79400000000000004</c:v>
                  </c:pt>
                  <c:pt idx="1">
                    <c:v>0.39</c:v>
                  </c:pt>
                  <c:pt idx="2">
                    <c:v>5.7000000000000002E-2</c:v>
                  </c:pt>
                  <c:pt idx="3">
                    <c:v>4.4999999999999998E-2</c:v>
                  </c:pt>
                  <c:pt idx="4">
                    <c:v>0.22800000000000001</c:v>
                  </c:pt>
                  <c:pt idx="5">
                    <c:v>3.4000000000000002E-2</c:v>
                  </c:pt>
                  <c:pt idx="6">
                    <c:v>2.9000000000000001E-2</c:v>
                  </c:pt>
                  <c:pt idx="7">
                    <c:v>5.2032258064516126E-2</c:v>
                  </c:pt>
                  <c:pt idx="8">
                    <c:v>5.3721518987341788E-2</c:v>
                  </c:pt>
                  <c:pt idx="9">
                    <c:v>5.7570552147239273E-2</c:v>
                  </c:pt>
                  <c:pt idx="10">
                    <c:v>6.195321637426901E-2</c:v>
                  </c:pt>
                  <c:pt idx="11">
                    <c:v>6.4055865921787719E-2</c:v>
                  </c:pt>
                </c:numCache>
              </c:numRef>
            </c:plus>
            <c:minus>
              <c:numRef>
                <c:f>Sheet1!$B$15:$M$15</c:f>
                <c:numCache>
                  <c:formatCode>General</c:formatCode>
                  <c:ptCount val="12"/>
                  <c:pt idx="0">
                    <c:v>0</c:v>
                  </c:pt>
                  <c:pt idx="1">
                    <c:v>0</c:v>
                  </c:pt>
                  <c:pt idx="2">
                    <c:v>0</c:v>
                  </c:pt>
                  <c:pt idx="3">
                    <c:v>0</c:v>
                  </c:pt>
                  <c:pt idx="4">
                    <c:v>0</c:v>
                  </c:pt>
                  <c:pt idx="5">
                    <c:v>0</c:v>
                  </c:pt>
                  <c:pt idx="6">
                    <c:v>0</c:v>
                  </c:pt>
                  <c:pt idx="7">
                    <c:v>3.0967741935483871E-2</c:v>
                  </c:pt>
                  <c:pt idx="8">
                    <c:v>3.327848101265822E-2</c:v>
                  </c:pt>
                  <c:pt idx="9">
                    <c:v>3.8429447852760742E-2</c:v>
                  </c:pt>
                  <c:pt idx="10">
                    <c:v>4.6046783625730989E-2</c:v>
                  </c:pt>
                  <c:pt idx="11">
                    <c:v>5.0944134078212272E-2</c:v>
                  </c:pt>
                </c:numCache>
              </c:numRef>
            </c:minus>
            <c:spPr>
              <a:noFill/>
              <a:ln w="9525" cap="flat" cmpd="sng" algn="ctr">
                <a:solidFill>
                  <a:schemeClr val="accent4">
                    <a:lumMod val="75000"/>
                    <a:lumOff val="25000"/>
                  </a:schemeClr>
                </a:solidFill>
                <a:round/>
              </a:ln>
              <a:effectLst/>
            </c:spPr>
          </c:errBars>
          <c:cat>
            <c:strRef>
              <c:f>Sheet1!$B$1:$M$1</c:f>
              <c:strCache>
                <c:ptCount val="12"/>
                <c:pt idx="0">
                  <c:v>1</c:v>
                </c:pt>
                <c:pt idx="1">
                  <c:v>2</c:v>
                </c:pt>
                <c:pt idx="2">
                  <c:v>3</c:v>
                </c:pt>
                <c:pt idx="3">
                  <c:v>4</c:v>
                </c:pt>
                <c:pt idx="4">
                  <c:v>5</c:v>
                </c:pt>
                <c:pt idx="5">
                  <c:v>6</c:v>
                </c:pt>
                <c:pt idx="6">
                  <c:v>12</c:v>
                </c:pt>
                <c:pt idx="7">
                  <c:v>24</c:v>
                </c:pt>
                <c:pt idx="8">
                  <c:v>36</c:v>
                </c:pt>
                <c:pt idx="9">
                  <c:v>48</c:v>
                </c:pt>
                <c:pt idx="10">
                  <c:v>60</c:v>
                </c:pt>
                <c:pt idx="11">
                  <c:v>72</c:v>
                </c:pt>
              </c:strCache>
            </c:strRef>
          </c:cat>
          <c:val>
            <c:numRef>
              <c:f>Sheet1!$B$5:$M$5</c:f>
              <c:numCache>
                <c:formatCode>General</c:formatCode>
                <c:ptCount val="12"/>
                <c:pt idx="0">
                  <c:v>0</c:v>
                </c:pt>
                <c:pt idx="1">
                  <c:v>0</c:v>
                </c:pt>
                <c:pt idx="2">
                  <c:v>0</c:v>
                </c:pt>
                <c:pt idx="3">
                  <c:v>0</c:v>
                </c:pt>
                <c:pt idx="4">
                  <c:v>0</c:v>
                </c:pt>
                <c:pt idx="5">
                  <c:v>0</c:v>
                </c:pt>
                <c:pt idx="6">
                  <c:v>0</c:v>
                </c:pt>
                <c:pt idx="7">
                  <c:v>7.0967741935483872E-2</c:v>
                </c:pt>
                <c:pt idx="8">
                  <c:v>8.2278481012658222E-2</c:v>
                </c:pt>
                <c:pt idx="9">
                  <c:v>0.11042944785276074</c:v>
                </c:pt>
                <c:pt idx="10">
                  <c:v>0.15204678362573099</c:v>
                </c:pt>
                <c:pt idx="11">
                  <c:v>0.18994413407821228</c:v>
                </c:pt>
              </c:numCache>
            </c:numRef>
          </c:val>
          <c:smooth val="0"/>
          <c:extLst>
            <c:ext xmlns:c16="http://schemas.microsoft.com/office/drawing/2014/chart" uri="{C3380CC4-5D6E-409C-BE32-E72D297353CC}">
              <c16:uniqueId val="{00000001-E208-48E4-9AB7-3850629C9E00}"/>
            </c:ext>
          </c:extLst>
        </c:ser>
        <c:dLbls>
          <c:showLegendKey val="0"/>
          <c:showVal val="1"/>
          <c:showCatName val="0"/>
          <c:showSerName val="0"/>
          <c:showPercent val="0"/>
          <c:showBubbleSize val="0"/>
        </c:dLbls>
        <c:smooth val="0"/>
        <c:axId val="2046957919"/>
        <c:axId val="2046956671"/>
      </c:lineChart>
      <c:catAx>
        <c:axId val="2046957919"/>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US" sz="1200">
                    <a:solidFill>
                      <a:schemeClr val="tx1"/>
                    </a:solidFill>
                  </a:rPr>
                  <a:t>Months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46956671"/>
        <c:crosses val="autoZero"/>
        <c:auto val="1"/>
        <c:lblAlgn val="ctr"/>
        <c:lblOffset val="100"/>
        <c:noMultiLvlLbl val="0"/>
      </c:catAx>
      <c:valAx>
        <c:axId val="2046956671"/>
        <c:scaling>
          <c:orientation val="minMax"/>
          <c:max val="1"/>
          <c:min val="0"/>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US" sz="1200">
                    <a:solidFill>
                      <a:schemeClr val="tx1"/>
                    </a:solidFill>
                  </a:rPr>
                  <a:t>Patients,</a:t>
                </a:r>
                <a:r>
                  <a:rPr lang="en-US" sz="1200" baseline="0">
                    <a:solidFill>
                      <a:schemeClr val="tx1"/>
                    </a:solidFill>
                  </a:rPr>
                  <a:t> % (95% CI)</a:t>
                </a:r>
                <a:endParaRPr lang="en-US" sz="1200">
                  <a:solidFill>
                    <a:schemeClr val="tx1"/>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46957919"/>
        <c:crosses val="autoZero"/>
        <c:crossBetween val="midCat"/>
      </c:valAx>
      <c:spPr>
        <a:noFill/>
        <a:ln>
          <a:noFill/>
        </a:ln>
        <a:effectLst/>
      </c:spPr>
    </c:plotArea>
    <c:legend>
      <c:legendPos val="l"/>
      <c:layout>
        <c:manualLayout>
          <c:xMode val="edge"/>
          <c:yMode val="edge"/>
          <c:x val="0.10109716600385583"/>
          <c:y val="0.13243281661117809"/>
          <c:w val="0.12232935104199719"/>
          <c:h val="0.2622684370088545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C6BC2-24AA-48DD-87D0-67353CE6B760}" type="datetimeFigureOut">
              <a:rPr lang="en-US" smtClean="0"/>
              <a:t>1/31/24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CBE54-9D81-41FA-A73F-4DB7213E1B13}" type="slidenum">
              <a:rPr lang="en-US" smtClean="0"/>
              <a:t>‹#›</a:t>
            </a:fld>
            <a:endParaRPr lang="en-US"/>
          </a:p>
        </p:txBody>
      </p:sp>
    </p:spTree>
    <p:extLst>
      <p:ext uri="{BB962C8B-B14F-4D97-AF65-F5344CB8AC3E}">
        <p14:creationId xmlns:p14="http://schemas.microsoft.com/office/powerpoint/2010/main" val="2345901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PFS is shown here with 78%, 62%, and 17% free from progression at 6 years.  Comparing the two acalabrutinib arms in a post hoc analysis, the difference of 16% resulted in a hazard ratio of 0.58 with a p value of 0.02</a:t>
            </a:r>
          </a:p>
        </p:txBody>
      </p:sp>
      <p:sp>
        <p:nvSpPr>
          <p:cNvPr id="4" name="Slide Number Placeholder 3"/>
          <p:cNvSpPr>
            <a:spLocks noGrp="1"/>
          </p:cNvSpPr>
          <p:nvPr>
            <p:ph type="sldNum" sz="quarter" idx="10"/>
          </p:nvPr>
        </p:nvSpPr>
        <p:spPr/>
        <p:txBody>
          <a:bodyPr/>
          <a:lstStyle/>
          <a:p>
            <a:fld id="{FAD751AE-7ABC-314D-AFAD-47B860ED6FFE}" type="slidenum">
              <a:rPr lang="en-US" smtClean="0"/>
              <a:pPr/>
              <a:t>14</a:t>
            </a:fld>
            <a:endParaRPr lang="en-US"/>
          </a:p>
        </p:txBody>
      </p:sp>
    </p:spTree>
    <p:extLst>
      <p:ext uri="{BB962C8B-B14F-4D97-AF65-F5344CB8AC3E}">
        <p14:creationId xmlns:p14="http://schemas.microsoft.com/office/powerpoint/2010/main" val="258223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evaluated the change in overall and complete response as a function of time among patients treated with acalabrutinib.  The addition of Obinutuzumab resulted in a higher overall response rate at early time points that narrowed with subsequent follow up and a higher rate of complete.  These differences were in overall response rate and complete response rate were statistically significant with an absolute difference of 6.1% for ORR and 17.9% for CR respectively.</a:t>
            </a:r>
          </a:p>
        </p:txBody>
      </p:sp>
      <p:sp>
        <p:nvSpPr>
          <p:cNvPr id="4" name="Slide Number Placeholder 3"/>
          <p:cNvSpPr>
            <a:spLocks noGrp="1"/>
          </p:cNvSpPr>
          <p:nvPr>
            <p:ph type="sldNum" sz="quarter" idx="10"/>
          </p:nvPr>
        </p:nvSpPr>
        <p:spPr/>
        <p:txBody>
          <a:bodyPr/>
          <a:lstStyle/>
          <a:p>
            <a:fld id="{FAD751AE-7ABC-314D-AFAD-47B860ED6FFE}" type="slidenum">
              <a:rPr lang="en-US" smtClean="0"/>
              <a:pPr/>
              <a:t>15</a:t>
            </a:fld>
            <a:endParaRPr lang="en-US"/>
          </a:p>
        </p:txBody>
      </p:sp>
    </p:spTree>
    <p:extLst>
      <p:ext uri="{BB962C8B-B14F-4D97-AF65-F5344CB8AC3E}">
        <p14:creationId xmlns:p14="http://schemas.microsoft.com/office/powerpoint/2010/main" val="4036482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In early studies of BTK inhibitors, particularly monotherapy studies, few patients obtained CR and its value in discriminating outcome was limited.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We evaluated the impact of depth of response on PFS.  We initially evaluated impact of MRD however since the prospective collection of MRD negative status was limited to those patients with CR, it proved to be inadequate for analysis.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Looking at CR rates, those patients treated on either acalabrutinib arm who achieved a CR had significant improvement in PFS with a hazard ratio of 0.23 and highly statistically significant P value.</a:t>
            </a:r>
          </a:p>
          <a:p>
            <a:endParaRPr lang="en-US" b="1"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16</a:t>
            </a:fld>
            <a:endParaRPr lang="en-US"/>
          </a:p>
        </p:txBody>
      </p:sp>
    </p:spTree>
    <p:extLst>
      <p:ext uri="{BB962C8B-B14F-4D97-AF65-F5344CB8AC3E}">
        <p14:creationId xmlns:p14="http://schemas.microsoft.com/office/powerpoint/2010/main" val="845483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9DBE9-0C6F-D67A-8657-2C7EAA74D8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105E7-CE58-45A0-F0E6-3D617A0F81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0C1482-BAF7-E012-7D2C-1F690D006C95}"/>
              </a:ext>
            </a:extLst>
          </p:cNvPr>
          <p:cNvSpPr>
            <a:spLocks noGrp="1"/>
          </p:cNvSpPr>
          <p:nvPr>
            <p:ph type="dt" sz="half" idx="10"/>
          </p:nvPr>
        </p:nvSpPr>
        <p:spPr/>
        <p:txBody>
          <a:bodyPr/>
          <a:lstStyle/>
          <a:p>
            <a:fld id="{30BC945D-49B6-438F-B320-550F1725AAFF}" type="datetimeFigureOut">
              <a:rPr lang="en-US" smtClean="0"/>
              <a:t>1/31/24</a:t>
            </a:fld>
            <a:endParaRPr lang="en-US"/>
          </a:p>
        </p:txBody>
      </p:sp>
      <p:sp>
        <p:nvSpPr>
          <p:cNvPr id="5" name="Footer Placeholder 4">
            <a:extLst>
              <a:ext uri="{FF2B5EF4-FFF2-40B4-BE49-F238E27FC236}">
                <a16:creationId xmlns:a16="http://schemas.microsoft.com/office/drawing/2014/main" id="{2BE2A323-FC0E-A9CA-7286-4BAC16236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63148-6C4D-934A-DDD0-CF55C280BAC7}"/>
              </a:ext>
            </a:extLst>
          </p:cNvPr>
          <p:cNvSpPr>
            <a:spLocks noGrp="1"/>
          </p:cNvSpPr>
          <p:nvPr>
            <p:ph type="sldNum" sz="quarter" idx="12"/>
          </p:nvPr>
        </p:nvSpPr>
        <p:spPr/>
        <p:txBody>
          <a:bodyPr/>
          <a:lstStyle/>
          <a:p>
            <a:fld id="{BEBA84E2-ABCC-4C7E-A048-511B6AD61767}" type="slidenum">
              <a:rPr lang="en-US" smtClean="0"/>
              <a:t>‹#›</a:t>
            </a:fld>
            <a:endParaRPr lang="en-US"/>
          </a:p>
        </p:txBody>
      </p:sp>
    </p:spTree>
    <p:extLst>
      <p:ext uri="{BB962C8B-B14F-4D97-AF65-F5344CB8AC3E}">
        <p14:creationId xmlns:p14="http://schemas.microsoft.com/office/powerpoint/2010/main" val="3206081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7B90-C061-8665-F69B-A9A645BDB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85E3FB-38AF-F2D3-F9B4-B2C5E3451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1ADD4-F6DC-07A1-936E-AEF423DD2256}"/>
              </a:ext>
            </a:extLst>
          </p:cNvPr>
          <p:cNvSpPr>
            <a:spLocks noGrp="1"/>
          </p:cNvSpPr>
          <p:nvPr>
            <p:ph type="dt" sz="half" idx="10"/>
          </p:nvPr>
        </p:nvSpPr>
        <p:spPr/>
        <p:txBody>
          <a:bodyPr/>
          <a:lstStyle/>
          <a:p>
            <a:fld id="{30BC945D-49B6-438F-B320-550F1725AAFF}" type="datetimeFigureOut">
              <a:rPr lang="en-US" smtClean="0"/>
              <a:t>1/31/24</a:t>
            </a:fld>
            <a:endParaRPr lang="en-US"/>
          </a:p>
        </p:txBody>
      </p:sp>
      <p:sp>
        <p:nvSpPr>
          <p:cNvPr id="5" name="Footer Placeholder 4">
            <a:extLst>
              <a:ext uri="{FF2B5EF4-FFF2-40B4-BE49-F238E27FC236}">
                <a16:creationId xmlns:a16="http://schemas.microsoft.com/office/drawing/2014/main" id="{EE3B1C77-38B7-7738-54B4-10BD902CE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C3195-F66C-11BB-4451-20E3705A245D}"/>
              </a:ext>
            </a:extLst>
          </p:cNvPr>
          <p:cNvSpPr>
            <a:spLocks noGrp="1"/>
          </p:cNvSpPr>
          <p:nvPr>
            <p:ph type="sldNum" sz="quarter" idx="12"/>
          </p:nvPr>
        </p:nvSpPr>
        <p:spPr/>
        <p:txBody>
          <a:bodyPr/>
          <a:lstStyle/>
          <a:p>
            <a:fld id="{BEBA84E2-ABCC-4C7E-A048-511B6AD61767}" type="slidenum">
              <a:rPr lang="en-US" smtClean="0"/>
              <a:t>‹#›</a:t>
            </a:fld>
            <a:endParaRPr lang="en-US"/>
          </a:p>
        </p:txBody>
      </p:sp>
    </p:spTree>
    <p:extLst>
      <p:ext uri="{BB962C8B-B14F-4D97-AF65-F5344CB8AC3E}">
        <p14:creationId xmlns:p14="http://schemas.microsoft.com/office/powerpoint/2010/main" val="32550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9BFC99-AAB6-0F8B-204D-6FB06BFD54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8B018C-0DF0-F4D1-EC5F-71C99633E4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4C5021-9765-7F8A-2171-E2C92D7A047A}"/>
              </a:ext>
            </a:extLst>
          </p:cNvPr>
          <p:cNvSpPr>
            <a:spLocks noGrp="1"/>
          </p:cNvSpPr>
          <p:nvPr>
            <p:ph type="dt" sz="half" idx="10"/>
          </p:nvPr>
        </p:nvSpPr>
        <p:spPr/>
        <p:txBody>
          <a:bodyPr/>
          <a:lstStyle/>
          <a:p>
            <a:fld id="{30BC945D-49B6-438F-B320-550F1725AAFF}" type="datetimeFigureOut">
              <a:rPr lang="en-US" smtClean="0"/>
              <a:t>1/31/24</a:t>
            </a:fld>
            <a:endParaRPr lang="en-US"/>
          </a:p>
        </p:txBody>
      </p:sp>
      <p:sp>
        <p:nvSpPr>
          <p:cNvPr id="5" name="Footer Placeholder 4">
            <a:extLst>
              <a:ext uri="{FF2B5EF4-FFF2-40B4-BE49-F238E27FC236}">
                <a16:creationId xmlns:a16="http://schemas.microsoft.com/office/drawing/2014/main" id="{7528286C-9E4A-56F7-206A-0691D779A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FDBA5-FB7E-4FDC-BD6F-590B268C9082}"/>
              </a:ext>
            </a:extLst>
          </p:cNvPr>
          <p:cNvSpPr>
            <a:spLocks noGrp="1"/>
          </p:cNvSpPr>
          <p:nvPr>
            <p:ph type="sldNum" sz="quarter" idx="12"/>
          </p:nvPr>
        </p:nvSpPr>
        <p:spPr/>
        <p:txBody>
          <a:bodyPr/>
          <a:lstStyle/>
          <a:p>
            <a:fld id="{BEBA84E2-ABCC-4C7E-A048-511B6AD61767}" type="slidenum">
              <a:rPr lang="en-US" smtClean="0"/>
              <a:t>‹#›</a:t>
            </a:fld>
            <a:endParaRPr lang="en-US"/>
          </a:p>
        </p:txBody>
      </p:sp>
    </p:spTree>
    <p:extLst>
      <p:ext uri="{BB962C8B-B14F-4D97-AF65-F5344CB8AC3E}">
        <p14:creationId xmlns:p14="http://schemas.microsoft.com/office/powerpoint/2010/main" val="1651036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16082" y="1552086"/>
            <a:ext cx="9364951" cy="4069252"/>
          </a:xfrm>
          <a:prstGeom prst="rect">
            <a:avLst/>
          </a:prstGeom>
        </p:spPr>
        <p:txBody>
          <a:bodyPr vert="horz"/>
          <a:lstStyle>
            <a:lvl1pPr marL="0" indent="0">
              <a:spcBef>
                <a:spcPts val="0"/>
              </a:spcBef>
              <a:buClr>
                <a:srgbClr val="830051"/>
              </a:buClr>
              <a:buFont typeface="Arial" pitchFamily="34" charset="0"/>
              <a:buNone/>
              <a:defRPr sz="3200" baseline="0">
                <a:solidFill>
                  <a:schemeClr val="tx1"/>
                </a:solidFill>
                <a:latin typeface="Arial" pitchFamily="34" charset="0"/>
                <a:cs typeface="Arial" pitchFamily="34" charset="0"/>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GB" noProof="0"/>
              <a:t>Click to add introduction text</a:t>
            </a:r>
          </a:p>
        </p:txBody>
      </p:sp>
      <p:sp>
        <p:nvSpPr>
          <p:cNvPr id="8" name="Title 8"/>
          <p:cNvSpPr>
            <a:spLocks noGrp="1"/>
          </p:cNvSpPr>
          <p:nvPr>
            <p:ph type="title" hasCustomPrompt="1"/>
          </p:nvPr>
        </p:nvSpPr>
        <p:spPr>
          <a:xfrm>
            <a:off x="316083" y="269647"/>
            <a:ext cx="11687535" cy="414000"/>
          </a:xfrm>
          <a:prstGeom prst="rect">
            <a:avLst/>
          </a:prstGeom>
        </p:spPr>
        <p:txBody>
          <a:bodyPr vert="horz"/>
          <a:lstStyle>
            <a:lvl1pPr algn="l">
              <a:lnSpc>
                <a:spcPts val="3000"/>
              </a:lnSpc>
              <a:defRPr sz="3200" b="1" baseline="0">
                <a:solidFill>
                  <a:schemeClr val="tx2"/>
                </a:solidFill>
                <a:latin typeface="Arial" pitchFamily="34" charset="0"/>
                <a:cs typeface="Arial" pitchFamily="34" charset="0"/>
              </a:defRPr>
            </a:lvl1pPr>
          </a:lstStyle>
          <a:p>
            <a:r>
              <a:rPr lang="en-GB" noProof="0"/>
              <a:t>Click to add master title</a:t>
            </a:r>
          </a:p>
        </p:txBody>
      </p:sp>
      <p:sp>
        <p:nvSpPr>
          <p:cNvPr id="6" name="Slide Number Placeholder 5"/>
          <p:cNvSpPr>
            <a:spLocks noGrp="1"/>
          </p:cNvSpPr>
          <p:nvPr>
            <p:ph type="sldNum" sz="quarter" idx="4"/>
          </p:nvPr>
        </p:nvSpPr>
        <p:spPr>
          <a:xfrm>
            <a:off x="422400" y="6464332"/>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373784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2D7C-1F54-CA1E-0178-FDDBD66315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160B9-8150-B799-48BB-68D947D3E6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39D3B-D26E-97D9-769C-A5C21B36F230}"/>
              </a:ext>
            </a:extLst>
          </p:cNvPr>
          <p:cNvSpPr>
            <a:spLocks noGrp="1"/>
          </p:cNvSpPr>
          <p:nvPr>
            <p:ph type="dt" sz="half" idx="10"/>
          </p:nvPr>
        </p:nvSpPr>
        <p:spPr/>
        <p:txBody>
          <a:bodyPr/>
          <a:lstStyle/>
          <a:p>
            <a:fld id="{30BC945D-49B6-438F-B320-550F1725AAFF}" type="datetimeFigureOut">
              <a:rPr lang="en-US" smtClean="0"/>
              <a:t>1/31/24</a:t>
            </a:fld>
            <a:endParaRPr lang="en-US"/>
          </a:p>
        </p:txBody>
      </p:sp>
      <p:sp>
        <p:nvSpPr>
          <p:cNvPr id="5" name="Footer Placeholder 4">
            <a:extLst>
              <a:ext uri="{FF2B5EF4-FFF2-40B4-BE49-F238E27FC236}">
                <a16:creationId xmlns:a16="http://schemas.microsoft.com/office/drawing/2014/main" id="{DFB10588-9929-4AF5-40F7-F76660CE7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2A038-00F3-3634-DA8D-92D323911B0D}"/>
              </a:ext>
            </a:extLst>
          </p:cNvPr>
          <p:cNvSpPr>
            <a:spLocks noGrp="1"/>
          </p:cNvSpPr>
          <p:nvPr>
            <p:ph type="sldNum" sz="quarter" idx="12"/>
          </p:nvPr>
        </p:nvSpPr>
        <p:spPr/>
        <p:txBody>
          <a:bodyPr/>
          <a:lstStyle/>
          <a:p>
            <a:fld id="{BEBA84E2-ABCC-4C7E-A048-511B6AD61767}" type="slidenum">
              <a:rPr lang="en-US" smtClean="0"/>
              <a:t>‹#›</a:t>
            </a:fld>
            <a:endParaRPr lang="en-US"/>
          </a:p>
        </p:txBody>
      </p:sp>
    </p:spTree>
    <p:extLst>
      <p:ext uri="{BB962C8B-B14F-4D97-AF65-F5344CB8AC3E}">
        <p14:creationId xmlns:p14="http://schemas.microsoft.com/office/powerpoint/2010/main" val="3826518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FE27D-CC86-0886-1E37-D680BC2D54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58E106-C04C-F83E-CBA2-AC0EE6D98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CDA1A6-0945-EF58-C6A1-13CB48EDC889}"/>
              </a:ext>
            </a:extLst>
          </p:cNvPr>
          <p:cNvSpPr>
            <a:spLocks noGrp="1"/>
          </p:cNvSpPr>
          <p:nvPr>
            <p:ph type="dt" sz="half" idx="10"/>
          </p:nvPr>
        </p:nvSpPr>
        <p:spPr/>
        <p:txBody>
          <a:bodyPr/>
          <a:lstStyle/>
          <a:p>
            <a:fld id="{30BC945D-49B6-438F-B320-550F1725AAFF}" type="datetimeFigureOut">
              <a:rPr lang="en-US" smtClean="0"/>
              <a:t>1/31/24</a:t>
            </a:fld>
            <a:endParaRPr lang="en-US"/>
          </a:p>
        </p:txBody>
      </p:sp>
      <p:sp>
        <p:nvSpPr>
          <p:cNvPr id="5" name="Footer Placeholder 4">
            <a:extLst>
              <a:ext uri="{FF2B5EF4-FFF2-40B4-BE49-F238E27FC236}">
                <a16:creationId xmlns:a16="http://schemas.microsoft.com/office/drawing/2014/main" id="{5D9596D7-26B2-48F6-394B-1EACF0D0D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E6C0E-7D11-93B6-9DF9-8A241FBC9299}"/>
              </a:ext>
            </a:extLst>
          </p:cNvPr>
          <p:cNvSpPr>
            <a:spLocks noGrp="1"/>
          </p:cNvSpPr>
          <p:nvPr>
            <p:ph type="sldNum" sz="quarter" idx="12"/>
          </p:nvPr>
        </p:nvSpPr>
        <p:spPr/>
        <p:txBody>
          <a:bodyPr/>
          <a:lstStyle/>
          <a:p>
            <a:fld id="{BEBA84E2-ABCC-4C7E-A048-511B6AD61767}" type="slidenum">
              <a:rPr lang="en-US" smtClean="0"/>
              <a:t>‹#›</a:t>
            </a:fld>
            <a:endParaRPr lang="en-US"/>
          </a:p>
        </p:txBody>
      </p:sp>
    </p:spTree>
    <p:extLst>
      <p:ext uri="{BB962C8B-B14F-4D97-AF65-F5344CB8AC3E}">
        <p14:creationId xmlns:p14="http://schemas.microsoft.com/office/powerpoint/2010/main" val="2923453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A9A08-D31B-30D1-6888-6F31CD48EB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2891C5-98B8-33D3-BCC2-C29480DF29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B19C41-DB5A-F7C7-5DA1-7B84A5A039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CD016D-00B3-7745-F39D-A3819513C7DF}"/>
              </a:ext>
            </a:extLst>
          </p:cNvPr>
          <p:cNvSpPr>
            <a:spLocks noGrp="1"/>
          </p:cNvSpPr>
          <p:nvPr>
            <p:ph type="dt" sz="half" idx="10"/>
          </p:nvPr>
        </p:nvSpPr>
        <p:spPr/>
        <p:txBody>
          <a:bodyPr/>
          <a:lstStyle/>
          <a:p>
            <a:fld id="{30BC945D-49B6-438F-B320-550F1725AAFF}" type="datetimeFigureOut">
              <a:rPr lang="en-US" smtClean="0"/>
              <a:t>1/31/24</a:t>
            </a:fld>
            <a:endParaRPr lang="en-US"/>
          </a:p>
        </p:txBody>
      </p:sp>
      <p:sp>
        <p:nvSpPr>
          <p:cNvPr id="6" name="Footer Placeholder 5">
            <a:extLst>
              <a:ext uri="{FF2B5EF4-FFF2-40B4-BE49-F238E27FC236}">
                <a16:creationId xmlns:a16="http://schemas.microsoft.com/office/drawing/2014/main" id="{86750926-C838-71AF-333A-D93319DCF6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C193A-0E24-561D-C197-D4D3FE4E1B4B}"/>
              </a:ext>
            </a:extLst>
          </p:cNvPr>
          <p:cNvSpPr>
            <a:spLocks noGrp="1"/>
          </p:cNvSpPr>
          <p:nvPr>
            <p:ph type="sldNum" sz="quarter" idx="12"/>
          </p:nvPr>
        </p:nvSpPr>
        <p:spPr/>
        <p:txBody>
          <a:bodyPr/>
          <a:lstStyle/>
          <a:p>
            <a:fld id="{BEBA84E2-ABCC-4C7E-A048-511B6AD61767}" type="slidenum">
              <a:rPr lang="en-US" smtClean="0"/>
              <a:t>‹#›</a:t>
            </a:fld>
            <a:endParaRPr lang="en-US"/>
          </a:p>
        </p:txBody>
      </p:sp>
    </p:spTree>
    <p:extLst>
      <p:ext uri="{BB962C8B-B14F-4D97-AF65-F5344CB8AC3E}">
        <p14:creationId xmlns:p14="http://schemas.microsoft.com/office/powerpoint/2010/main" val="3680791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9E60-3F75-0F87-7480-01F844D2AA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670ADD-95E8-E189-7856-F1E9685C9F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2C3801-045E-20C6-B136-DE70BFD5AA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76F10D-CA39-9A90-FAAD-F94AB4CD5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B55F9-8CC6-9EDC-90BB-4412B32286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6BA7D4-E8C9-F417-1F7D-8D5C63BDC017}"/>
              </a:ext>
            </a:extLst>
          </p:cNvPr>
          <p:cNvSpPr>
            <a:spLocks noGrp="1"/>
          </p:cNvSpPr>
          <p:nvPr>
            <p:ph type="dt" sz="half" idx="10"/>
          </p:nvPr>
        </p:nvSpPr>
        <p:spPr/>
        <p:txBody>
          <a:bodyPr/>
          <a:lstStyle/>
          <a:p>
            <a:fld id="{30BC945D-49B6-438F-B320-550F1725AAFF}" type="datetimeFigureOut">
              <a:rPr lang="en-US" smtClean="0"/>
              <a:t>1/31/24</a:t>
            </a:fld>
            <a:endParaRPr lang="en-US"/>
          </a:p>
        </p:txBody>
      </p:sp>
      <p:sp>
        <p:nvSpPr>
          <p:cNvPr id="8" name="Footer Placeholder 7">
            <a:extLst>
              <a:ext uri="{FF2B5EF4-FFF2-40B4-BE49-F238E27FC236}">
                <a16:creationId xmlns:a16="http://schemas.microsoft.com/office/drawing/2014/main" id="{D0690EEA-DD4A-D16C-5989-CDF70AC7E9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917C5-BEBB-3ABD-768B-B16F0634CFC4}"/>
              </a:ext>
            </a:extLst>
          </p:cNvPr>
          <p:cNvSpPr>
            <a:spLocks noGrp="1"/>
          </p:cNvSpPr>
          <p:nvPr>
            <p:ph type="sldNum" sz="quarter" idx="12"/>
          </p:nvPr>
        </p:nvSpPr>
        <p:spPr/>
        <p:txBody>
          <a:bodyPr/>
          <a:lstStyle/>
          <a:p>
            <a:fld id="{BEBA84E2-ABCC-4C7E-A048-511B6AD61767}" type="slidenum">
              <a:rPr lang="en-US" smtClean="0"/>
              <a:t>‹#›</a:t>
            </a:fld>
            <a:endParaRPr lang="en-US"/>
          </a:p>
        </p:txBody>
      </p:sp>
    </p:spTree>
    <p:extLst>
      <p:ext uri="{BB962C8B-B14F-4D97-AF65-F5344CB8AC3E}">
        <p14:creationId xmlns:p14="http://schemas.microsoft.com/office/powerpoint/2010/main" val="2239755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38DD-6208-7C58-27D4-8E2CEC3B2A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23803B-B1A6-E25A-6B30-A173FA731D1A}"/>
              </a:ext>
            </a:extLst>
          </p:cNvPr>
          <p:cNvSpPr>
            <a:spLocks noGrp="1"/>
          </p:cNvSpPr>
          <p:nvPr>
            <p:ph type="dt" sz="half" idx="10"/>
          </p:nvPr>
        </p:nvSpPr>
        <p:spPr/>
        <p:txBody>
          <a:bodyPr/>
          <a:lstStyle/>
          <a:p>
            <a:fld id="{30BC945D-49B6-438F-B320-550F1725AAFF}" type="datetimeFigureOut">
              <a:rPr lang="en-US" smtClean="0"/>
              <a:t>1/31/24</a:t>
            </a:fld>
            <a:endParaRPr lang="en-US"/>
          </a:p>
        </p:txBody>
      </p:sp>
      <p:sp>
        <p:nvSpPr>
          <p:cNvPr id="4" name="Footer Placeholder 3">
            <a:extLst>
              <a:ext uri="{FF2B5EF4-FFF2-40B4-BE49-F238E27FC236}">
                <a16:creationId xmlns:a16="http://schemas.microsoft.com/office/drawing/2014/main" id="{68FEEDF0-92CE-7175-E249-1BB4A069B6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304C76-4777-2D9D-EF21-6DB725D384EC}"/>
              </a:ext>
            </a:extLst>
          </p:cNvPr>
          <p:cNvSpPr>
            <a:spLocks noGrp="1"/>
          </p:cNvSpPr>
          <p:nvPr>
            <p:ph type="sldNum" sz="quarter" idx="12"/>
          </p:nvPr>
        </p:nvSpPr>
        <p:spPr/>
        <p:txBody>
          <a:bodyPr/>
          <a:lstStyle/>
          <a:p>
            <a:fld id="{BEBA84E2-ABCC-4C7E-A048-511B6AD61767}" type="slidenum">
              <a:rPr lang="en-US" smtClean="0"/>
              <a:t>‹#›</a:t>
            </a:fld>
            <a:endParaRPr lang="en-US"/>
          </a:p>
        </p:txBody>
      </p:sp>
    </p:spTree>
    <p:extLst>
      <p:ext uri="{BB962C8B-B14F-4D97-AF65-F5344CB8AC3E}">
        <p14:creationId xmlns:p14="http://schemas.microsoft.com/office/powerpoint/2010/main" val="251389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6F3CE4-8ECD-F5CB-4045-B86256ABB67D}"/>
              </a:ext>
            </a:extLst>
          </p:cNvPr>
          <p:cNvSpPr>
            <a:spLocks noGrp="1"/>
          </p:cNvSpPr>
          <p:nvPr>
            <p:ph type="dt" sz="half" idx="10"/>
          </p:nvPr>
        </p:nvSpPr>
        <p:spPr/>
        <p:txBody>
          <a:bodyPr/>
          <a:lstStyle/>
          <a:p>
            <a:fld id="{30BC945D-49B6-438F-B320-550F1725AAFF}" type="datetimeFigureOut">
              <a:rPr lang="en-US" smtClean="0"/>
              <a:t>1/31/24</a:t>
            </a:fld>
            <a:endParaRPr lang="en-US"/>
          </a:p>
        </p:txBody>
      </p:sp>
      <p:sp>
        <p:nvSpPr>
          <p:cNvPr id="3" name="Footer Placeholder 2">
            <a:extLst>
              <a:ext uri="{FF2B5EF4-FFF2-40B4-BE49-F238E27FC236}">
                <a16:creationId xmlns:a16="http://schemas.microsoft.com/office/drawing/2014/main" id="{F0108017-9DCC-84C3-305F-11D94298BB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3DCA06-CB60-AAFE-0A2A-E5DB3BC16745}"/>
              </a:ext>
            </a:extLst>
          </p:cNvPr>
          <p:cNvSpPr>
            <a:spLocks noGrp="1"/>
          </p:cNvSpPr>
          <p:nvPr>
            <p:ph type="sldNum" sz="quarter" idx="12"/>
          </p:nvPr>
        </p:nvSpPr>
        <p:spPr/>
        <p:txBody>
          <a:bodyPr/>
          <a:lstStyle/>
          <a:p>
            <a:fld id="{BEBA84E2-ABCC-4C7E-A048-511B6AD61767}" type="slidenum">
              <a:rPr lang="en-US" smtClean="0"/>
              <a:t>‹#›</a:t>
            </a:fld>
            <a:endParaRPr lang="en-US"/>
          </a:p>
        </p:txBody>
      </p:sp>
    </p:spTree>
    <p:extLst>
      <p:ext uri="{BB962C8B-B14F-4D97-AF65-F5344CB8AC3E}">
        <p14:creationId xmlns:p14="http://schemas.microsoft.com/office/powerpoint/2010/main" val="3829547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CE462-61F6-FB41-2213-795D819AAE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7359DA-3738-A9C0-E6EA-01DDD384C2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00EC67-B000-14C5-5D63-A63F12F3F0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AC235-5238-5E6F-7430-C2E23AFFAB69}"/>
              </a:ext>
            </a:extLst>
          </p:cNvPr>
          <p:cNvSpPr>
            <a:spLocks noGrp="1"/>
          </p:cNvSpPr>
          <p:nvPr>
            <p:ph type="dt" sz="half" idx="10"/>
          </p:nvPr>
        </p:nvSpPr>
        <p:spPr/>
        <p:txBody>
          <a:bodyPr/>
          <a:lstStyle/>
          <a:p>
            <a:fld id="{30BC945D-49B6-438F-B320-550F1725AAFF}" type="datetimeFigureOut">
              <a:rPr lang="en-US" smtClean="0"/>
              <a:t>1/31/24</a:t>
            </a:fld>
            <a:endParaRPr lang="en-US"/>
          </a:p>
        </p:txBody>
      </p:sp>
      <p:sp>
        <p:nvSpPr>
          <p:cNvPr id="6" name="Footer Placeholder 5">
            <a:extLst>
              <a:ext uri="{FF2B5EF4-FFF2-40B4-BE49-F238E27FC236}">
                <a16:creationId xmlns:a16="http://schemas.microsoft.com/office/drawing/2014/main" id="{F0CF9654-9B90-7515-0A11-8F0D1A1FBF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2FC54F-047E-BD50-93B9-246B3FF348FF}"/>
              </a:ext>
            </a:extLst>
          </p:cNvPr>
          <p:cNvSpPr>
            <a:spLocks noGrp="1"/>
          </p:cNvSpPr>
          <p:nvPr>
            <p:ph type="sldNum" sz="quarter" idx="12"/>
          </p:nvPr>
        </p:nvSpPr>
        <p:spPr/>
        <p:txBody>
          <a:bodyPr/>
          <a:lstStyle/>
          <a:p>
            <a:fld id="{BEBA84E2-ABCC-4C7E-A048-511B6AD61767}" type="slidenum">
              <a:rPr lang="en-US" smtClean="0"/>
              <a:t>‹#›</a:t>
            </a:fld>
            <a:endParaRPr lang="en-US"/>
          </a:p>
        </p:txBody>
      </p:sp>
    </p:spTree>
    <p:extLst>
      <p:ext uri="{BB962C8B-B14F-4D97-AF65-F5344CB8AC3E}">
        <p14:creationId xmlns:p14="http://schemas.microsoft.com/office/powerpoint/2010/main" val="195504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10D9B-E6B2-0754-0534-F046D14C1F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A3765E-79BC-3C97-8834-A7BB60BA22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EC17DA-B818-EE73-1BC2-6F0E747BB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E50169-F2F1-15B8-E6B4-350A36049710}"/>
              </a:ext>
            </a:extLst>
          </p:cNvPr>
          <p:cNvSpPr>
            <a:spLocks noGrp="1"/>
          </p:cNvSpPr>
          <p:nvPr>
            <p:ph type="dt" sz="half" idx="10"/>
          </p:nvPr>
        </p:nvSpPr>
        <p:spPr/>
        <p:txBody>
          <a:bodyPr/>
          <a:lstStyle/>
          <a:p>
            <a:fld id="{30BC945D-49B6-438F-B320-550F1725AAFF}" type="datetimeFigureOut">
              <a:rPr lang="en-US" smtClean="0"/>
              <a:t>1/31/24</a:t>
            </a:fld>
            <a:endParaRPr lang="en-US"/>
          </a:p>
        </p:txBody>
      </p:sp>
      <p:sp>
        <p:nvSpPr>
          <p:cNvPr id="6" name="Footer Placeholder 5">
            <a:extLst>
              <a:ext uri="{FF2B5EF4-FFF2-40B4-BE49-F238E27FC236}">
                <a16:creationId xmlns:a16="http://schemas.microsoft.com/office/drawing/2014/main" id="{83E5CFA2-4DD8-52AF-1687-D1C6E70FE5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DB1DBC-CA24-37D7-F6CF-D67959B4EC6C}"/>
              </a:ext>
            </a:extLst>
          </p:cNvPr>
          <p:cNvSpPr>
            <a:spLocks noGrp="1"/>
          </p:cNvSpPr>
          <p:nvPr>
            <p:ph type="sldNum" sz="quarter" idx="12"/>
          </p:nvPr>
        </p:nvSpPr>
        <p:spPr/>
        <p:txBody>
          <a:bodyPr/>
          <a:lstStyle/>
          <a:p>
            <a:fld id="{BEBA84E2-ABCC-4C7E-A048-511B6AD61767}" type="slidenum">
              <a:rPr lang="en-US" smtClean="0"/>
              <a:t>‹#›</a:t>
            </a:fld>
            <a:endParaRPr lang="en-US"/>
          </a:p>
        </p:txBody>
      </p:sp>
    </p:spTree>
    <p:extLst>
      <p:ext uri="{BB962C8B-B14F-4D97-AF65-F5344CB8AC3E}">
        <p14:creationId xmlns:p14="http://schemas.microsoft.com/office/powerpoint/2010/main" val="4002302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8D27B-18AB-F506-1EBD-E0750B954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A23FE-1633-81AB-BE73-E98DE882E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D7D822-09DE-8B74-2B06-E146CEE192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C945D-49B6-438F-B320-550F1725AAFF}" type="datetimeFigureOut">
              <a:rPr lang="en-US" smtClean="0"/>
              <a:t>1/31/24</a:t>
            </a:fld>
            <a:endParaRPr lang="en-US"/>
          </a:p>
        </p:txBody>
      </p:sp>
      <p:sp>
        <p:nvSpPr>
          <p:cNvPr id="5" name="Footer Placeholder 4">
            <a:extLst>
              <a:ext uri="{FF2B5EF4-FFF2-40B4-BE49-F238E27FC236}">
                <a16:creationId xmlns:a16="http://schemas.microsoft.com/office/drawing/2014/main" id="{B91230BF-637F-8FAE-0D6E-144533240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4BC1B4-E9FE-D85B-267C-A374176C6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A84E2-ABCC-4C7E-A048-511B6AD61767}" type="slidenum">
              <a:rPr lang="en-US" smtClean="0"/>
              <a:t>‹#›</a:t>
            </a:fld>
            <a:endParaRPr lang="en-US"/>
          </a:p>
        </p:txBody>
      </p:sp>
    </p:spTree>
    <p:extLst>
      <p:ext uri="{BB962C8B-B14F-4D97-AF65-F5344CB8AC3E}">
        <p14:creationId xmlns:p14="http://schemas.microsoft.com/office/powerpoint/2010/main" val="3571931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6.jpeg"/><Relationship Id="rId5" Type="http://schemas.microsoft.com/office/2007/relationships/hdphoto" Target="../media/hdphoto13.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microsoft.com/office/2007/relationships/hdphoto" Target="../media/hdphoto15.wdp"/><Relationship Id="rId5" Type="http://schemas.openxmlformats.org/officeDocument/2006/relationships/image" Target="../media/image20.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microsoft.com/office/2007/relationships/hdphoto" Target="../media/hdphoto16.wdp"/></Relationships>
</file>

<file path=ppt/slides/_rels/slide1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3.png"/><Relationship Id="rId1" Type="http://schemas.openxmlformats.org/officeDocument/2006/relationships/slideLayout" Target="../slideLayouts/slideLayout12.xml"/><Relationship Id="rId5" Type="http://schemas.microsoft.com/office/2007/relationships/hdphoto" Target="../media/hdphoto18.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5.png"/><Relationship Id="rId1" Type="http://schemas.openxmlformats.org/officeDocument/2006/relationships/slideLayout" Target="../slideLayouts/slideLayout6.xml"/><Relationship Id="rId5" Type="http://schemas.microsoft.com/office/2007/relationships/hdphoto" Target="../media/hdphoto20.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6" Type="http://schemas.microsoft.com/office/2007/relationships/hdphoto" Target="../media/hdphoto22.wdp"/><Relationship Id="rId5" Type="http://schemas.openxmlformats.org/officeDocument/2006/relationships/image" Target="../media/image29.png"/><Relationship Id="rId4" Type="http://schemas.microsoft.com/office/2007/relationships/hdphoto" Target="../media/hdphoto2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24.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26.wdp"/><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28.wdp"/><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29.wdp"/></Relationships>
</file>

<file path=ppt/slides/_rels/slide27.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8.png"/><Relationship Id="rId1" Type="http://schemas.openxmlformats.org/officeDocument/2006/relationships/slideLayout" Target="../slideLayouts/slideLayout2.xml"/><Relationship Id="rId5" Type="http://schemas.microsoft.com/office/2007/relationships/hdphoto" Target="../media/hdphoto31.wdp"/><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0.png"/><Relationship Id="rId1" Type="http://schemas.openxmlformats.org/officeDocument/2006/relationships/slideLayout" Target="../slideLayouts/slideLayout2.xml"/><Relationship Id="rId5" Type="http://schemas.microsoft.com/office/2007/relationships/hdphoto" Target="../media/hdphoto33.wdp"/><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3.png"/><Relationship Id="rId1" Type="http://schemas.openxmlformats.org/officeDocument/2006/relationships/slideLayout" Target="../slideLayouts/slideLayout6.xml"/><Relationship Id="rId5" Type="http://schemas.microsoft.com/office/2007/relationships/hdphoto" Target="../media/hdphoto36.wdp"/><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46.png"/><Relationship Id="rId1" Type="http://schemas.openxmlformats.org/officeDocument/2006/relationships/slideLayout" Target="../slideLayouts/slideLayout6.xml"/><Relationship Id="rId5" Type="http://schemas.microsoft.com/office/2007/relationships/hdphoto" Target="../media/hdphoto39.wdp"/><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40.wdp"/><Relationship Id="rId7" Type="http://schemas.microsoft.com/office/2007/relationships/hdphoto" Target="../media/hdphoto42.wdp"/><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0.png"/><Relationship Id="rId5" Type="http://schemas.microsoft.com/office/2007/relationships/hdphoto" Target="../media/hdphoto41.wdp"/><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6" Type="http://schemas.microsoft.com/office/2007/relationships/hdphoto" Target="../media/hdphoto44.wdp"/><Relationship Id="rId5" Type="http://schemas.openxmlformats.org/officeDocument/2006/relationships/image" Target="../media/image54.png"/><Relationship Id="rId4" Type="http://schemas.microsoft.com/office/2007/relationships/hdphoto" Target="../media/hdphoto43.wdp"/></Relationships>
</file>

<file path=ppt/slides/_rels/slide36.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6" Type="http://schemas.microsoft.com/office/2007/relationships/hdphoto" Target="../media/hdphoto48.wdp"/><Relationship Id="rId5" Type="http://schemas.openxmlformats.org/officeDocument/2006/relationships/image" Target="../media/image59.png"/><Relationship Id="rId4" Type="http://schemas.microsoft.com/office/2007/relationships/hdphoto" Target="../media/hdphoto47.wdp"/></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0.png"/><Relationship Id="rId5" Type="http://schemas.microsoft.com/office/2007/relationships/hdphoto" Target="../media/hdphoto9.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70BB2-3BFA-7977-7830-FA5CEC5F105B}"/>
              </a:ext>
            </a:extLst>
          </p:cNvPr>
          <p:cNvSpPr>
            <a:spLocks noGrp="1"/>
          </p:cNvSpPr>
          <p:nvPr>
            <p:ph type="ctrTitle"/>
          </p:nvPr>
        </p:nvSpPr>
        <p:spPr/>
        <p:txBody>
          <a:bodyPr>
            <a:normAutofit fontScale="90000"/>
          </a:bodyPr>
          <a:lstStyle/>
          <a:p>
            <a:r>
              <a:rPr lang="en-US" dirty="0"/>
              <a:t>Year in Review</a:t>
            </a:r>
            <a:br>
              <a:rPr lang="en-US" dirty="0"/>
            </a:br>
            <a:r>
              <a:rPr lang="en-US" dirty="0"/>
              <a:t>Chronic Lymphocytic Leukemia</a:t>
            </a:r>
          </a:p>
        </p:txBody>
      </p:sp>
      <p:sp>
        <p:nvSpPr>
          <p:cNvPr id="3" name="Subtitle 2">
            <a:extLst>
              <a:ext uri="{FF2B5EF4-FFF2-40B4-BE49-F238E27FC236}">
                <a16:creationId xmlns:a16="http://schemas.microsoft.com/office/drawing/2014/main" id="{4D5379A9-28A9-11B1-FF9F-766512B61D65}"/>
              </a:ext>
            </a:extLst>
          </p:cNvPr>
          <p:cNvSpPr>
            <a:spLocks noGrp="1"/>
          </p:cNvSpPr>
          <p:nvPr>
            <p:ph type="subTitle" idx="1"/>
          </p:nvPr>
        </p:nvSpPr>
        <p:spPr>
          <a:xfrm>
            <a:off x="1524000" y="4079875"/>
            <a:ext cx="9144000" cy="1655762"/>
          </a:xfrm>
        </p:spPr>
        <p:txBody>
          <a:bodyPr>
            <a:normAutofit lnSpcReduction="10000"/>
          </a:bodyPr>
          <a:lstStyle/>
          <a:p>
            <a:r>
              <a:rPr lang="en-US" dirty="0"/>
              <a:t>Jeff Sharman MD</a:t>
            </a:r>
          </a:p>
          <a:p>
            <a:r>
              <a:rPr lang="en-US" dirty="0"/>
              <a:t>Medical Director of Hematology Research</a:t>
            </a:r>
          </a:p>
          <a:p>
            <a:r>
              <a:rPr lang="en-US" dirty="0"/>
              <a:t>US Oncology / Sarah Cannon</a:t>
            </a:r>
          </a:p>
          <a:p>
            <a:r>
              <a:rPr lang="en-US" dirty="0"/>
              <a:t>Willamette Valley Cancer Institute</a:t>
            </a:r>
          </a:p>
        </p:txBody>
      </p:sp>
    </p:spTree>
    <p:extLst>
      <p:ext uri="{BB962C8B-B14F-4D97-AF65-F5344CB8AC3E}">
        <p14:creationId xmlns:p14="http://schemas.microsoft.com/office/powerpoint/2010/main" val="2260251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FB8378-76C2-841A-BBDB-C831FEE62F18}"/>
              </a:ext>
            </a:extLst>
          </p:cNvPr>
          <p:cNvPicPr>
            <a:picLocks noChangeAspect="1"/>
          </p:cNvPicPr>
          <p:nvPr/>
        </p:nvPicPr>
        <p:blipFill>
          <a:blip r:embed="rId2"/>
          <a:stretch>
            <a:fillRect/>
          </a:stretch>
        </p:blipFill>
        <p:spPr>
          <a:xfrm>
            <a:off x="643467" y="2588463"/>
            <a:ext cx="5294716" cy="1681071"/>
          </a:xfrm>
          <a:prstGeom prst="rect">
            <a:avLst/>
          </a:prstGeom>
        </p:spPr>
      </p:pic>
      <p:cxnSp>
        <p:nvCxnSpPr>
          <p:cNvPr id="1035" name="Straight Connector 103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26" name="Picture 2" descr="figure 2">
            <a:extLst>
              <a:ext uri="{FF2B5EF4-FFF2-40B4-BE49-F238E27FC236}">
                <a16:creationId xmlns:a16="http://schemas.microsoft.com/office/drawing/2014/main" id="{220DFB7F-F106-61E9-B877-614D7003F6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3817" y="1066233"/>
            <a:ext cx="5294715" cy="4725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485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A45092-80ED-BCC1-EF37-AF6A5E796B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9328" y="1016635"/>
            <a:ext cx="6199684" cy="2559204"/>
          </a:xfrm>
          <a:prstGeom prst="rect">
            <a:avLst/>
          </a:prstGeom>
        </p:spPr>
      </p:pic>
      <p:pic>
        <p:nvPicPr>
          <p:cNvPr id="7" name="Picture 6">
            <a:extLst>
              <a:ext uri="{FF2B5EF4-FFF2-40B4-BE49-F238E27FC236}">
                <a16:creationId xmlns:a16="http://schemas.microsoft.com/office/drawing/2014/main" id="{73327F6A-E238-943B-A0A6-B7889EFBCEE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r="970"/>
          <a:stretch/>
        </p:blipFill>
        <p:spPr>
          <a:xfrm>
            <a:off x="219328" y="3894419"/>
            <a:ext cx="6119827" cy="2559204"/>
          </a:xfrm>
          <a:prstGeom prst="rect">
            <a:avLst/>
          </a:prstGeom>
        </p:spPr>
      </p:pic>
      <p:pic>
        <p:nvPicPr>
          <p:cNvPr id="2050" name="Picture 2">
            <a:extLst>
              <a:ext uri="{FF2B5EF4-FFF2-40B4-BE49-F238E27FC236}">
                <a16:creationId xmlns:a16="http://schemas.microsoft.com/office/drawing/2014/main" id="{2253EFB8-606B-F1ED-C36E-E0C2F13E29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4132" y="1690688"/>
            <a:ext cx="5263300" cy="415067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F8B907B5-223B-4B67-2D25-A6F880C94455}"/>
              </a:ext>
            </a:extLst>
          </p:cNvPr>
          <p:cNvSpPr>
            <a:spLocks noGrp="1"/>
          </p:cNvSpPr>
          <p:nvPr>
            <p:ph type="title"/>
          </p:nvPr>
        </p:nvSpPr>
        <p:spPr>
          <a:xfrm>
            <a:off x="838200" y="28099"/>
            <a:ext cx="10515600" cy="988536"/>
          </a:xfrm>
        </p:spPr>
        <p:txBody>
          <a:bodyPr/>
          <a:lstStyle/>
          <a:p>
            <a:pPr algn="ctr"/>
            <a:r>
              <a:rPr lang="en-US" dirty="0"/>
              <a:t>FLAIR vs ECOG 1912</a:t>
            </a:r>
          </a:p>
        </p:txBody>
      </p:sp>
      <p:sp>
        <p:nvSpPr>
          <p:cNvPr id="9" name="TextBox 8">
            <a:extLst>
              <a:ext uri="{FF2B5EF4-FFF2-40B4-BE49-F238E27FC236}">
                <a16:creationId xmlns:a16="http://schemas.microsoft.com/office/drawing/2014/main" id="{FA18DB42-635F-14BA-D4FE-EE6B0318F0DA}"/>
              </a:ext>
            </a:extLst>
          </p:cNvPr>
          <p:cNvSpPr txBox="1"/>
          <p:nvPr/>
        </p:nvSpPr>
        <p:spPr>
          <a:xfrm>
            <a:off x="7548880" y="6187440"/>
            <a:ext cx="2946400" cy="369332"/>
          </a:xfrm>
          <a:prstGeom prst="rect">
            <a:avLst/>
          </a:prstGeom>
          <a:noFill/>
        </p:spPr>
        <p:txBody>
          <a:bodyPr wrap="square" rtlCol="0">
            <a:spAutoFit/>
          </a:bodyPr>
          <a:lstStyle/>
          <a:p>
            <a:pPr algn="ctr"/>
            <a:r>
              <a:rPr lang="en-US" dirty="0"/>
              <a:t>Hillmen and </a:t>
            </a:r>
            <a:r>
              <a:rPr lang="en-US" dirty="0" err="1"/>
              <a:t>Shanafelt</a:t>
            </a:r>
            <a:endParaRPr lang="en-US" dirty="0"/>
          </a:p>
        </p:txBody>
      </p:sp>
    </p:spTree>
    <p:extLst>
      <p:ext uri="{BB962C8B-B14F-4D97-AF65-F5344CB8AC3E}">
        <p14:creationId xmlns:p14="http://schemas.microsoft.com/office/powerpoint/2010/main" val="2801002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7E18-85A4-298B-1900-3842A9BBE0A6}"/>
              </a:ext>
            </a:extLst>
          </p:cNvPr>
          <p:cNvSpPr>
            <a:spLocks noGrp="1"/>
          </p:cNvSpPr>
          <p:nvPr>
            <p:ph type="title"/>
          </p:nvPr>
        </p:nvSpPr>
        <p:spPr/>
        <p:txBody>
          <a:bodyPr/>
          <a:lstStyle/>
          <a:p>
            <a:r>
              <a:rPr lang="en-US" dirty="0"/>
              <a:t>Frontline Ibrutinib Conclusions</a:t>
            </a:r>
          </a:p>
        </p:txBody>
      </p:sp>
      <p:sp>
        <p:nvSpPr>
          <p:cNvPr id="3" name="Content Placeholder 2">
            <a:extLst>
              <a:ext uri="{FF2B5EF4-FFF2-40B4-BE49-F238E27FC236}">
                <a16:creationId xmlns:a16="http://schemas.microsoft.com/office/drawing/2014/main" id="{2D0576B2-2F5E-79C4-10F2-D4AA6D80C6C1}"/>
              </a:ext>
            </a:extLst>
          </p:cNvPr>
          <p:cNvSpPr>
            <a:spLocks noGrp="1"/>
          </p:cNvSpPr>
          <p:nvPr>
            <p:ph idx="1"/>
          </p:nvPr>
        </p:nvSpPr>
        <p:spPr/>
        <p:txBody>
          <a:bodyPr/>
          <a:lstStyle/>
          <a:p>
            <a:r>
              <a:rPr lang="en-US" dirty="0"/>
              <a:t>Early treatment of high risk CLL has not replaced watch and wait</a:t>
            </a:r>
          </a:p>
          <a:p>
            <a:r>
              <a:rPr lang="en-US" dirty="0"/>
              <a:t>Placebo side effects considerable relative to ibrutinib</a:t>
            </a:r>
          </a:p>
          <a:p>
            <a:r>
              <a:rPr lang="en-US" dirty="0"/>
              <a:t>TP53 mut/del reduces efficacy of ibrutinib however earlier use remains highly effective</a:t>
            </a:r>
          </a:p>
          <a:p>
            <a:r>
              <a:rPr lang="en-US" dirty="0"/>
              <a:t>Ibrutinib superior to FCR in fit patients with variable impact on OS</a:t>
            </a:r>
          </a:p>
          <a:p>
            <a:endParaRPr lang="en-US" dirty="0"/>
          </a:p>
          <a:p>
            <a:endParaRPr lang="en-US" dirty="0"/>
          </a:p>
          <a:p>
            <a:endParaRPr lang="en-US" dirty="0"/>
          </a:p>
        </p:txBody>
      </p:sp>
    </p:spTree>
    <p:extLst>
      <p:ext uri="{BB962C8B-B14F-4D97-AF65-F5344CB8AC3E}">
        <p14:creationId xmlns:p14="http://schemas.microsoft.com/office/powerpoint/2010/main" val="3606011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704D8-BFD8-5EA3-DD0C-174A4FD77543}"/>
              </a:ext>
            </a:extLst>
          </p:cNvPr>
          <p:cNvSpPr>
            <a:spLocks noGrp="1"/>
          </p:cNvSpPr>
          <p:nvPr>
            <p:ph type="title"/>
          </p:nvPr>
        </p:nvSpPr>
        <p:spPr>
          <a:xfrm>
            <a:off x="838200" y="12867"/>
            <a:ext cx="10515600" cy="1325563"/>
          </a:xfrm>
        </p:spPr>
        <p:txBody>
          <a:bodyPr/>
          <a:lstStyle/>
          <a:p>
            <a:pPr algn="ctr"/>
            <a:r>
              <a:rPr lang="en-US" dirty="0"/>
              <a:t>BTK/CD20</a:t>
            </a:r>
          </a:p>
        </p:txBody>
      </p:sp>
      <p:pic>
        <p:nvPicPr>
          <p:cNvPr id="5" name="Picture 4">
            <a:extLst>
              <a:ext uri="{FF2B5EF4-FFF2-40B4-BE49-F238E27FC236}">
                <a16:creationId xmlns:a16="http://schemas.microsoft.com/office/drawing/2014/main" id="{A58B10A5-1968-1EC1-C70D-651FF780251D}"/>
              </a:ext>
            </a:extLst>
          </p:cNvPr>
          <p:cNvPicPr>
            <a:picLocks noChangeAspect="1"/>
          </p:cNvPicPr>
          <p:nvPr/>
        </p:nvPicPr>
        <p:blipFill>
          <a:blip r:embed="rId2"/>
          <a:stretch>
            <a:fillRect/>
          </a:stretch>
        </p:blipFill>
        <p:spPr>
          <a:xfrm>
            <a:off x="1404266" y="1091849"/>
            <a:ext cx="9383467" cy="5252700"/>
          </a:xfrm>
          <a:prstGeom prst="rect">
            <a:avLst/>
          </a:prstGeom>
        </p:spPr>
      </p:pic>
      <p:sp>
        <p:nvSpPr>
          <p:cNvPr id="3" name="TextBox 2">
            <a:extLst>
              <a:ext uri="{FF2B5EF4-FFF2-40B4-BE49-F238E27FC236}">
                <a16:creationId xmlns:a16="http://schemas.microsoft.com/office/drawing/2014/main" id="{F6A33937-C577-4521-2F1B-689171B6AFE1}"/>
              </a:ext>
            </a:extLst>
          </p:cNvPr>
          <p:cNvSpPr txBox="1"/>
          <p:nvPr/>
        </p:nvSpPr>
        <p:spPr>
          <a:xfrm>
            <a:off x="10439400" y="6475801"/>
            <a:ext cx="1828800" cy="369332"/>
          </a:xfrm>
          <a:prstGeom prst="rect">
            <a:avLst/>
          </a:prstGeom>
          <a:noFill/>
        </p:spPr>
        <p:txBody>
          <a:bodyPr wrap="square" rtlCol="0">
            <a:spAutoFit/>
          </a:bodyPr>
          <a:lstStyle/>
          <a:p>
            <a:r>
              <a:rPr lang="en-US" dirty="0"/>
              <a:t>Sharman 2023</a:t>
            </a:r>
          </a:p>
        </p:txBody>
      </p:sp>
    </p:spTree>
    <p:extLst>
      <p:ext uri="{BB962C8B-B14F-4D97-AF65-F5344CB8AC3E}">
        <p14:creationId xmlns:p14="http://schemas.microsoft.com/office/powerpoint/2010/main" val="1976071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CF03561D-632A-68EA-E3BE-31307CEEC707}"/>
              </a:ext>
            </a:extLst>
          </p:cNvPr>
          <p:cNvSpPr>
            <a:spLocks noGrp="1"/>
          </p:cNvSpPr>
          <p:nvPr>
            <p:ph type="title"/>
          </p:nvPr>
        </p:nvSpPr>
        <p:spPr>
          <a:xfrm>
            <a:off x="316083" y="496031"/>
            <a:ext cx="10693005" cy="414000"/>
          </a:xfrm>
        </p:spPr>
        <p:txBody>
          <a:bodyPr>
            <a:normAutofit fontScale="90000"/>
          </a:bodyPr>
          <a:lstStyle/>
          <a:p>
            <a:r>
              <a:rPr lang="en-US" dirty="0">
                <a:solidFill>
                  <a:schemeClr val="tx1"/>
                </a:solidFill>
              </a:rPr>
              <a:t>Median PFS was significantly higher for A-containing arms vs </a:t>
            </a:r>
            <a:r>
              <a:rPr lang="en-US" dirty="0" err="1">
                <a:solidFill>
                  <a:schemeClr val="tx1"/>
                </a:solidFill>
              </a:rPr>
              <a:t>O+Clb</a:t>
            </a:r>
            <a:endParaRPr lang="en-US" strike="sngStrike" dirty="0">
              <a:solidFill>
                <a:schemeClr val="tx1"/>
              </a:solidFill>
            </a:endParaRPr>
          </a:p>
        </p:txBody>
      </p:sp>
      <p:sp>
        <p:nvSpPr>
          <p:cNvPr id="8" name="TextBox 7">
            <a:extLst>
              <a:ext uri="{FF2B5EF4-FFF2-40B4-BE49-F238E27FC236}">
                <a16:creationId xmlns:a16="http://schemas.microsoft.com/office/drawing/2014/main" id="{932B4307-5A30-CD9A-B3C3-D221D8660B6D}"/>
              </a:ext>
            </a:extLst>
          </p:cNvPr>
          <p:cNvSpPr txBox="1"/>
          <p:nvPr/>
        </p:nvSpPr>
        <p:spPr>
          <a:xfrm>
            <a:off x="319095" y="5884187"/>
            <a:ext cx="10512300" cy="379656"/>
          </a:xfrm>
          <a:prstGeom prst="rect">
            <a:avLst/>
          </a:prstGeom>
          <a:noFill/>
        </p:spPr>
        <p:txBody>
          <a:bodyPr wrap="square">
            <a:spAutoFit/>
          </a:bodyPr>
          <a:lstStyle/>
          <a:p>
            <a:pPr marL="380990" indent="-380990">
              <a:buClr>
                <a:schemeClr val="accent2"/>
              </a:buClr>
              <a:buFont typeface="Arial" panose="020B0604020202020204" pitchFamily="34" charset="0"/>
              <a:buChar char="•"/>
            </a:pPr>
            <a:r>
              <a:rPr lang="en-US" sz="1867"/>
              <a:t>Median PFS was significantly higher for A+O vs A</a:t>
            </a:r>
          </a:p>
        </p:txBody>
      </p:sp>
      <p:graphicFrame>
        <p:nvGraphicFramePr>
          <p:cNvPr id="98" name="Table 2934">
            <a:extLst>
              <a:ext uri="{FF2B5EF4-FFF2-40B4-BE49-F238E27FC236}">
                <a16:creationId xmlns:a16="http://schemas.microsoft.com/office/drawing/2014/main" id="{75BFB31E-D962-BD2B-212B-69F7A7C372B6}"/>
              </a:ext>
            </a:extLst>
          </p:cNvPr>
          <p:cNvGraphicFramePr>
            <a:graphicFrameLocks noGrp="1"/>
          </p:cNvGraphicFramePr>
          <p:nvPr/>
        </p:nvGraphicFramePr>
        <p:xfrm>
          <a:off x="2267901" y="5279748"/>
          <a:ext cx="8696337" cy="539152"/>
        </p:xfrm>
        <a:graphic>
          <a:graphicData uri="http://schemas.openxmlformats.org/drawingml/2006/table">
            <a:tbl>
              <a:tblPr firstRow="1" bandRow="1">
                <a:tableStyleId>{5C22544A-7EE6-4342-B048-85BDC9FD1C3A}</a:tableStyleId>
              </a:tblPr>
              <a:tblGrid>
                <a:gridCol w="280527">
                  <a:extLst>
                    <a:ext uri="{9D8B030D-6E8A-4147-A177-3AD203B41FA5}">
                      <a16:colId xmlns:a16="http://schemas.microsoft.com/office/drawing/2014/main" val="2282795252"/>
                    </a:ext>
                  </a:extLst>
                </a:gridCol>
                <a:gridCol w="280527">
                  <a:extLst>
                    <a:ext uri="{9D8B030D-6E8A-4147-A177-3AD203B41FA5}">
                      <a16:colId xmlns:a16="http://schemas.microsoft.com/office/drawing/2014/main" val="1482493627"/>
                    </a:ext>
                  </a:extLst>
                </a:gridCol>
                <a:gridCol w="280527">
                  <a:extLst>
                    <a:ext uri="{9D8B030D-6E8A-4147-A177-3AD203B41FA5}">
                      <a16:colId xmlns:a16="http://schemas.microsoft.com/office/drawing/2014/main" val="3299529336"/>
                    </a:ext>
                  </a:extLst>
                </a:gridCol>
                <a:gridCol w="280527">
                  <a:extLst>
                    <a:ext uri="{9D8B030D-6E8A-4147-A177-3AD203B41FA5}">
                      <a16:colId xmlns:a16="http://schemas.microsoft.com/office/drawing/2014/main" val="73712764"/>
                    </a:ext>
                  </a:extLst>
                </a:gridCol>
                <a:gridCol w="280527">
                  <a:extLst>
                    <a:ext uri="{9D8B030D-6E8A-4147-A177-3AD203B41FA5}">
                      <a16:colId xmlns:a16="http://schemas.microsoft.com/office/drawing/2014/main" val="443531768"/>
                    </a:ext>
                  </a:extLst>
                </a:gridCol>
                <a:gridCol w="280527">
                  <a:extLst>
                    <a:ext uri="{9D8B030D-6E8A-4147-A177-3AD203B41FA5}">
                      <a16:colId xmlns:a16="http://schemas.microsoft.com/office/drawing/2014/main" val="2290675574"/>
                    </a:ext>
                  </a:extLst>
                </a:gridCol>
                <a:gridCol w="280527">
                  <a:extLst>
                    <a:ext uri="{9D8B030D-6E8A-4147-A177-3AD203B41FA5}">
                      <a16:colId xmlns:a16="http://schemas.microsoft.com/office/drawing/2014/main" val="1422294577"/>
                    </a:ext>
                  </a:extLst>
                </a:gridCol>
                <a:gridCol w="280527">
                  <a:extLst>
                    <a:ext uri="{9D8B030D-6E8A-4147-A177-3AD203B41FA5}">
                      <a16:colId xmlns:a16="http://schemas.microsoft.com/office/drawing/2014/main" val="265111118"/>
                    </a:ext>
                  </a:extLst>
                </a:gridCol>
                <a:gridCol w="280527">
                  <a:extLst>
                    <a:ext uri="{9D8B030D-6E8A-4147-A177-3AD203B41FA5}">
                      <a16:colId xmlns:a16="http://schemas.microsoft.com/office/drawing/2014/main" val="3054842853"/>
                    </a:ext>
                  </a:extLst>
                </a:gridCol>
                <a:gridCol w="280527">
                  <a:extLst>
                    <a:ext uri="{9D8B030D-6E8A-4147-A177-3AD203B41FA5}">
                      <a16:colId xmlns:a16="http://schemas.microsoft.com/office/drawing/2014/main" val="158649731"/>
                    </a:ext>
                  </a:extLst>
                </a:gridCol>
                <a:gridCol w="280527">
                  <a:extLst>
                    <a:ext uri="{9D8B030D-6E8A-4147-A177-3AD203B41FA5}">
                      <a16:colId xmlns:a16="http://schemas.microsoft.com/office/drawing/2014/main" val="2086004233"/>
                    </a:ext>
                  </a:extLst>
                </a:gridCol>
                <a:gridCol w="280527">
                  <a:extLst>
                    <a:ext uri="{9D8B030D-6E8A-4147-A177-3AD203B41FA5}">
                      <a16:colId xmlns:a16="http://schemas.microsoft.com/office/drawing/2014/main" val="1410402741"/>
                    </a:ext>
                  </a:extLst>
                </a:gridCol>
                <a:gridCol w="280527">
                  <a:extLst>
                    <a:ext uri="{9D8B030D-6E8A-4147-A177-3AD203B41FA5}">
                      <a16:colId xmlns:a16="http://schemas.microsoft.com/office/drawing/2014/main" val="641719834"/>
                    </a:ext>
                  </a:extLst>
                </a:gridCol>
                <a:gridCol w="280527">
                  <a:extLst>
                    <a:ext uri="{9D8B030D-6E8A-4147-A177-3AD203B41FA5}">
                      <a16:colId xmlns:a16="http://schemas.microsoft.com/office/drawing/2014/main" val="3151599353"/>
                    </a:ext>
                  </a:extLst>
                </a:gridCol>
                <a:gridCol w="280527">
                  <a:extLst>
                    <a:ext uri="{9D8B030D-6E8A-4147-A177-3AD203B41FA5}">
                      <a16:colId xmlns:a16="http://schemas.microsoft.com/office/drawing/2014/main" val="2195008622"/>
                    </a:ext>
                  </a:extLst>
                </a:gridCol>
                <a:gridCol w="280527">
                  <a:extLst>
                    <a:ext uri="{9D8B030D-6E8A-4147-A177-3AD203B41FA5}">
                      <a16:colId xmlns:a16="http://schemas.microsoft.com/office/drawing/2014/main" val="4064214242"/>
                    </a:ext>
                  </a:extLst>
                </a:gridCol>
                <a:gridCol w="280527">
                  <a:extLst>
                    <a:ext uri="{9D8B030D-6E8A-4147-A177-3AD203B41FA5}">
                      <a16:colId xmlns:a16="http://schemas.microsoft.com/office/drawing/2014/main" val="3158462429"/>
                    </a:ext>
                  </a:extLst>
                </a:gridCol>
                <a:gridCol w="280527">
                  <a:extLst>
                    <a:ext uri="{9D8B030D-6E8A-4147-A177-3AD203B41FA5}">
                      <a16:colId xmlns:a16="http://schemas.microsoft.com/office/drawing/2014/main" val="4218325464"/>
                    </a:ext>
                  </a:extLst>
                </a:gridCol>
                <a:gridCol w="280527">
                  <a:extLst>
                    <a:ext uri="{9D8B030D-6E8A-4147-A177-3AD203B41FA5}">
                      <a16:colId xmlns:a16="http://schemas.microsoft.com/office/drawing/2014/main" val="680919806"/>
                    </a:ext>
                  </a:extLst>
                </a:gridCol>
                <a:gridCol w="280527">
                  <a:extLst>
                    <a:ext uri="{9D8B030D-6E8A-4147-A177-3AD203B41FA5}">
                      <a16:colId xmlns:a16="http://schemas.microsoft.com/office/drawing/2014/main" val="1849934185"/>
                    </a:ext>
                  </a:extLst>
                </a:gridCol>
                <a:gridCol w="280527">
                  <a:extLst>
                    <a:ext uri="{9D8B030D-6E8A-4147-A177-3AD203B41FA5}">
                      <a16:colId xmlns:a16="http://schemas.microsoft.com/office/drawing/2014/main" val="1495133064"/>
                    </a:ext>
                  </a:extLst>
                </a:gridCol>
                <a:gridCol w="280527">
                  <a:extLst>
                    <a:ext uri="{9D8B030D-6E8A-4147-A177-3AD203B41FA5}">
                      <a16:colId xmlns:a16="http://schemas.microsoft.com/office/drawing/2014/main" val="2351097443"/>
                    </a:ext>
                  </a:extLst>
                </a:gridCol>
                <a:gridCol w="280527">
                  <a:extLst>
                    <a:ext uri="{9D8B030D-6E8A-4147-A177-3AD203B41FA5}">
                      <a16:colId xmlns:a16="http://schemas.microsoft.com/office/drawing/2014/main" val="3104606335"/>
                    </a:ext>
                  </a:extLst>
                </a:gridCol>
                <a:gridCol w="280527">
                  <a:extLst>
                    <a:ext uri="{9D8B030D-6E8A-4147-A177-3AD203B41FA5}">
                      <a16:colId xmlns:a16="http://schemas.microsoft.com/office/drawing/2014/main" val="1339162880"/>
                    </a:ext>
                  </a:extLst>
                </a:gridCol>
                <a:gridCol w="280527">
                  <a:extLst>
                    <a:ext uri="{9D8B030D-6E8A-4147-A177-3AD203B41FA5}">
                      <a16:colId xmlns:a16="http://schemas.microsoft.com/office/drawing/2014/main" val="1146337631"/>
                    </a:ext>
                  </a:extLst>
                </a:gridCol>
                <a:gridCol w="280527">
                  <a:extLst>
                    <a:ext uri="{9D8B030D-6E8A-4147-A177-3AD203B41FA5}">
                      <a16:colId xmlns:a16="http://schemas.microsoft.com/office/drawing/2014/main" val="1238105028"/>
                    </a:ext>
                  </a:extLst>
                </a:gridCol>
                <a:gridCol w="280527">
                  <a:extLst>
                    <a:ext uri="{9D8B030D-6E8A-4147-A177-3AD203B41FA5}">
                      <a16:colId xmlns:a16="http://schemas.microsoft.com/office/drawing/2014/main" val="2915863881"/>
                    </a:ext>
                  </a:extLst>
                </a:gridCol>
                <a:gridCol w="280527">
                  <a:extLst>
                    <a:ext uri="{9D8B030D-6E8A-4147-A177-3AD203B41FA5}">
                      <a16:colId xmlns:a16="http://schemas.microsoft.com/office/drawing/2014/main" val="2302370350"/>
                    </a:ext>
                  </a:extLst>
                </a:gridCol>
                <a:gridCol w="280527">
                  <a:extLst>
                    <a:ext uri="{9D8B030D-6E8A-4147-A177-3AD203B41FA5}">
                      <a16:colId xmlns:a16="http://schemas.microsoft.com/office/drawing/2014/main" val="1053739462"/>
                    </a:ext>
                  </a:extLst>
                </a:gridCol>
                <a:gridCol w="280527">
                  <a:extLst>
                    <a:ext uri="{9D8B030D-6E8A-4147-A177-3AD203B41FA5}">
                      <a16:colId xmlns:a16="http://schemas.microsoft.com/office/drawing/2014/main" val="1725715375"/>
                    </a:ext>
                  </a:extLst>
                </a:gridCol>
                <a:gridCol w="280527">
                  <a:extLst>
                    <a:ext uri="{9D8B030D-6E8A-4147-A177-3AD203B41FA5}">
                      <a16:colId xmlns:a16="http://schemas.microsoft.com/office/drawing/2014/main" val="1917687807"/>
                    </a:ext>
                  </a:extLst>
                </a:gridCol>
              </a:tblGrid>
              <a:tr h="171928">
                <a:tc>
                  <a:txBody>
                    <a:bodyPr/>
                    <a:lstStyle/>
                    <a:p>
                      <a:pPr algn="ctr"/>
                      <a:r>
                        <a:rPr lang="en-US" sz="900" b="0">
                          <a:solidFill>
                            <a:schemeClr val="tx1"/>
                          </a:solidFill>
                        </a:rPr>
                        <a:t>179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99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175822"/>
                  </a:ext>
                </a:extLst>
              </a:tr>
              <a:tr h="171928">
                <a:tc>
                  <a:txBody>
                    <a:bodyPr/>
                    <a:lstStyle/>
                    <a:p>
                      <a:pPr algn="ctr"/>
                      <a:r>
                        <a:rPr lang="en-US" sz="900" b="0">
                          <a:solidFill>
                            <a:schemeClr val="tx1"/>
                          </a:solidFill>
                        </a:rPr>
                        <a:t>179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260968"/>
                  </a:ext>
                </a:extLst>
              </a:tr>
              <a:tr h="195296">
                <a:tc>
                  <a:txBody>
                    <a:bodyPr/>
                    <a:lstStyle/>
                    <a:p>
                      <a:pPr algn="ctr"/>
                      <a:r>
                        <a:rPr lang="en-US" sz="900" b="0">
                          <a:solidFill>
                            <a:schemeClr val="tx1"/>
                          </a:solidFill>
                        </a:rPr>
                        <a:t>177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680713"/>
                  </a:ext>
                </a:extLst>
              </a:tr>
            </a:tbl>
          </a:graphicData>
        </a:graphic>
      </p:graphicFrame>
      <p:graphicFrame>
        <p:nvGraphicFramePr>
          <p:cNvPr id="99" name="Table 98">
            <a:extLst>
              <a:ext uri="{FF2B5EF4-FFF2-40B4-BE49-F238E27FC236}">
                <a16:creationId xmlns:a16="http://schemas.microsoft.com/office/drawing/2014/main" id="{FA26C42F-BCB2-2113-70A9-22871CA378F6}"/>
              </a:ext>
            </a:extLst>
          </p:cNvPr>
          <p:cNvGraphicFramePr>
            <a:graphicFrameLocks noGrp="1"/>
          </p:cNvGraphicFramePr>
          <p:nvPr/>
        </p:nvGraphicFramePr>
        <p:xfrm>
          <a:off x="1208448" y="5279748"/>
          <a:ext cx="985789" cy="539152"/>
        </p:xfrm>
        <a:graphic>
          <a:graphicData uri="http://schemas.openxmlformats.org/drawingml/2006/table">
            <a:tbl>
              <a:tblPr firstRow="1" bandRow="1">
                <a:tableStyleId>{5C22544A-7EE6-4342-B048-85BDC9FD1C3A}</a:tableStyleId>
              </a:tblPr>
              <a:tblGrid>
                <a:gridCol w="985789">
                  <a:extLst>
                    <a:ext uri="{9D8B030D-6E8A-4147-A177-3AD203B41FA5}">
                      <a16:colId xmlns:a16="http://schemas.microsoft.com/office/drawing/2014/main" val="3269790236"/>
                    </a:ext>
                  </a:extLst>
                </a:gridCol>
              </a:tblGrid>
              <a:tr h="171928">
                <a:tc>
                  <a:txBody>
                    <a:bodyPr/>
                    <a:lstStyle/>
                    <a:p>
                      <a:pPr algn="r"/>
                      <a:r>
                        <a:rPr lang="en-US" sz="900" b="0">
                          <a:solidFill>
                            <a:schemeClr val="tx1"/>
                          </a:solidFill>
                        </a:rPr>
                        <a:t>A+O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r h="171928">
                <a:tc>
                  <a:txBody>
                    <a:bodyPr/>
                    <a:lstStyle/>
                    <a:p>
                      <a:pPr algn="r"/>
                      <a:r>
                        <a:rPr lang="en-US" sz="900" b="0">
                          <a:solidFill>
                            <a:schemeClr val="tx1"/>
                          </a:solidFill>
                        </a:rPr>
                        <a:t>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0415033"/>
                  </a:ext>
                </a:extLst>
              </a:tr>
              <a:tr h="195296">
                <a:tc>
                  <a:txBody>
                    <a:bodyPr/>
                    <a:lstStyle/>
                    <a:p>
                      <a:pPr algn="r"/>
                      <a:r>
                        <a:rPr lang="en-US" sz="900" b="0">
                          <a:solidFill>
                            <a:schemeClr val="tx1"/>
                          </a:solidFill>
                        </a:rPr>
                        <a:t>O+Clb</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3460017"/>
                  </a:ext>
                </a:extLst>
              </a:tr>
            </a:tbl>
          </a:graphicData>
        </a:graphic>
      </p:graphicFrame>
      <p:grpSp>
        <p:nvGrpSpPr>
          <p:cNvPr id="6" name="Graphic 145">
            <a:extLst>
              <a:ext uri="{FF2B5EF4-FFF2-40B4-BE49-F238E27FC236}">
                <a16:creationId xmlns:a16="http://schemas.microsoft.com/office/drawing/2014/main" id="{A35AC5F5-BAFD-D1CA-E7DC-B5EA3B81B574}"/>
              </a:ext>
            </a:extLst>
          </p:cNvPr>
          <p:cNvGrpSpPr/>
          <p:nvPr/>
        </p:nvGrpSpPr>
        <p:grpSpPr>
          <a:xfrm>
            <a:off x="2070236" y="1400972"/>
            <a:ext cx="8744213" cy="3310909"/>
            <a:chOff x="1559924" y="847014"/>
            <a:chExt cx="6558160" cy="2659221"/>
          </a:xfrm>
          <a:noFill/>
        </p:grpSpPr>
        <p:sp>
          <p:nvSpPr>
            <p:cNvPr id="12" name="Freeform 11">
              <a:extLst>
                <a:ext uri="{FF2B5EF4-FFF2-40B4-BE49-F238E27FC236}">
                  <a16:creationId xmlns:a16="http://schemas.microsoft.com/office/drawing/2014/main" id="{6F823671-BD6B-19BB-8296-C1F82B271D91}"/>
                </a:ext>
              </a:extLst>
            </p:cNvPr>
            <p:cNvSpPr/>
            <p:nvPr/>
          </p:nvSpPr>
          <p:spPr>
            <a:xfrm>
              <a:off x="1611904" y="847014"/>
              <a:ext cx="6493504" cy="2607242"/>
            </a:xfrm>
            <a:custGeom>
              <a:avLst/>
              <a:gdLst>
                <a:gd name="connsiteX0" fmla="*/ 0 w 6696347"/>
                <a:gd name="connsiteY0" fmla="*/ 0 h 2657240"/>
                <a:gd name="connsiteX1" fmla="*/ 0 w 6696347"/>
                <a:gd name="connsiteY1" fmla="*/ 2657240 h 2657240"/>
                <a:gd name="connsiteX2" fmla="*/ 6696348 w 6696347"/>
                <a:gd name="connsiteY2" fmla="*/ 2657240 h 2657240"/>
              </a:gdLst>
              <a:ahLst/>
              <a:cxnLst>
                <a:cxn ang="0">
                  <a:pos x="connsiteX0" y="connsiteY0"/>
                </a:cxn>
                <a:cxn ang="0">
                  <a:pos x="connsiteX1" y="connsiteY1"/>
                </a:cxn>
                <a:cxn ang="0">
                  <a:pos x="connsiteX2" y="connsiteY2"/>
                </a:cxn>
              </a:cxnLst>
              <a:rect l="l" t="t" r="r" b="b"/>
              <a:pathLst>
                <a:path w="6696347" h="2657240">
                  <a:moveTo>
                    <a:pt x="0" y="0"/>
                  </a:moveTo>
                  <a:lnTo>
                    <a:pt x="0" y="2657240"/>
                  </a:lnTo>
                  <a:lnTo>
                    <a:pt x="6696348" y="2657240"/>
                  </a:lnTo>
                </a:path>
              </a:pathLst>
            </a:custGeom>
            <a:noFill/>
            <a:ln w="12665" cap="flat">
              <a:solidFill>
                <a:srgbClr val="000000"/>
              </a:solidFill>
              <a:prstDash val="solid"/>
              <a:miter/>
            </a:ln>
          </p:spPr>
          <p:txBody>
            <a:bodyPr rtlCol="0" anchor="ctr"/>
            <a:lstStyle/>
            <a:p>
              <a:endParaRPr lang="en-US" sz="2400"/>
            </a:p>
          </p:txBody>
        </p:sp>
        <p:sp>
          <p:nvSpPr>
            <p:cNvPr id="14" name="Freeform 13">
              <a:extLst>
                <a:ext uri="{FF2B5EF4-FFF2-40B4-BE49-F238E27FC236}">
                  <a16:creationId xmlns:a16="http://schemas.microsoft.com/office/drawing/2014/main" id="{68AACC4E-8420-34A1-8479-9FD2B24E6463}"/>
                </a:ext>
              </a:extLst>
            </p:cNvPr>
            <p:cNvSpPr/>
            <p:nvPr/>
          </p:nvSpPr>
          <p:spPr>
            <a:xfrm>
              <a:off x="4539178"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18" name="Freeform 17">
              <a:extLst>
                <a:ext uri="{FF2B5EF4-FFF2-40B4-BE49-F238E27FC236}">
                  <a16:creationId xmlns:a16="http://schemas.microsoft.com/office/drawing/2014/main" id="{D4E0AA8E-18F6-1FB2-3414-A326F064B70D}"/>
                </a:ext>
              </a:extLst>
            </p:cNvPr>
            <p:cNvSpPr/>
            <p:nvPr/>
          </p:nvSpPr>
          <p:spPr>
            <a:xfrm>
              <a:off x="412208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19" name="Freeform 18">
              <a:extLst>
                <a:ext uri="{FF2B5EF4-FFF2-40B4-BE49-F238E27FC236}">
                  <a16:creationId xmlns:a16="http://schemas.microsoft.com/office/drawing/2014/main" id="{E6DADE47-966B-C815-3783-DCBBDED206EA}"/>
                </a:ext>
              </a:extLst>
            </p:cNvPr>
            <p:cNvSpPr/>
            <p:nvPr/>
          </p:nvSpPr>
          <p:spPr>
            <a:xfrm>
              <a:off x="4332531"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20" name="Freeform 19">
              <a:extLst>
                <a:ext uri="{FF2B5EF4-FFF2-40B4-BE49-F238E27FC236}">
                  <a16:creationId xmlns:a16="http://schemas.microsoft.com/office/drawing/2014/main" id="{CAECDB20-1919-994A-8FA5-1B2009CB0946}"/>
                </a:ext>
              </a:extLst>
            </p:cNvPr>
            <p:cNvSpPr/>
            <p:nvPr/>
          </p:nvSpPr>
          <p:spPr>
            <a:xfrm>
              <a:off x="475216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22" name="Freeform 21">
              <a:extLst>
                <a:ext uri="{FF2B5EF4-FFF2-40B4-BE49-F238E27FC236}">
                  <a16:creationId xmlns:a16="http://schemas.microsoft.com/office/drawing/2014/main" id="{0577BD2C-94B4-2116-EB94-C330CAEC779D}"/>
                </a:ext>
              </a:extLst>
            </p:cNvPr>
            <p:cNvSpPr/>
            <p:nvPr/>
          </p:nvSpPr>
          <p:spPr>
            <a:xfrm>
              <a:off x="370498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23" name="Freeform 22">
              <a:extLst>
                <a:ext uri="{FF2B5EF4-FFF2-40B4-BE49-F238E27FC236}">
                  <a16:creationId xmlns:a16="http://schemas.microsoft.com/office/drawing/2014/main" id="{18BE23A5-0225-1EDA-92DA-1E34A8DB4FF8}"/>
                </a:ext>
              </a:extLst>
            </p:cNvPr>
            <p:cNvSpPr/>
            <p:nvPr/>
          </p:nvSpPr>
          <p:spPr>
            <a:xfrm>
              <a:off x="3287891"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24" name="Freeform 23">
              <a:extLst>
                <a:ext uri="{FF2B5EF4-FFF2-40B4-BE49-F238E27FC236}">
                  <a16:creationId xmlns:a16="http://schemas.microsoft.com/office/drawing/2014/main" id="{F2A65F21-05FF-269E-EDFF-7DE45F64336E}"/>
                </a:ext>
              </a:extLst>
            </p:cNvPr>
            <p:cNvSpPr/>
            <p:nvPr/>
          </p:nvSpPr>
          <p:spPr>
            <a:xfrm>
              <a:off x="3498340"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25" name="Freeform 24">
              <a:extLst>
                <a:ext uri="{FF2B5EF4-FFF2-40B4-BE49-F238E27FC236}">
                  <a16:creationId xmlns:a16="http://schemas.microsoft.com/office/drawing/2014/main" id="{14162557-854F-7044-06D0-E3741D702C22}"/>
                </a:ext>
              </a:extLst>
            </p:cNvPr>
            <p:cNvSpPr/>
            <p:nvPr/>
          </p:nvSpPr>
          <p:spPr>
            <a:xfrm>
              <a:off x="391797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26" name="Freeform 25">
              <a:extLst>
                <a:ext uri="{FF2B5EF4-FFF2-40B4-BE49-F238E27FC236}">
                  <a16:creationId xmlns:a16="http://schemas.microsoft.com/office/drawing/2014/main" id="{468F0F75-0455-EE6E-700B-94B896AA603D}"/>
                </a:ext>
              </a:extLst>
            </p:cNvPr>
            <p:cNvSpPr/>
            <p:nvPr/>
          </p:nvSpPr>
          <p:spPr>
            <a:xfrm>
              <a:off x="2863189"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27" name="Freeform 26">
              <a:extLst>
                <a:ext uri="{FF2B5EF4-FFF2-40B4-BE49-F238E27FC236}">
                  <a16:creationId xmlns:a16="http://schemas.microsoft.com/office/drawing/2014/main" id="{688565B7-CEEC-57F2-0866-449BB0CBE02B}"/>
                </a:ext>
              </a:extLst>
            </p:cNvPr>
            <p:cNvSpPr/>
            <p:nvPr/>
          </p:nvSpPr>
          <p:spPr>
            <a:xfrm>
              <a:off x="2446094"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28" name="Freeform 27">
              <a:extLst>
                <a:ext uri="{FF2B5EF4-FFF2-40B4-BE49-F238E27FC236}">
                  <a16:creationId xmlns:a16="http://schemas.microsoft.com/office/drawing/2014/main" id="{FD2656C2-E34C-45F1-0BA2-6A8EBCF513DE}"/>
                </a:ext>
              </a:extLst>
            </p:cNvPr>
            <p:cNvSpPr/>
            <p:nvPr/>
          </p:nvSpPr>
          <p:spPr>
            <a:xfrm>
              <a:off x="2656543"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29" name="Freeform 28">
              <a:extLst>
                <a:ext uri="{FF2B5EF4-FFF2-40B4-BE49-F238E27FC236}">
                  <a16:creationId xmlns:a16="http://schemas.microsoft.com/office/drawing/2014/main" id="{4F6ECAC9-A864-1DFC-58FA-7495F754E9D2}"/>
                </a:ext>
              </a:extLst>
            </p:cNvPr>
            <p:cNvSpPr/>
            <p:nvPr/>
          </p:nvSpPr>
          <p:spPr>
            <a:xfrm>
              <a:off x="3076174"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30" name="Freeform 29">
              <a:extLst>
                <a:ext uri="{FF2B5EF4-FFF2-40B4-BE49-F238E27FC236}">
                  <a16:creationId xmlns:a16="http://schemas.microsoft.com/office/drawing/2014/main" id="{36E73658-63D6-8327-6D9E-E60C26099A85}"/>
                </a:ext>
              </a:extLst>
            </p:cNvPr>
            <p:cNvSpPr/>
            <p:nvPr/>
          </p:nvSpPr>
          <p:spPr>
            <a:xfrm>
              <a:off x="2028998"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31" name="Freeform 30">
              <a:extLst>
                <a:ext uri="{FF2B5EF4-FFF2-40B4-BE49-F238E27FC236}">
                  <a16:creationId xmlns:a16="http://schemas.microsoft.com/office/drawing/2014/main" id="{3B5FF566-C688-75B2-37A9-FEBE57A56340}"/>
                </a:ext>
              </a:extLst>
            </p:cNvPr>
            <p:cNvSpPr/>
            <p:nvPr/>
          </p:nvSpPr>
          <p:spPr>
            <a:xfrm>
              <a:off x="1559924" y="3402279"/>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endParaRPr lang="en-US" sz="2400"/>
            </a:p>
          </p:txBody>
        </p:sp>
        <p:sp>
          <p:nvSpPr>
            <p:cNvPr id="32" name="Freeform 31">
              <a:extLst>
                <a:ext uri="{FF2B5EF4-FFF2-40B4-BE49-F238E27FC236}">
                  <a16:creationId xmlns:a16="http://schemas.microsoft.com/office/drawing/2014/main" id="{688F01B5-E186-433B-1FEE-EF691A92872F}"/>
                </a:ext>
              </a:extLst>
            </p:cNvPr>
            <p:cNvSpPr/>
            <p:nvPr/>
          </p:nvSpPr>
          <p:spPr>
            <a:xfrm>
              <a:off x="1559924" y="2891369"/>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endParaRPr lang="en-US" sz="2400"/>
            </a:p>
          </p:txBody>
        </p:sp>
        <p:sp>
          <p:nvSpPr>
            <p:cNvPr id="33" name="Freeform 32">
              <a:extLst>
                <a:ext uri="{FF2B5EF4-FFF2-40B4-BE49-F238E27FC236}">
                  <a16:creationId xmlns:a16="http://schemas.microsoft.com/office/drawing/2014/main" id="{CF186AD9-2273-251D-1CD0-68ED4D65FAD7}"/>
                </a:ext>
              </a:extLst>
            </p:cNvPr>
            <p:cNvSpPr/>
            <p:nvPr/>
          </p:nvSpPr>
          <p:spPr>
            <a:xfrm>
              <a:off x="1559924" y="2385529"/>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endParaRPr lang="en-US" sz="2400"/>
            </a:p>
          </p:txBody>
        </p:sp>
        <p:sp>
          <p:nvSpPr>
            <p:cNvPr id="34" name="Freeform 33">
              <a:extLst>
                <a:ext uri="{FF2B5EF4-FFF2-40B4-BE49-F238E27FC236}">
                  <a16:creationId xmlns:a16="http://schemas.microsoft.com/office/drawing/2014/main" id="{6BF770F7-C807-BE76-D2BA-ECF73D6DFFBC}"/>
                </a:ext>
              </a:extLst>
            </p:cNvPr>
            <p:cNvSpPr/>
            <p:nvPr/>
          </p:nvSpPr>
          <p:spPr>
            <a:xfrm>
              <a:off x="1559924" y="1873351"/>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endParaRPr lang="en-US" sz="2400"/>
            </a:p>
          </p:txBody>
        </p:sp>
        <p:sp>
          <p:nvSpPr>
            <p:cNvPr id="35" name="Freeform 34">
              <a:extLst>
                <a:ext uri="{FF2B5EF4-FFF2-40B4-BE49-F238E27FC236}">
                  <a16:creationId xmlns:a16="http://schemas.microsoft.com/office/drawing/2014/main" id="{03149019-2153-69FC-892B-6B608B2CFF11}"/>
                </a:ext>
              </a:extLst>
            </p:cNvPr>
            <p:cNvSpPr/>
            <p:nvPr/>
          </p:nvSpPr>
          <p:spPr>
            <a:xfrm>
              <a:off x="1559924" y="1363709"/>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endParaRPr lang="en-US" sz="2400"/>
            </a:p>
          </p:txBody>
        </p:sp>
        <p:sp>
          <p:nvSpPr>
            <p:cNvPr id="36" name="Freeform 35">
              <a:extLst>
                <a:ext uri="{FF2B5EF4-FFF2-40B4-BE49-F238E27FC236}">
                  <a16:creationId xmlns:a16="http://schemas.microsoft.com/office/drawing/2014/main" id="{C108C610-569C-2F32-69AE-7F8EDAF8DE78}"/>
                </a:ext>
              </a:extLst>
            </p:cNvPr>
            <p:cNvSpPr/>
            <p:nvPr/>
          </p:nvSpPr>
          <p:spPr>
            <a:xfrm>
              <a:off x="1559924" y="854066"/>
              <a:ext cx="51978" cy="12677"/>
            </a:xfrm>
            <a:custGeom>
              <a:avLst/>
              <a:gdLst>
                <a:gd name="connsiteX0" fmla="*/ 51978 w 51978"/>
                <a:gd name="connsiteY0" fmla="*/ 0 h 12677"/>
                <a:gd name="connsiteX1" fmla="*/ 0 w 51978"/>
                <a:gd name="connsiteY1" fmla="*/ 0 h 12677"/>
              </a:gdLst>
              <a:ahLst/>
              <a:cxnLst>
                <a:cxn ang="0">
                  <a:pos x="connsiteX0" y="connsiteY0"/>
                </a:cxn>
                <a:cxn ang="0">
                  <a:pos x="connsiteX1" y="connsiteY1"/>
                </a:cxn>
              </a:cxnLst>
              <a:rect l="l" t="t" r="r" b="b"/>
              <a:pathLst>
                <a:path w="51978" h="12677">
                  <a:moveTo>
                    <a:pt x="51978" y="0"/>
                  </a:moveTo>
                  <a:lnTo>
                    <a:pt x="0" y="0"/>
                  </a:lnTo>
                </a:path>
              </a:pathLst>
            </a:custGeom>
            <a:ln w="12665" cap="flat">
              <a:solidFill>
                <a:srgbClr val="000000"/>
              </a:solidFill>
              <a:prstDash val="solid"/>
              <a:miter/>
            </a:ln>
          </p:spPr>
          <p:txBody>
            <a:bodyPr rtlCol="0" anchor="ctr"/>
            <a:lstStyle/>
            <a:p>
              <a:endParaRPr lang="en-US" sz="2400"/>
            </a:p>
          </p:txBody>
        </p:sp>
        <p:sp>
          <p:nvSpPr>
            <p:cNvPr id="37" name="Freeform 36">
              <a:extLst>
                <a:ext uri="{FF2B5EF4-FFF2-40B4-BE49-F238E27FC236}">
                  <a16:creationId xmlns:a16="http://schemas.microsoft.com/office/drawing/2014/main" id="{56798D73-DBC5-1B37-2CB4-5C4B4C01671E}"/>
                </a:ext>
              </a:extLst>
            </p:cNvPr>
            <p:cNvSpPr/>
            <p:nvPr/>
          </p:nvSpPr>
          <p:spPr>
            <a:xfrm>
              <a:off x="182235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38" name="Freeform 37">
              <a:extLst>
                <a:ext uri="{FF2B5EF4-FFF2-40B4-BE49-F238E27FC236}">
                  <a16:creationId xmlns:a16="http://schemas.microsoft.com/office/drawing/2014/main" id="{121A63BF-C79D-3B2B-A1CD-49D7AA48FC56}"/>
                </a:ext>
              </a:extLst>
            </p:cNvPr>
            <p:cNvSpPr/>
            <p:nvPr/>
          </p:nvSpPr>
          <p:spPr>
            <a:xfrm>
              <a:off x="2241983"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39" name="Freeform 38">
              <a:extLst>
                <a:ext uri="{FF2B5EF4-FFF2-40B4-BE49-F238E27FC236}">
                  <a16:creationId xmlns:a16="http://schemas.microsoft.com/office/drawing/2014/main" id="{FB981B5D-BB73-10C5-9A1C-A50554920D7E}"/>
                </a:ext>
              </a:extLst>
            </p:cNvPr>
            <p:cNvSpPr/>
            <p:nvPr/>
          </p:nvSpPr>
          <p:spPr>
            <a:xfrm>
              <a:off x="6211363"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40" name="Freeform 39">
              <a:extLst>
                <a:ext uri="{FF2B5EF4-FFF2-40B4-BE49-F238E27FC236}">
                  <a16:creationId xmlns:a16="http://schemas.microsoft.com/office/drawing/2014/main" id="{A0D9B904-49CF-10EE-1E07-7794DCD0C6C5}"/>
                </a:ext>
              </a:extLst>
            </p:cNvPr>
            <p:cNvSpPr/>
            <p:nvPr/>
          </p:nvSpPr>
          <p:spPr>
            <a:xfrm>
              <a:off x="579426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41" name="Freeform 40">
              <a:extLst>
                <a:ext uri="{FF2B5EF4-FFF2-40B4-BE49-F238E27FC236}">
                  <a16:creationId xmlns:a16="http://schemas.microsoft.com/office/drawing/2014/main" id="{44A3C65A-E931-7C42-1FB9-AA82FC8F83EC}"/>
                </a:ext>
              </a:extLst>
            </p:cNvPr>
            <p:cNvSpPr/>
            <p:nvPr/>
          </p:nvSpPr>
          <p:spPr>
            <a:xfrm>
              <a:off x="600471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42" name="Freeform 41">
              <a:extLst>
                <a:ext uri="{FF2B5EF4-FFF2-40B4-BE49-F238E27FC236}">
                  <a16:creationId xmlns:a16="http://schemas.microsoft.com/office/drawing/2014/main" id="{54D17B29-CEA1-8D31-7194-639E1D059177}"/>
                </a:ext>
              </a:extLst>
            </p:cNvPr>
            <p:cNvSpPr/>
            <p:nvPr/>
          </p:nvSpPr>
          <p:spPr>
            <a:xfrm>
              <a:off x="6424348"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43" name="Freeform 42">
              <a:extLst>
                <a:ext uri="{FF2B5EF4-FFF2-40B4-BE49-F238E27FC236}">
                  <a16:creationId xmlns:a16="http://schemas.microsoft.com/office/drawing/2014/main" id="{79514D47-1695-B599-B4DF-F7BC36016F05}"/>
                </a:ext>
              </a:extLst>
            </p:cNvPr>
            <p:cNvSpPr/>
            <p:nvPr/>
          </p:nvSpPr>
          <p:spPr>
            <a:xfrm>
              <a:off x="537717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44" name="Freeform 43">
              <a:extLst>
                <a:ext uri="{FF2B5EF4-FFF2-40B4-BE49-F238E27FC236}">
                  <a16:creationId xmlns:a16="http://schemas.microsoft.com/office/drawing/2014/main" id="{419DFC04-275F-F49B-EB7B-068DD31C5660}"/>
                </a:ext>
              </a:extLst>
            </p:cNvPr>
            <p:cNvSpPr/>
            <p:nvPr/>
          </p:nvSpPr>
          <p:spPr>
            <a:xfrm>
              <a:off x="496007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45" name="Freeform 44">
              <a:extLst>
                <a:ext uri="{FF2B5EF4-FFF2-40B4-BE49-F238E27FC236}">
                  <a16:creationId xmlns:a16="http://schemas.microsoft.com/office/drawing/2014/main" id="{A3D1F383-F34F-E886-FF5D-55DD9BD7EE51}"/>
                </a:ext>
              </a:extLst>
            </p:cNvPr>
            <p:cNvSpPr/>
            <p:nvPr/>
          </p:nvSpPr>
          <p:spPr>
            <a:xfrm>
              <a:off x="517052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46" name="Freeform 45">
              <a:extLst>
                <a:ext uri="{FF2B5EF4-FFF2-40B4-BE49-F238E27FC236}">
                  <a16:creationId xmlns:a16="http://schemas.microsoft.com/office/drawing/2014/main" id="{C47D0536-B870-6870-DFB8-DE05F3A8B957}"/>
                </a:ext>
              </a:extLst>
            </p:cNvPr>
            <p:cNvSpPr/>
            <p:nvPr/>
          </p:nvSpPr>
          <p:spPr>
            <a:xfrm>
              <a:off x="559015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47" name="Freeform 46">
              <a:extLst>
                <a:ext uri="{FF2B5EF4-FFF2-40B4-BE49-F238E27FC236}">
                  <a16:creationId xmlns:a16="http://schemas.microsoft.com/office/drawing/2014/main" id="{CA215899-EDC9-F559-CBD6-F9348E76D332}"/>
                </a:ext>
              </a:extLst>
            </p:cNvPr>
            <p:cNvSpPr/>
            <p:nvPr/>
          </p:nvSpPr>
          <p:spPr>
            <a:xfrm>
              <a:off x="7892422"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48" name="Freeform 47">
              <a:extLst>
                <a:ext uri="{FF2B5EF4-FFF2-40B4-BE49-F238E27FC236}">
                  <a16:creationId xmlns:a16="http://schemas.microsoft.com/office/drawing/2014/main" id="{4E181A13-D857-E80F-63F7-E190A2F5FBD9}"/>
                </a:ext>
              </a:extLst>
            </p:cNvPr>
            <p:cNvSpPr/>
            <p:nvPr/>
          </p:nvSpPr>
          <p:spPr>
            <a:xfrm>
              <a:off x="747532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49" name="Freeform 48">
              <a:extLst>
                <a:ext uri="{FF2B5EF4-FFF2-40B4-BE49-F238E27FC236}">
                  <a16:creationId xmlns:a16="http://schemas.microsoft.com/office/drawing/2014/main" id="{D5876721-2F6A-5D06-FFDA-77F9639C9CD9}"/>
                </a:ext>
              </a:extLst>
            </p:cNvPr>
            <p:cNvSpPr/>
            <p:nvPr/>
          </p:nvSpPr>
          <p:spPr>
            <a:xfrm>
              <a:off x="768577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50" name="Freeform 49">
              <a:extLst>
                <a:ext uri="{FF2B5EF4-FFF2-40B4-BE49-F238E27FC236}">
                  <a16:creationId xmlns:a16="http://schemas.microsoft.com/office/drawing/2014/main" id="{438670C6-FF6A-C267-C3F6-4CF437075061}"/>
                </a:ext>
              </a:extLst>
            </p:cNvPr>
            <p:cNvSpPr/>
            <p:nvPr/>
          </p:nvSpPr>
          <p:spPr>
            <a:xfrm>
              <a:off x="8105407"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51" name="Freeform 50">
              <a:extLst>
                <a:ext uri="{FF2B5EF4-FFF2-40B4-BE49-F238E27FC236}">
                  <a16:creationId xmlns:a16="http://schemas.microsoft.com/office/drawing/2014/main" id="{8F1C9C0D-1D06-C9C2-46A4-A70906825935}"/>
                </a:ext>
              </a:extLst>
            </p:cNvPr>
            <p:cNvSpPr/>
            <p:nvPr/>
          </p:nvSpPr>
          <p:spPr>
            <a:xfrm>
              <a:off x="7058231"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52" name="Freeform 51">
              <a:extLst>
                <a:ext uri="{FF2B5EF4-FFF2-40B4-BE49-F238E27FC236}">
                  <a16:creationId xmlns:a16="http://schemas.microsoft.com/office/drawing/2014/main" id="{8915B549-82DD-9655-72A9-270F8111F572}"/>
                </a:ext>
              </a:extLst>
            </p:cNvPr>
            <p:cNvSpPr/>
            <p:nvPr/>
          </p:nvSpPr>
          <p:spPr>
            <a:xfrm>
              <a:off x="664113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53" name="Freeform 52">
              <a:extLst>
                <a:ext uri="{FF2B5EF4-FFF2-40B4-BE49-F238E27FC236}">
                  <a16:creationId xmlns:a16="http://schemas.microsoft.com/office/drawing/2014/main" id="{C7501A94-A71B-8FE8-9EA2-1AF816E01C21}"/>
                </a:ext>
              </a:extLst>
            </p:cNvPr>
            <p:cNvSpPr/>
            <p:nvPr/>
          </p:nvSpPr>
          <p:spPr>
            <a:xfrm>
              <a:off x="6851585"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sp>
          <p:nvSpPr>
            <p:cNvPr id="54" name="Freeform 53">
              <a:extLst>
                <a:ext uri="{FF2B5EF4-FFF2-40B4-BE49-F238E27FC236}">
                  <a16:creationId xmlns:a16="http://schemas.microsoft.com/office/drawing/2014/main" id="{DD81C0CF-2F3D-CCCD-5A18-A8AE90F1AB29}"/>
                </a:ext>
              </a:extLst>
            </p:cNvPr>
            <p:cNvSpPr/>
            <p:nvPr/>
          </p:nvSpPr>
          <p:spPr>
            <a:xfrm>
              <a:off x="7271216" y="3454257"/>
              <a:ext cx="12677" cy="51978"/>
            </a:xfrm>
            <a:custGeom>
              <a:avLst/>
              <a:gdLst>
                <a:gd name="connsiteX0" fmla="*/ 0 w 12677"/>
                <a:gd name="connsiteY0" fmla="*/ 0 h 51978"/>
                <a:gd name="connsiteX1" fmla="*/ 0 w 12677"/>
                <a:gd name="connsiteY1" fmla="*/ 51978 h 51978"/>
              </a:gdLst>
              <a:ahLst/>
              <a:cxnLst>
                <a:cxn ang="0">
                  <a:pos x="connsiteX0" y="connsiteY0"/>
                </a:cxn>
                <a:cxn ang="0">
                  <a:pos x="connsiteX1" y="connsiteY1"/>
                </a:cxn>
              </a:cxnLst>
              <a:rect l="l" t="t" r="r" b="b"/>
              <a:pathLst>
                <a:path w="12677" h="51978">
                  <a:moveTo>
                    <a:pt x="0" y="0"/>
                  </a:moveTo>
                  <a:lnTo>
                    <a:pt x="0" y="51978"/>
                  </a:lnTo>
                </a:path>
              </a:pathLst>
            </a:custGeom>
            <a:ln w="12665" cap="flat">
              <a:solidFill>
                <a:srgbClr val="000000"/>
              </a:solidFill>
              <a:prstDash val="solid"/>
              <a:miter/>
            </a:ln>
          </p:spPr>
          <p:txBody>
            <a:bodyPr rtlCol="0" anchor="ctr"/>
            <a:lstStyle/>
            <a:p>
              <a:endParaRPr lang="en-US" sz="2400"/>
            </a:p>
          </p:txBody>
        </p:sp>
      </p:grpSp>
      <p:sp>
        <p:nvSpPr>
          <p:cNvPr id="55" name="Freeform 54">
            <a:extLst>
              <a:ext uri="{FF2B5EF4-FFF2-40B4-BE49-F238E27FC236}">
                <a16:creationId xmlns:a16="http://schemas.microsoft.com/office/drawing/2014/main" id="{A5037C01-6DB6-EA70-D42B-95CD29B21199}"/>
              </a:ext>
            </a:extLst>
          </p:cNvPr>
          <p:cNvSpPr/>
          <p:nvPr/>
        </p:nvSpPr>
        <p:spPr>
          <a:xfrm>
            <a:off x="2345896" y="4176444"/>
            <a:ext cx="254147" cy="15773"/>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chemeClr val="accent3">
                <a:lumMod val="50000"/>
              </a:schemeClr>
            </a:solidFill>
            <a:prstDash val="solid"/>
            <a:miter/>
          </a:ln>
        </p:spPr>
        <p:txBody>
          <a:bodyPr rtlCol="0" anchor="ctr"/>
          <a:lstStyle/>
          <a:p>
            <a:endParaRPr lang="en-US" sz="2400"/>
          </a:p>
        </p:txBody>
      </p:sp>
      <p:sp>
        <p:nvSpPr>
          <p:cNvPr id="56" name="Freeform 55">
            <a:extLst>
              <a:ext uri="{FF2B5EF4-FFF2-40B4-BE49-F238E27FC236}">
                <a16:creationId xmlns:a16="http://schemas.microsoft.com/office/drawing/2014/main" id="{7AE673A0-9972-5366-0F49-567837C5F0E5}"/>
              </a:ext>
            </a:extLst>
          </p:cNvPr>
          <p:cNvSpPr/>
          <p:nvPr/>
        </p:nvSpPr>
        <p:spPr>
          <a:xfrm>
            <a:off x="2345896" y="4345440"/>
            <a:ext cx="254147" cy="15773"/>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rgbClr val="8D1D58"/>
            </a:solid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6055B700-2172-C36E-4DEA-0A12B2BF7655}"/>
              </a:ext>
            </a:extLst>
          </p:cNvPr>
          <p:cNvSpPr/>
          <p:nvPr/>
        </p:nvSpPr>
        <p:spPr>
          <a:xfrm>
            <a:off x="2345896" y="4513010"/>
            <a:ext cx="254147" cy="15773"/>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chemeClr val="accent5">
                <a:lumMod val="75000"/>
              </a:schemeClr>
            </a:solidFill>
            <a:prstDash val="solid"/>
            <a:miter/>
          </a:ln>
        </p:spPr>
        <p:txBody>
          <a:bodyPr rtlCol="0" anchor="ctr"/>
          <a:lstStyle/>
          <a:p>
            <a:endParaRPr lang="en-US" sz="2400"/>
          </a:p>
        </p:txBody>
      </p:sp>
      <p:sp>
        <p:nvSpPr>
          <p:cNvPr id="58" name="TextBox 57">
            <a:extLst>
              <a:ext uri="{FF2B5EF4-FFF2-40B4-BE49-F238E27FC236}">
                <a16:creationId xmlns:a16="http://schemas.microsoft.com/office/drawing/2014/main" id="{210E0C48-DEA1-1508-8ED0-4BB3B88BBA29}"/>
              </a:ext>
            </a:extLst>
          </p:cNvPr>
          <p:cNvSpPr txBox="1"/>
          <p:nvPr/>
        </p:nvSpPr>
        <p:spPr>
          <a:xfrm>
            <a:off x="2572652" y="4034714"/>
            <a:ext cx="2297493" cy="256545"/>
          </a:xfrm>
          <a:prstGeom prst="rect">
            <a:avLst/>
          </a:prstGeom>
          <a:noFill/>
        </p:spPr>
        <p:txBody>
          <a:bodyPr wrap="square" rtlCol="0">
            <a:spAutoFit/>
          </a:bodyPr>
          <a:lstStyle/>
          <a:p>
            <a:r>
              <a:rPr lang="en-US" sz="1067"/>
              <a:t>A+O</a:t>
            </a:r>
            <a:endParaRPr lang="en-US" sz="1067" strike="sngStrike">
              <a:solidFill>
                <a:srgbClr val="FF0000"/>
              </a:solidFill>
            </a:endParaRPr>
          </a:p>
        </p:txBody>
      </p:sp>
      <p:sp>
        <p:nvSpPr>
          <p:cNvPr id="59" name="TextBox 58">
            <a:extLst>
              <a:ext uri="{FF2B5EF4-FFF2-40B4-BE49-F238E27FC236}">
                <a16:creationId xmlns:a16="http://schemas.microsoft.com/office/drawing/2014/main" id="{565925A0-7317-C971-F5A9-60AB5B43FDC0}"/>
              </a:ext>
            </a:extLst>
          </p:cNvPr>
          <p:cNvSpPr txBox="1"/>
          <p:nvPr/>
        </p:nvSpPr>
        <p:spPr>
          <a:xfrm>
            <a:off x="2278762" y="4656712"/>
            <a:ext cx="271228" cy="297454"/>
          </a:xfrm>
          <a:prstGeom prst="rect">
            <a:avLst/>
          </a:prstGeom>
          <a:noFill/>
        </p:spPr>
        <p:txBody>
          <a:bodyPr wrap="none" rtlCol="0">
            <a:spAutoFit/>
          </a:bodyPr>
          <a:lstStyle/>
          <a:p>
            <a:pPr algn="ctr"/>
            <a:r>
              <a:rPr lang="en-US" sz="1333"/>
              <a:t>0</a:t>
            </a:r>
          </a:p>
        </p:txBody>
      </p:sp>
      <p:sp>
        <p:nvSpPr>
          <p:cNvPr id="60" name="TextBox 59">
            <a:extLst>
              <a:ext uri="{FF2B5EF4-FFF2-40B4-BE49-F238E27FC236}">
                <a16:creationId xmlns:a16="http://schemas.microsoft.com/office/drawing/2014/main" id="{73D9DE6D-2754-E72C-7D91-F5B8665F1A38}"/>
              </a:ext>
            </a:extLst>
          </p:cNvPr>
          <p:cNvSpPr txBox="1"/>
          <p:nvPr/>
        </p:nvSpPr>
        <p:spPr>
          <a:xfrm>
            <a:off x="2558323" y="4656712"/>
            <a:ext cx="271228" cy="297454"/>
          </a:xfrm>
          <a:prstGeom prst="rect">
            <a:avLst/>
          </a:prstGeom>
          <a:noFill/>
        </p:spPr>
        <p:txBody>
          <a:bodyPr wrap="none" rtlCol="0">
            <a:spAutoFit/>
          </a:bodyPr>
          <a:lstStyle/>
          <a:p>
            <a:pPr algn="ctr"/>
            <a:r>
              <a:rPr lang="en-US" sz="1333"/>
              <a:t>3</a:t>
            </a:r>
          </a:p>
        </p:txBody>
      </p:sp>
      <p:sp>
        <p:nvSpPr>
          <p:cNvPr id="61" name="TextBox 60">
            <a:extLst>
              <a:ext uri="{FF2B5EF4-FFF2-40B4-BE49-F238E27FC236}">
                <a16:creationId xmlns:a16="http://schemas.microsoft.com/office/drawing/2014/main" id="{364EC359-FF37-E9BC-368E-86F7CAFCC623}"/>
              </a:ext>
            </a:extLst>
          </p:cNvPr>
          <p:cNvSpPr txBox="1"/>
          <p:nvPr/>
        </p:nvSpPr>
        <p:spPr>
          <a:xfrm>
            <a:off x="2830120" y="4656712"/>
            <a:ext cx="271228" cy="297454"/>
          </a:xfrm>
          <a:prstGeom prst="rect">
            <a:avLst/>
          </a:prstGeom>
          <a:noFill/>
        </p:spPr>
        <p:txBody>
          <a:bodyPr wrap="none" rtlCol="0">
            <a:spAutoFit/>
          </a:bodyPr>
          <a:lstStyle/>
          <a:p>
            <a:pPr algn="ctr"/>
            <a:r>
              <a:rPr lang="en-US" sz="1333"/>
              <a:t>6</a:t>
            </a:r>
          </a:p>
        </p:txBody>
      </p:sp>
      <p:sp>
        <p:nvSpPr>
          <p:cNvPr id="62" name="TextBox 61">
            <a:extLst>
              <a:ext uri="{FF2B5EF4-FFF2-40B4-BE49-F238E27FC236}">
                <a16:creationId xmlns:a16="http://schemas.microsoft.com/office/drawing/2014/main" id="{71506B5A-9381-89CE-F9A3-EB2FF1CE28EC}"/>
              </a:ext>
            </a:extLst>
          </p:cNvPr>
          <p:cNvSpPr txBox="1"/>
          <p:nvPr/>
        </p:nvSpPr>
        <p:spPr>
          <a:xfrm>
            <a:off x="3109682" y="4656712"/>
            <a:ext cx="271228" cy="297454"/>
          </a:xfrm>
          <a:prstGeom prst="rect">
            <a:avLst/>
          </a:prstGeom>
          <a:noFill/>
        </p:spPr>
        <p:txBody>
          <a:bodyPr wrap="none" rtlCol="0">
            <a:spAutoFit/>
          </a:bodyPr>
          <a:lstStyle/>
          <a:p>
            <a:pPr algn="ctr"/>
            <a:r>
              <a:rPr lang="en-US" sz="1333"/>
              <a:t>9</a:t>
            </a:r>
          </a:p>
        </p:txBody>
      </p:sp>
      <p:sp>
        <p:nvSpPr>
          <p:cNvPr id="63" name="TextBox 62">
            <a:extLst>
              <a:ext uri="{FF2B5EF4-FFF2-40B4-BE49-F238E27FC236}">
                <a16:creationId xmlns:a16="http://schemas.microsoft.com/office/drawing/2014/main" id="{296FE63D-A0AF-2168-B0E4-9ED1828FBAD7}"/>
              </a:ext>
            </a:extLst>
          </p:cNvPr>
          <p:cNvSpPr txBox="1"/>
          <p:nvPr/>
        </p:nvSpPr>
        <p:spPr>
          <a:xfrm>
            <a:off x="3343158" y="4656712"/>
            <a:ext cx="357790" cy="297454"/>
          </a:xfrm>
          <a:prstGeom prst="rect">
            <a:avLst/>
          </a:prstGeom>
          <a:noFill/>
        </p:spPr>
        <p:txBody>
          <a:bodyPr wrap="none" rtlCol="0">
            <a:spAutoFit/>
          </a:bodyPr>
          <a:lstStyle/>
          <a:p>
            <a:pPr algn="ctr"/>
            <a:r>
              <a:rPr lang="en-US" sz="1333"/>
              <a:t>12</a:t>
            </a:r>
          </a:p>
        </p:txBody>
      </p:sp>
      <p:sp>
        <p:nvSpPr>
          <p:cNvPr id="64" name="TextBox 63">
            <a:extLst>
              <a:ext uri="{FF2B5EF4-FFF2-40B4-BE49-F238E27FC236}">
                <a16:creationId xmlns:a16="http://schemas.microsoft.com/office/drawing/2014/main" id="{F724FC5D-435D-42AB-6851-80EF98EC8801}"/>
              </a:ext>
            </a:extLst>
          </p:cNvPr>
          <p:cNvSpPr txBox="1"/>
          <p:nvPr/>
        </p:nvSpPr>
        <p:spPr>
          <a:xfrm>
            <a:off x="3622719" y="4656712"/>
            <a:ext cx="357790" cy="297454"/>
          </a:xfrm>
          <a:prstGeom prst="rect">
            <a:avLst/>
          </a:prstGeom>
          <a:noFill/>
        </p:spPr>
        <p:txBody>
          <a:bodyPr wrap="none" rtlCol="0">
            <a:spAutoFit/>
          </a:bodyPr>
          <a:lstStyle/>
          <a:p>
            <a:pPr algn="ctr"/>
            <a:r>
              <a:rPr lang="en-US" sz="1333"/>
              <a:t>15</a:t>
            </a:r>
          </a:p>
        </p:txBody>
      </p:sp>
      <p:sp>
        <p:nvSpPr>
          <p:cNvPr id="65" name="TextBox 64">
            <a:extLst>
              <a:ext uri="{FF2B5EF4-FFF2-40B4-BE49-F238E27FC236}">
                <a16:creationId xmlns:a16="http://schemas.microsoft.com/office/drawing/2014/main" id="{25867058-9738-8BFC-2E0F-55B0D551A5B4}"/>
              </a:ext>
            </a:extLst>
          </p:cNvPr>
          <p:cNvSpPr txBox="1"/>
          <p:nvPr/>
        </p:nvSpPr>
        <p:spPr>
          <a:xfrm>
            <a:off x="3902983" y="4656712"/>
            <a:ext cx="357790" cy="297454"/>
          </a:xfrm>
          <a:prstGeom prst="rect">
            <a:avLst/>
          </a:prstGeom>
          <a:noFill/>
        </p:spPr>
        <p:txBody>
          <a:bodyPr wrap="none" rtlCol="0">
            <a:spAutoFit/>
          </a:bodyPr>
          <a:lstStyle/>
          <a:p>
            <a:pPr algn="ctr"/>
            <a:r>
              <a:rPr lang="en-US" sz="1333"/>
              <a:t>18</a:t>
            </a:r>
          </a:p>
        </p:txBody>
      </p:sp>
      <p:sp>
        <p:nvSpPr>
          <p:cNvPr id="66" name="TextBox 65">
            <a:extLst>
              <a:ext uri="{FF2B5EF4-FFF2-40B4-BE49-F238E27FC236}">
                <a16:creationId xmlns:a16="http://schemas.microsoft.com/office/drawing/2014/main" id="{B74302E3-B4D8-E70E-2E7D-C19B41350F50}"/>
              </a:ext>
            </a:extLst>
          </p:cNvPr>
          <p:cNvSpPr txBox="1"/>
          <p:nvPr/>
        </p:nvSpPr>
        <p:spPr>
          <a:xfrm>
            <a:off x="4191011" y="4656712"/>
            <a:ext cx="357790" cy="297454"/>
          </a:xfrm>
          <a:prstGeom prst="rect">
            <a:avLst/>
          </a:prstGeom>
          <a:noFill/>
        </p:spPr>
        <p:txBody>
          <a:bodyPr wrap="none" rtlCol="0">
            <a:spAutoFit/>
          </a:bodyPr>
          <a:lstStyle/>
          <a:p>
            <a:pPr algn="ctr"/>
            <a:r>
              <a:rPr lang="en-US" sz="1333"/>
              <a:t>21</a:t>
            </a:r>
          </a:p>
        </p:txBody>
      </p:sp>
      <p:sp>
        <p:nvSpPr>
          <p:cNvPr id="67" name="TextBox 66">
            <a:extLst>
              <a:ext uri="{FF2B5EF4-FFF2-40B4-BE49-F238E27FC236}">
                <a16:creationId xmlns:a16="http://schemas.microsoft.com/office/drawing/2014/main" id="{AD61FAB2-7DD5-9657-0A26-DF3BC0505780}"/>
              </a:ext>
            </a:extLst>
          </p:cNvPr>
          <p:cNvSpPr txBox="1"/>
          <p:nvPr/>
        </p:nvSpPr>
        <p:spPr>
          <a:xfrm>
            <a:off x="4469871" y="4656712"/>
            <a:ext cx="357790" cy="297454"/>
          </a:xfrm>
          <a:prstGeom prst="rect">
            <a:avLst/>
          </a:prstGeom>
          <a:noFill/>
        </p:spPr>
        <p:txBody>
          <a:bodyPr wrap="none" rtlCol="0">
            <a:spAutoFit/>
          </a:bodyPr>
          <a:lstStyle/>
          <a:p>
            <a:pPr algn="ctr"/>
            <a:r>
              <a:rPr lang="en-US" sz="1333"/>
              <a:t>24</a:t>
            </a:r>
          </a:p>
        </p:txBody>
      </p:sp>
      <p:sp>
        <p:nvSpPr>
          <p:cNvPr id="68" name="TextBox 67">
            <a:extLst>
              <a:ext uri="{FF2B5EF4-FFF2-40B4-BE49-F238E27FC236}">
                <a16:creationId xmlns:a16="http://schemas.microsoft.com/office/drawing/2014/main" id="{E104368C-E6F9-9AB4-F3A1-87A98717D4E0}"/>
              </a:ext>
            </a:extLst>
          </p:cNvPr>
          <p:cNvSpPr txBox="1"/>
          <p:nvPr/>
        </p:nvSpPr>
        <p:spPr>
          <a:xfrm>
            <a:off x="4749433" y="4656712"/>
            <a:ext cx="357790" cy="297454"/>
          </a:xfrm>
          <a:prstGeom prst="rect">
            <a:avLst/>
          </a:prstGeom>
          <a:noFill/>
        </p:spPr>
        <p:txBody>
          <a:bodyPr wrap="none" rtlCol="0">
            <a:spAutoFit/>
          </a:bodyPr>
          <a:lstStyle/>
          <a:p>
            <a:pPr algn="ctr"/>
            <a:r>
              <a:rPr lang="en-US" sz="1333"/>
              <a:t>27</a:t>
            </a:r>
          </a:p>
        </p:txBody>
      </p:sp>
      <p:sp>
        <p:nvSpPr>
          <p:cNvPr id="69" name="TextBox 68">
            <a:extLst>
              <a:ext uri="{FF2B5EF4-FFF2-40B4-BE49-F238E27FC236}">
                <a16:creationId xmlns:a16="http://schemas.microsoft.com/office/drawing/2014/main" id="{476C2A25-C583-14A0-C65A-51549A18FB8E}"/>
              </a:ext>
            </a:extLst>
          </p:cNvPr>
          <p:cNvSpPr txBox="1"/>
          <p:nvPr/>
        </p:nvSpPr>
        <p:spPr>
          <a:xfrm>
            <a:off x="5029697" y="4656712"/>
            <a:ext cx="357790" cy="297454"/>
          </a:xfrm>
          <a:prstGeom prst="rect">
            <a:avLst/>
          </a:prstGeom>
          <a:noFill/>
        </p:spPr>
        <p:txBody>
          <a:bodyPr wrap="none" rtlCol="0">
            <a:spAutoFit/>
          </a:bodyPr>
          <a:lstStyle/>
          <a:p>
            <a:pPr algn="ctr"/>
            <a:r>
              <a:rPr lang="en-US" sz="1333"/>
              <a:t>30</a:t>
            </a:r>
          </a:p>
        </p:txBody>
      </p:sp>
      <p:sp>
        <p:nvSpPr>
          <p:cNvPr id="70" name="TextBox 69">
            <a:extLst>
              <a:ext uri="{FF2B5EF4-FFF2-40B4-BE49-F238E27FC236}">
                <a16:creationId xmlns:a16="http://schemas.microsoft.com/office/drawing/2014/main" id="{8159C6A0-055A-10E7-3ED5-DC8F537C2EBD}"/>
              </a:ext>
            </a:extLst>
          </p:cNvPr>
          <p:cNvSpPr txBox="1"/>
          <p:nvPr/>
        </p:nvSpPr>
        <p:spPr>
          <a:xfrm>
            <a:off x="5309258" y="4656712"/>
            <a:ext cx="357790" cy="297454"/>
          </a:xfrm>
          <a:prstGeom prst="rect">
            <a:avLst/>
          </a:prstGeom>
          <a:noFill/>
        </p:spPr>
        <p:txBody>
          <a:bodyPr wrap="none" rtlCol="0">
            <a:spAutoFit/>
          </a:bodyPr>
          <a:lstStyle/>
          <a:p>
            <a:pPr algn="ctr"/>
            <a:r>
              <a:rPr lang="en-US" sz="1333"/>
              <a:t>33</a:t>
            </a:r>
          </a:p>
        </p:txBody>
      </p:sp>
      <p:sp>
        <p:nvSpPr>
          <p:cNvPr id="71" name="TextBox 70">
            <a:extLst>
              <a:ext uri="{FF2B5EF4-FFF2-40B4-BE49-F238E27FC236}">
                <a16:creationId xmlns:a16="http://schemas.microsoft.com/office/drawing/2014/main" id="{C4BB4DB0-5009-E9BA-FA83-3183C13D94B4}"/>
              </a:ext>
            </a:extLst>
          </p:cNvPr>
          <p:cNvSpPr txBox="1"/>
          <p:nvPr/>
        </p:nvSpPr>
        <p:spPr>
          <a:xfrm>
            <a:off x="5586015" y="4656712"/>
            <a:ext cx="357790" cy="297454"/>
          </a:xfrm>
          <a:prstGeom prst="rect">
            <a:avLst/>
          </a:prstGeom>
          <a:noFill/>
        </p:spPr>
        <p:txBody>
          <a:bodyPr wrap="none" rtlCol="0">
            <a:spAutoFit/>
          </a:bodyPr>
          <a:lstStyle/>
          <a:p>
            <a:pPr algn="ctr"/>
            <a:r>
              <a:rPr lang="en-US" sz="1333"/>
              <a:t>36</a:t>
            </a:r>
          </a:p>
        </p:txBody>
      </p:sp>
      <p:sp>
        <p:nvSpPr>
          <p:cNvPr id="72" name="TextBox 71">
            <a:extLst>
              <a:ext uri="{FF2B5EF4-FFF2-40B4-BE49-F238E27FC236}">
                <a16:creationId xmlns:a16="http://schemas.microsoft.com/office/drawing/2014/main" id="{A1729EC3-6E8D-326A-9008-13B9E19500AF}"/>
              </a:ext>
            </a:extLst>
          </p:cNvPr>
          <p:cNvSpPr txBox="1"/>
          <p:nvPr/>
        </p:nvSpPr>
        <p:spPr>
          <a:xfrm>
            <a:off x="5865577" y="4656712"/>
            <a:ext cx="357790" cy="297454"/>
          </a:xfrm>
          <a:prstGeom prst="rect">
            <a:avLst/>
          </a:prstGeom>
          <a:noFill/>
        </p:spPr>
        <p:txBody>
          <a:bodyPr wrap="none" rtlCol="0">
            <a:spAutoFit/>
          </a:bodyPr>
          <a:lstStyle/>
          <a:p>
            <a:pPr algn="ctr"/>
            <a:r>
              <a:rPr lang="en-US" sz="1333"/>
              <a:t>39</a:t>
            </a:r>
          </a:p>
        </p:txBody>
      </p:sp>
      <p:sp>
        <p:nvSpPr>
          <p:cNvPr id="73" name="TextBox 72">
            <a:extLst>
              <a:ext uri="{FF2B5EF4-FFF2-40B4-BE49-F238E27FC236}">
                <a16:creationId xmlns:a16="http://schemas.microsoft.com/office/drawing/2014/main" id="{1A786396-F34B-3CCF-3EEC-BD9FADA9AC23}"/>
              </a:ext>
            </a:extLst>
          </p:cNvPr>
          <p:cNvSpPr txBox="1"/>
          <p:nvPr/>
        </p:nvSpPr>
        <p:spPr>
          <a:xfrm>
            <a:off x="6162774" y="4656712"/>
            <a:ext cx="357790" cy="297454"/>
          </a:xfrm>
          <a:prstGeom prst="rect">
            <a:avLst/>
          </a:prstGeom>
          <a:noFill/>
        </p:spPr>
        <p:txBody>
          <a:bodyPr wrap="none" rtlCol="0">
            <a:spAutoFit/>
          </a:bodyPr>
          <a:lstStyle/>
          <a:p>
            <a:pPr algn="ctr"/>
            <a:r>
              <a:rPr lang="en-US" sz="1333"/>
              <a:t>42</a:t>
            </a:r>
          </a:p>
        </p:txBody>
      </p:sp>
      <p:sp>
        <p:nvSpPr>
          <p:cNvPr id="74" name="TextBox 73">
            <a:extLst>
              <a:ext uri="{FF2B5EF4-FFF2-40B4-BE49-F238E27FC236}">
                <a16:creationId xmlns:a16="http://schemas.microsoft.com/office/drawing/2014/main" id="{DE6A0B5A-6237-769F-9489-1B39E81BA7DB}"/>
              </a:ext>
            </a:extLst>
          </p:cNvPr>
          <p:cNvSpPr txBox="1"/>
          <p:nvPr/>
        </p:nvSpPr>
        <p:spPr>
          <a:xfrm>
            <a:off x="6442335" y="4656712"/>
            <a:ext cx="357790" cy="297454"/>
          </a:xfrm>
          <a:prstGeom prst="rect">
            <a:avLst/>
          </a:prstGeom>
          <a:noFill/>
        </p:spPr>
        <p:txBody>
          <a:bodyPr wrap="none" rtlCol="0">
            <a:spAutoFit/>
          </a:bodyPr>
          <a:lstStyle/>
          <a:p>
            <a:pPr algn="ctr"/>
            <a:r>
              <a:rPr lang="en-US" sz="1333"/>
              <a:t>45</a:t>
            </a:r>
          </a:p>
        </p:txBody>
      </p:sp>
      <p:sp>
        <p:nvSpPr>
          <p:cNvPr id="75" name="TextBox 74">
            <a:extLst>
              <a:ext uri="{FF2B5EF4-FFF2-40B4-BE49-F238E27FC236}">
                <a16:creationId xmlns:a16="http://schemas.microsoft.com/office/drawing/2014/main" id="{AB1DC9A1-B7E1-A8F0-60D4-1951B943C939}"/>
              </a:ext>
            </a:extLst>
          </p:cNvPr>
          <p:cNvSpPr txBox="1"/>
          <p:nvPr/>
        </p:nvSpPr>
        <p:spPr>
          <a:xfrm>
            <a:off x="6713430" y="4656712"/>
            <a:ext cx="357790" cy="297454"/>
          </a:xfrm>
          <a:prstGeom prst="rect">
            <a:avLst/>
          </a:prstGeom>
          <a:noFill/>
        </p:spPr>
        <p:txBody>
          <a:bodyPr wrap="none" rtlCol="0">
            <a:spAutoFit/>
          </a:bodyPr>
          <a:lstStyle/>
          <a:p>
            <a:pPr algn="ctr"/>
            <a:r>
              <a:rPr lang="en-US" sz="1333"/>
              <a:t>48</a:t>
            </a:r>
          </a:p>
        </p:txBody>
      </p:sp>
      <p:sp>
        <p:nvSpPr>
          <p:cNvPr id="76" name="TextBox 75">
            <a:extLst>
              <a:ext uri="{FF2B5EF4-FFF2-40B4-BE49-F238E27FC236}">
                <a16:creationId xmlns:a16="http://schemas.microsoft.com/office/drawing/2014/main" id="{85ABFEEF-E967-E4A9-CF0B-3BAAF60461BC}"/>
              </a:ext>
            </a:extLst>
          </p:cNvPr>
          <p:cNvSpPr txBox="1"/>
          <p:nvPr/>
        </p:nvSpPr>
        <p:spPr>
          <a:xfrm>
            <a:off x="7001458" y="4656712"/>
            <a:ext cx="357790" cy="297454"/>
          </a:xfrm>
          <a:prstGeom prst="rect">
            <a:avLst/>
          </a:prstGeom>
          <a:noFill/>
        </p:spPr>
        <p:txBody>
          <a:bodyPr wrap="none" rtlCol="0">
            <a:spAutoFit/>
          </a:bodyPr>
          <a:lstStyle/>
          <a:p>
            <a:pPr algn="ctr"/>
            <a:r>
              <a:rPr lang="en-US" sz="1333"/>
              <a:t>51</a:t>
            </a:r>
          </a:p>
        </p:txBody>
      </p:sp>
      <p:sp>
        <p:nvSpPr>
          <p:cNvPr id="77" name="TextBox 76">
            <a:extLst>
              <a:ext uri="{FF2B5EF4-FFF2-40B4-BE49-F238E27FC236}">
                <a16:creationId xmlns:a16="http://schemas.microsoft.com/office/drawing/2014/main" id="{B8679984-D753-5F3B-5566-7B7CC1986806}"/>
              </a:ext>
            </a:extLst>
          </p:cNvPr>
          <p:cNvSpPr txBox="1"/>
          <p:nvPr/>
        </p:nvSpPr>
        <p:spPr>
          <a:xfrm>
            <a:off x="7264789" y="4656712"/>
            <a:ext cx="357790" cy="297454"/>
          </a:xfrm>
          <a:prstGeom prst="rect">
            <a:avLst/>
          </a:prstGeom>
          <a:noFill/>
        </p:spPr>
        <p:txBody>
          <a:bodyPr wrap="none" rtlCol="0">
            <a:spAutoFit/>
          </a:bodyPr>
          <a:lstStyle/>
          <a:p>
            <a:pPr algn="ctr"/>
            <a:r>
              <a:rPr lang="en-US" sz="1333"/>
              <a:t>54</a:t>
            </a:r>
          </a:p>
        </p:txBody>
      </p:sp>
      <p:sp>
        <p:nvSpPr>
          <p:cNvPr id="78" name="TextBox 77">
            <a:extLst>
              <a:ext uri="{FF2B5EF4-FFF2-40B4-BE49-F238E27FC236}">
                <a16:creationId xmlns:a16="http://schemas.microsoft.com/office/drawing/2014/main" id="{AE1EE2F0-7668-B09E-135B-5AC036870C65}"/>
              </a:ext>
            </a:extLst>
          </p:cNvPr>
          <p:cNvSpPr txBox="1"/>
          <p:nvPr/>
        </p:nvSpPr>
        <p:spPr>
          <a:xfrm>
            <a:off x="7544350" y="4656712"/>
            <a:ext cx="357790" cy="297454"/>
          </a:xfrm>
          <a:prstGeom prst="rect">
            <a:avLst/>
          </a:prstGeom>
          <a:noFill/>
        </p:spPr>
        <p:txBody>
          <a:bodyPr wrap="none" rtlCol="0">
            <a:spAutoFit/>
          </a:bodyPr>
          <a:lstStyle/>
          <a:p>
            <a:pPr algn="ctr"/>
            <a:r>
              <a:rPr lang="en-US" sz="1333"/>
              <a:t>57</a:t>
            </a:r>
          </a:p>
        </p:txBody>
      </p:sp>
      <p:sp>
        <p:nvSpPr>
          <p:cNvPr id="79" name="TextBox 78">
            <a:extLst>
              <a:ext uri="{FF2B5EF4-FFF2-40B4-BE49-F238E27FC236}">
                <a16:creationId xmlns:a16="http://schemas.microsoft.com/office/drawing/2014/main" id="{05463D3C-D722-E57E-C611-0667F3F8E20F}"/>
              </a:ext>
            </a:extLst>
          </p:cNvPr>
          <p:cNvSpPr txBox="1"/>
          <p:nvPr/>
        </p:nvSpPr>
        <p:spPr>
          <a:xfrm>
            <a:off x="7838041" y="4656712"/>
            <a:ext cx="357790" cy="297454"/>
          </a:xfrm>
          <a:prstGeom prst="rect">
            <a:avLst/>
          </a:prstGeom>
          <a:noFill/>
        </p:spPr>
        <p:txBody>
          <a:bodyPr wrap="none" rtlCol="0">
            <a:spAutoFit/>
          </a:bodyPr>
          <a:lstStyle/>
          <a:p>
            <a:pPr algn="ctr"/>
            <a:r>
              <a:rPr lang="en-US" sz="1333"/>
              <a:t>60</a:t>
            </a:r>
          </a:p>
        </p:txBody>
      </p:sp>
      <p:sp>
        <p:nvSpPr>
          <p:cNvPr id="80" name="TextBox 79">
            <a:extLst>
              <a:ext uri="{FF2B5EF4-FFF2-40B4-BE49-F238E27FC236}">
                <a16:creationId xmlns:a16="http://schemas.microsoft.com/office/drawing/2014/main" id="{06024A08-FFBE-53B0-34C1-8F2E1897DDBE}"/>
              </a:ext>
            </a:extLst>
          </p:cNvPr>
          <p:cNvSpPr txBox="1"/>
          <p:nvPr/>
        </p:nvSpPr>
        <p:spPr>
          <a:xfrm>
            <a:off x="8117602" y="4656712"/>
            <a:ext cx="357790" cy="297454"/>
          </a:xfrm>
          <a:prstGeom prst="rect">
            <a:avLst/>
          </a:prstGeom>
          <a:noFill/>
        </p:spPr>
        <p:txBody>
          <a:bodyPr wrap="none" rtlCol="0">
            <a:spAutoFit/>
          </a:bodyPr>
          <a:lstStyle/>
          <a:p>
            <a:pPr algn="ctr"/>
            <a:r>
              <a:rPr lang="en-US" sz="1333"/>
              <a:t>63</a:t>
            </a:r>
          </a:p>
        </p:txBody>
      </p:sp>
      <p:sp>
        <p:nvSpPr>
          <p:cNvPr id="81" name="TextBox 80">
            <a:extLst>
              <a:ext uri="{FF2B5EF4-FFF2-40B4-BE49-F238E27FC236}">
                <a16:creationId xmlns:a16="http://schemas.microsoft.com/office/drawing/2014/main" id="{356E63DA-8261-5728-E5E6-E3AE99E299E2}"/>
              </a:ext>
            </a:extLst>
          </p:cNvPr>
          <p:cNvSpPr txBox="1"/>
          <p:nvPr/>
        </p:nvSpPr>
        <p:spPr>
          <a:xfrm>
            <a:off x="8389399" y="4656712"/>
            <a:ext cx="357790" cy="297454"/>
          </a:xfrm>
          <a:prstGeom prst="rect">
            <a:avLst/>
          </a:prstGeom>
          <a:noFill/>
        </p:spPr>
        <p:txBody>
          <a:bodyPr wrap="none" rtlCol="0">
            <a:spAutoFit/>
          </a:bodyPr>
          <a:lstStyle/>
          <a:p>
            <a:pPr algn="ctr"/>
            <a:r>
              <a:rPr lang="en-US" sz="1333"/>
              <a:t>66</a:t>
            </a:r>
          </a:p>
        </p:txBody>
      </p:sp>
      <p:sp>
        <p:nvSpPr>
          <p:cNvPr id="82" name="TextBox 81">
            <a:extLst>
              <a:ext uri="{FF2B5EF4-FFF2-40B4-BE49-F238E27FC236}">
                <a16:creationId xmlns:a16="http://schemas.microsoft.com/office/drawing/2014/main" id="{ABB0DC94-E5C4-9301-0729-30DC8097F9AD}"/>
              </a:ext>
            </a:extLst>
          </p:cNvPr>
          <p:cNvSpPr txBox="1"/>
          <p:nvPr/>
        </p:nvSpPr>
        <p:spPr>
          <a:xfrm>
            <a:off x="8677427" y="4656712"/>
            <a:ext cx="357790" cy="297454"/>
          </a:xfrm>
          <a:prstGeom prst="rect">
            <a:avLst/>
          </a:prstGeom>
          <a:noFill/>
        </p:spPr>
        <p:txBody>
          <a:bodyPr wrap="none" rtlCol="0">
            <a:spAutoFit/>
          </a:bodyPr>
          <a:lstStyle/>
          <a:p>
            <a:pPr algn="ctr"/>
            <a:r>
              <a:rPr lang="en-US" sz="1333"/>
              <a:t>69</a:t>
            </a:r>
          </a:p>
        </p:txBody>
      </p:sp>
      <p:sp>
        <p:nvSpPr>
          <p:cNvPr id="83" name="TextBox 82">
            <a:extLst>
              <a:ext uri="{FF2B5EF4-FFF2-40B4-BE49-F238E27FC236}">
                <a16:creationId xmlns:a16="http://schemas.microsoft.com/office/drawing/2014/main" id="{493FA73D-69A3-5760-EA50-1C9DFF228865}"/>
              </a:ext>
            </a:extLst>
          </p:cNvPr>
          <p:cNvSpPr txBox="1"/>
          <p:nvPr/>
        </p:nvSpPr>
        <p:spPr>
          <a:xfrm>
            <a:off x="8953430" y="4656712"/>
            <a:ext cx="357790" cy="297454"/>
          </a:xfrm>
          <a:prstGeom prst="rect">
            <a:avLst/>
          </a:prstGeom>
          <a:noFill/>
        </p:spPr>
        <p:txBody>
          <a:bodyPr wrap="none" rtlCol="0">
            <a:spAutoFit/>
          </a:bodyPr>
          <a:lstStyle/>
          <a:p>
            <a:pPr algn="ctr"/>
            <a:r>
              <a:rPr lang="en-US" sz="1333"/>
              <a:t>72</a:t>
            </a:r>
          </a:p>
        </p:txBody>
      </p:sp>
      <p:sp>
        <p:nvSpPr>
          <p:cNvPr id="84" name="TextBox 83">
            <a:extLst>
              <a:ext uri="{FF2B5EF4-FFF2-40B4-BE49-F238E27FC236}">
                <a16:creationId xmlns:a16="http://schemas.microsoft.com/office/drawing/2014/main" id="{89A09372-880F-FEE1-8E78-1ED49F55BBA3}"/>
              </a:ext>
            </a:extLst>
          </p:cNvPr>
          <p:cNvSpPr txBox="1"/>
          <p:nvPr/>
        </p:nvSpPr>
        <p:spPr>
          <a:xfrm>
            <a:off x="9232991" y="4656712"/>
            <a:ext cx="357790" cy="297454"/>
          </a:xfrm>
          <a:prstGeom prst="rect">
            <a:avLst/>
          </a:prstGeom>
          <a:noFill/>
        </p:spPr>
        <p:txBody>
          <a:bodyPr wrap="none" rtlCol="0">
            <a:spAutoFit/>
          </a:bodyPr>
          <a:lstStyle/>
          <a:p>
            <a:pPr algn="ctr"/>
            <a:r>
              <a:rPr lang="en-US" sz="1333"/>
              <a:t>75</a:t>
            </a:r>
          </a:p>
        </p:txBody>
      </p:sp>
      <p:sp>
        <p:nvSpPr>
          <p:cNvPr id="85" name="TextBox 84">
            <a:extLst>
              <a:ext uri="{FF2B5EF4-FFF2-40B4-BE49-F238E27FC236}">
                <a16:creationId xmlns:a16="http://schemas.microsoft.com/office/drawing/2014/main" id="{6B1B415A-D24B-768F-D567-6C28AACAE576}"/>
              </a:ext>
            </a:extLst>
          </p:cNvPr>
          <p:cNvSpPr txBox="1"/>
          <p:nvPr/>
        </p:nvSpPr>
        <p:spPr>
          <a:xfrm>
            <a:off x="9513255" y="4656712"/>
            <a:ext cx="357790" cy="297454"/>
          </a:xfrm>
          <a:prstGeom prst="rect">
            <a:avLst/>
          </a:prstGeom>
          <a:noFill/>
        </p:spPr>
        <p:txBody>
          <a:bodyPr wrap="none" rtlCol="0">
            <a:spAutoFit/>
          </a:bodyPr>
          <a:lstStyle/>
          <a:p>
            <a:pPr algn="ctr"/>
            <a:r>
              <a:rPr lang="en-US" sz="1333"/>
              <a:t>78</a:t>
            </a:r>
          </a:p>
        </p:txBody>
      </p:sp>
      <p:sp>
        <p:nvSpPr>
          <p:cNvPr id="86" name="TextBox 85">
            <a:extLst>
              <a:ext uri="{FF2B5EF4-FFF2-40B4-BE49-F238E27FC236}">
                <a16:creationId xmlns:a16="http://schemas.microsoft.com/office/drawing/2014/main" id="{9A7259EC-FDEC-8111-CC3B-5E05109DA17D}"/>
              </a:ext>
            </a:extLst>
          </p:cNvPr>
          <p:cNvSpPr txBox="1"/>
          <p:nvPr/>
        </p:nvSpPr>
        <p:spPr>
          <a:xfrm>
            <a:off x="9792817" y="4656712"/>
            <a:ext cx="357790" cy="297454"/>
          </a:xfrm>
          <a:prstGeom prst="rect">
            <a:avLst/>
          </a:prstGeom>
          <a:noFill/>
        </p:spPr>
        <p:txBody>
          <a:bodyPr wrap="none" rtlCol="0">
            <a:spAutoFit/>
          </a:bodyPr>
          <a:lstStyle/>
          <a:p>
            <a:pPr algn="ctr"/>
            <a:r>
              <a:rPr lang="en-US" sz="1333"/>
              <a:t>81</a:t>
            </a:r>
          </a:p>
        </p:txBody>
      </p:sp>
      <p:sp>
        <p:nvSpPr>
          <p:cNvPr id="87" name="TextBox 86">
            <a:extLst>
              <a:ext uri="{FF2B5EF4-FFF2-40B4-BE49-F238E27FC236}">
                <a16:creationId xmlns:a16="http://schemas.microsoft.com/office/drawing/2014/main" id="{EA6B80B2-77B6-C5C2-81EE-2B805C67D14A}"/>
              </a:ext>
            </a:extLst>
          </p:cNvPr>
          <p:cNvSpPr txBox="1"/>
          <p:nvPr/>
        </p:nvSpPr>
        <p:spPr>
          <a:xfrm>
            <a:off x="10086507" y="4656712"/>
            <a:ext cx="357790" cy="297454"/>
          </a:xfrm>
          <a:prstGeom prst="rect">
            <a:avLst/>
          </a:prstGeom>
          <a:noFill/>
        </p:spPr>
        <p:txBody>
          <a:bodyPr wrap="none" rtlCol="0">
            <a:spAutoFit/>
          </a:bodyPr>
          <a:lstStyle/>
          <a:p>
            <a:pPr algn="ctr"/>
            <a:r>
              <a:rPr lang="en-US" sz="1333"/>
              <a:t>84</a:t>
            </a:r>
          </a:p>
        </p:txBody>
      </p:sp>
      <p:sp>
        <p:nvSpPr>
          <p:cNvPr id="88" name="TextBox 87">
            <a:extLst>
              <a:ext uri="{FF2B5EF4-FFF2-40B4-BE49-F238E27FC236}">
                <a16:creationId xmlns:a16="http://schemas.microsoft.com/office/drawing/2014/main" id="{0C09044B-48B8-A297-AE33-01965B1EB6AA}"/>
              </a:ext>
            </a:extLst>
          </p:cNvPr>
          <p:cNvSpPr txBox="1"/>
          <p:nvPr/>
        </p:nvSpPr>
        <p:spPr>
          <a:xfrm>
            <a:off x="10366069" y="4656712"/>
            <a:ext cx="357790" cy="297454"/>
          </a:xfrm>
          <a:prstGeom prst="rect">
            <a:avLst/>
          </a:prstGeom>
          <a:noFill/>
        </p:spPr>
        <p:txBody>
          <a:bodyPr wrap="none" rtlCol="0">
            <a:spAutoFit/>
          </a:bodyPr>
          <a:lstStyle/>
          <a:p>
            <a:pPr algn="ctr"/>
            <a:r>
              <a:rPr lang="en-US" sz="1333"/>
              <a:t>87</a:t>
            </a:r>
          </a:p>
        </p:txBody>
      </p:sp>
      <p:sp>
        <p:nvSpPr>
          <p:cNvPr id="89" name="TextBox 88">
            <a:extLst>
              <a:ext uri="{FF2B5EF4-FFF2-40B4-BE49-F238E27FC236}">
                <a16:creationId xmlns:a16="http://schemas.microsoft.com/office/drawing/2014/main" id="{941427E9-4C47-F689-D6BB-A3D4AB89E126}"/>
              </a:ext>
            </a:extLst>
          </p:cNvPr>
          <p:cNvSpPr txBox="1"/>
          <p:nvPr/>
        </p:nvSpPr>
        <p:spPr>
          <a:xfrm>
            <a:off x="10637866" y="4656712"/>
            <a:ext cx="357790" cy="297454"/>
          </a:xfrm>
          <a:prstGeom prst="rect">
            <a:avLst/>
          </a:prstGeom>
          <a:noFill/>
        </p:spPr>
        <p:txBody>
          <a:bodyPr wrap="none" rtlCol="0">
            <a:spAutoFit/>
          </a:bodyPr>
          <a:lstStyle/>
          <a:p>
            <a:pPr algn="ctr"/>
            <a:r>
              <a:rPr lang="en-US" sz="1333"/>
              <a:t>90</a:t>
            </a:r>
          </a:p>
        </p:txBody>
      </p:sp>
      <p:sp>
        <p:nvSpPr>
          <p:cNvPr id="90" name="TextBox 89">
            <a:extLst>
              <a:ext uri="{FF2B5EF4-FFF2-40B4-BE49-F238E27FC236}">
                <a16:creationId xmlns:a16="http://schemas.microsoft.com/office/drawing/2014/main" id="{214A3DE2-60D2-FB39-C5AB-C66CECCEBA75}"/>
              </a:ext>
            </a:extLst>
          </p:cNvPr>
          <p:cNvSpPr txBox="1"/>
          <p:nvPr/>
        </p:nvSpPr>
        <p:spPr>
          <a:xfrm>
            <a:off x="1684925" y="1258538"/>
            <a:ext cx="444352" cy="297454"/>
          </a:xfrm>
          <a:prstGeom prst="rect">
            <a:avLst/>
          </a:prstGeom>
          <a:noFill/>
        </p:spPr>
        <p:txBody>
          <a:bodyPr wrap="none" rtlCol="0">
            <a:spAutoFit/>
          </a:bodyPr>
          <a:lstStyle/>
          <a:p>
            <a:pPr algn="r"/>
            <a:r>
              <a:rPr lang="en-US" sz="1333"/>
              <a:t>100</a:t>
            </a:r>
          </a:p>
        </p:txBody>
      </p:sp>
      <p:sp>
        <p:nvSpPr>
          <p:cNvPr id="91" name="TextBox 90">
            <a:extLst>
              <a:ext uri="{FF2B5EF4-FFF2-40B4-BE49-F238E27FC236}">
                <a16:creationId xmlns:a16="http://schemas.microsoft.com/office/drawing/2014/main" id="{EE001F0D-1826-8157-8E86-F9C21AD0DC7D}"/>
              </a:ext>
            </a:extLst>
          </p:cNvPr>
          <p:cNvSpPr txBox="1"/>
          <p:nvPr/>
        </p:nvSpPr>
        <p:spPr>
          <a:xfrm>
            <a:off x="1771488" y="1898938"/>
            <a:ext cx="357790" cy="297454"/>
          </a:xfrm>
          <a:prstGeom prst="rect">
            <a:avLst/>
          </a:prstGeom>
          <a:noFill/>
        </p:spPr>
        <p:txBody>
          <a:bodyPr wrap="none" rtlCol="0">
            <a:spAutoFit/>
          </a:bodyPr>
          <a:lstStyle/>
          <a:p>
            <a:pPr algn="r"/>
            <a:r>
              <a:rPr lang="en-US" sz="1333"/>
              <a:t>80</a:t>
            </a:r>
          </a:p>
        </p:txBody>
      </p:sp>
      <p:sp>
        <p:nvSpPr>
          <p:cNvPr id="92" name="TextBox 91">
            <a:extLst>
              <a:ext uri="{FF2B5EF4-FFF2-40B4-BE49-F238E27FC236}">
                <a16:creationId xmlns:a16="http://schemas.microsoft.com/office/drawing/2014/main" id="{C12828F1-239B-2FAD-098E-55D18776DD49}"/>
              </a:ext>
            </a:extLst>
          </p:cNvPr>
          <p:cNvSpPr txBox="1"/>
          <p:nvPr/>
        </p:nvSpPr>
        <p:spPr>
          <a:xfrm>
            <a:off x="1771488" y="2523527"/>
            <a:ext cx="357790" cy="297454"/>
          </a:xfrm>
          <a:prstGeom prst="rect">
            <a:avLst/>
          </a:prstGeom>
          <a:noFill/>
        </p:spPr>
        <p:txBody>
          <a:bodyPr wrap="none" rtlCol="0">
            <a:spAutoFit/>
          </a:bodyPr>
          <a:lstStyle/>
          <a:p>
            <a:pPr algn="r"/>
            <a:r>
              <a:rPr lang="en-US" sz="1333"/>
              <a:t>60</a:t>
            </a:r>
          </a:p>
        </p:txBody>
      </p:sp>
      <p:sp>
        <p:nvSpPr>
          <p:cNvPr id="93" name="TextBox 92">
            <a:extLst>
              <a:ext uri="{FF2B5EF4-FFF2-40B4-BE49-F238E27FC236}">
                <a16:creationId xmlns:a16="http://schemas.microsoft.com/office/drawing/2014/main" id="{EA0AB165-24FC-88C7-E6AF-FF05D30995E4}"/>
              </a:ext>
            </a:extLst>
          </p:cNvPr>
          <p:cNvSpPr txBox="1"/>
          <p:nvPr/>
        </p:nvSpPr>
        <p:spPr>
          <a:xfrm>
            <a:off x="1771488" y="3163927"/>
            <a:ext cx="357790" cy="297454"/>
          </a:xfrm>
          <a:prstGeom prst="rect">
            <a:avLst/>
          </a:prstGeom>
          <a:noFill/>
        </p:spPr>
        <p:txBody>
          <a:bodyPr wrap="none" rtlCol="0">
            <a:spAutoFit/>
          </a:bodyPr>
          <a:lstStyle/>
          <a:p>
            <a:pPr algn="r"/>
            <a:r>
              <a:rPr lang="en-US" sz="1333"/>
              <a:t>40</a:t>
            </a:r>
          </a:p>
        </p:txBody>
      </p:sp>
      <p:sp>
        <p:nvSpPr>
          <p:cNvPr id="94" name="TextBox 93">
            <a:extLst>
              <a:ext uri="{FF2B5EF4-FFF2-40B4-BE49-F238E27FC236}">
                <a16:creationId xmlns:a16="http://schemas.microsoft.com/office/drawing/2014/main" id="{AE6695C3-980D-E151-BB80-B0081C8FFBEB}"/>
              </a:ext>
            </a:extLst>
          </p:cNvPr>
          <p:cNvSpPr txBox="1"/>
          <p:nvPr/>
        </p:nvSpPr>
        <p:spPr>
          <a:xfrm>
            <a:off x="1771488" y="3788515"/>
            <a:ext cx="357790" cy="297454"/>
          </a:xfrm>
          <a:prstGeom prst="rect">
            <a:avLst/>
          </a:prstGeom>
          <a:noFill/>
        </p:spPr>
        <p:txBody>
          <a:bodyPr wrap="none" rtlCol="0">
            <a:spAutoFit/>
          </a:bodyPr>
          <a:lstStyle/>
          <a:p>
            <a:pPr algn="r"/>
            <a:r>
              <a:rPr lang="en-US" sz="1333"/>
              <a:t>20</a:t>
            </a:r>
          </a:p>
        </p:txBody>
      </p:sp>
      <p:sp>
        <p:nvSpPr>
          <p:cNvPr id="95" name="TextBox 94">
            <a:extLst>
              <a:ext uri="{FF2B5EF4-FFF2-40B4-BE49-F238E27FC236}">
                <a16:creationId xmlns:a16="http://schemas.microsoft.com/office/drawing/2014/main" id="{9E9FBDF2-A9C1-87D8-D47E-5FD9B940A661}"/>
              </a:ext>
            </a:extLst>
          </p:cNvPr>
          <p:cNvSpPr txBox="1"/>
          <p:nvPr/>
        </p:nvSpPr>
        <p:spPr>
          <a:xfrm>
            <a:off x="1858050" y="4428915"/>
            <a:ext cx="271228" cy="297454"/>
          </a:xfrm>
          <a:prstGeom prst="rect">
            <a:avLst/>
          </a:prstGeom>
          <a:noFill/>
        </p:spPr>
        <p:txBody>
          <a:bodyPr wrap="none" rtlCol="0">
            <a:spAutoFit/>
          </a:bodyPr>
          <a:lstStyle/>
          <a:p>
            <a:pPr algn="r"/>
            <a:r>
              <a:rPr lang="en-US" sz="1333"/>
              <a:t>0</a:t>
            </a:r>
          </a:p>
        </p:txBody>
      </p:sp>
      <p:sp>
        <p:nvSpPr>
          <p:cNvPr id="96" name="TextBox 95">
            <a:extLst>
              <a:ext uri="{FF2B5EF4-FFF2-40B4-BE49-F238E27FC236}">
                <a16:creationId xmlns:a16="http://schemas.microsoft.com/office/drawing/2014/main" id="{2674003F-B410-D4CF-8D8A-BB3E4D0A52DE}"/>
              </a:ext>
            </a:extLst>
          </p:cNvPr>
          <p:cNvSpPr txBox="1"/>
          <p:nvPr/>
        </p:nvSpPr>
        <p:spPr>
          <a:xfrm>
            <a:off x="2129026" y="4925854"/>
            <a:ext cx="8949365" cy="297454"/>
          </a:xfrm>
          <a:prstGeom prst="rect">
            <a:avLst/>
          </a:prstGeom>
          <a:noFill/>
        </p:spPr>
        <p:txBody>
          <a:bodyPr wrap="square" rtlCol="0">
            <a:spAutoFit/>
          </a:bodyPr>
          <a:lstStyle/>
          <a:p>
            <a:pPr algn="ctr"/>
            <a:r>
              <a:rPr lang="en-US" sz="1333"/>
              <a:t>Months</a:t>
            </a:r>
          </a:p>
        </p:txBody>
      </p:sp>
      <p:sp>
        <p:nvSpPr>
          <p:cNvPr id="97" name="TextBox 96">
            <a:extLst>
              <a:ext uri="{FF2B5EF4-FFF2-40B4-BE49-F238E27FC236}">
                <a16:creationId xmlns:a16="http://schemas.microsoft.com/office/drawing/2014/main" id="{D5F2825B-8533-E8D9-061B-A5D257B21A87}"/>
              </a:ext>
            </a:extLst>
          </p:cNvPr>
          <p:cNvSpPr txBox="1"/>
          <p:nvPr/>
        </p:nvSpPr>
        <p:spPr>
          <a:xfrm rot="16200000">
            <a:off x="-178573" y="2849503"/>
            <a:ext cx="3316967" cy="297454"/>
          </a:xfrm>
          <a:prstGeom prst="rect">
            <a:avLst/>
          </a:prstGeom>
          <a:noFill/>
        </p:spPr>
        <p:txBody>
          <a:bodyPr wrap="square" rtlCol="0">
            <a:spAutoFit/>
          </a:bodyPr>
          <a:lstStyle/>
          <a:p>
            <a:pPr algn="ctr"/>
            <a:r>
              <a:rPr lang="en-US" sz="1333"/>
              <a:t>Progression-Free Survival, %</a:t>
            </a:r>
          </a:p>
        </p:txBody>
      </p:sp>
      <p:sp>
        <p:nvSpPr>
          <p:cNvPr id="100" name="TextBox 99">
            <a:extLst>
              <a:ext uri="{FF2B5EF4-FFF2-40B4-BE49-F238E27FC236}">
                <a16:creationId xmlns:a16="http://schemas.microsoft.com/office/drawing/2014/main" id="{1DEC885D-4B14-54AE-398F-79D923EB94BC}"/>
              </a:ext>
            </a:extLst>
          </p:cNvPr>
          <p:cNvSpPr txBox="1"/>
          <p:nvPr/>
        </p:nvSpPr>
        <p:spPr>
          <a:xfrm>
            <a:off x="9124330" y="1841137"/>
            <a:ext cx="1533900" cy="297454"/>
          </a:xfrm>
          <a:prstGeom prst="rect">
            <a:avLst/>
          </a:prstGeom>
          <a:noFill/>
        </p:spPr>
        <p:txBody>
          <a:bodyPr wrap="square" rtlCol="0">
            <a:spAutoFit/>
          </a:bodyPr>
          <a:lstStyle/>
          <a:p>
            <a:r>
              <a:rPr lang="en-US" sz="1333">
                <a:solidFill>
                  <a:schemeClr val="accent3">
                    <a:lumMod val="50000"/>
                  </a:schemeClr>
                </a:solidFill>
              </a:rPr>
              <a:t>Median PFS=NR</a:t>
            </a:r>
          </a:p>
        </p:txBody>
      </p:sp>
      <p:sp>
        <p:nvSpPr>
          <p:cNvPr id="101" name="TextBox 100">
            <a:extLst>
              <a:ext uri="{FF2B5EF4-FFF2-40B4-BE49-F238E27FC236}">
                <a16:creationId xmlns:a16="http://schemas.microsoft.com/office/drawing/2014/main" id="{EC34F322-A57A-F00B-6618-67C3596953B3}"/>
              </a:ext>
            </a:extLst>
          </p:cNvPr>
          <p:cNvSpPr txBox="1"/>
          <p:nvPr/>
        </p:nvSpPr>
        <p:spPr>
          <a:xfrm>
            <a:off x="9128615" y="2829504"/>
            <a:ext cx="1539325" cy="297454"/>
          </a:xfrm>
          <a:prstGeom prst="rect">
            <a:avLst/>
          </a:prstGeom>
          <a:noFill/>
        </p:spPr>
        <p:txBody>
          <a:bodyPr wrap="square" rtlCol="0">
            <a:spAutoFit/>
          </a:bodyPr>
          <a:lstStyle/>
          <a:p>
            <a:r>
              <a:rPr lang="en-US" sz="1333">
                <a:solidFill>
                  <a:schemeClr val="accent2"/>
                </a:solidFill>
              </a:rPr>
              <a:t>Median PFS=NR</a:t>
            </a:r>
          </a:p>
        </p:txBody>
      </p:sp>
      <p:sp>
        <p:nvSpPr>
          <p:cNvPr id="102" name="TextBox 101">
            <a:extLst>
              <a:ext uri="{FF2B5EF4-FFF2-40B4-BE49-F238E27FC236}">
                <a16:creationId xmlns:a16="http://schemas.microsoft.com/office/drawing/2014/main" id="{2B87DD86-E8DE-269C-4450-3949EC0169AE}"/>
              </a:ext>
            </a:extLst>
          </p:cNvPr>
          <p:cNvSpPr txBox="1"/>
          <p:nvPr/>
        </p:nvSpPr>
        <p:spPr>
          <a:xfrm>
            <a:off x="9126409" y="3701646"/>
            <a:ext cx="2065091" cy="297454"/>
          </a:xfrm>
          <a:prstGeom prst="rect">
            <a:avLst/>
          </a:prstGeom>
          <a:noFill/>
        </p:spPr>
        <p:txBody>
          <a:bodyPr wrap="square" rtlCol="0">
            <a:spAutoFit/>
          </a:bodyPr>
          <a:lstStyle/>
          <a:p>
            <a:r>
              <a:rPr lang="en-US" sz="1333">
                <a:solidFill>
                  <a:schemeClr val="accent5">
                    <a:lumMod val="75000"/>
                  </a:schemeClr>
                </a:solidFill>
              </a:rPr>
              <a:t>Median PFS=27.8 </a:t>
            </a:r>
            <a:r>
              <a:rPr lang="en-US" sz="1333" err="1">
                <a:solidFill>
                  <a:schemeClr val="accent5">
                    <a:lumMod val="75000"/>
                  </a:schemeClr>
                </a:solidFill>
              </a:rPr>
              <a:t>mo</a:t>
            </a:r>
            <a:endParaRPr lang="en-US" sz="1333">
              <a:solidFill>
                <a:schemeClr val="accent5">
                  <a:lumMod val="75000"/>
                </a:schemeClr>
              </a:solidFill>
            </a:endParaRPr>
          </a:p>
        </p:txBody>
      </p:sp>
      <p:sp>
        <p:nvSpPr>
          <p:cNvPr id="103" name="TextBox 102">
            <a:extLst>
              <a:ext uri="{FF2B5EF4-FFF2-40B4-BE49-F238E27FC236}">
                <a16:creationId xmlns:a16="http://schemas.microsoft.com/office/drawing/2014/main" id="{40C3A1AC-CECC-C4E5-C2D4-31FFC36A327C}"/>
              </a:ext>
            </a:extLst>
          </p:cNvPr>
          <p:cNvSpPr txBox="1"/>
          <p:nvPr/>
        </p:nvSpPr>
        <p:spPr>
          <a:xfrm>
            <a:off x="8617154" y="1672458"/>
            <a:ext cx="594271" cy="297454"/>
          </a:xfrm>
          <a:prstGeom prst="rect">
            <a:avLst/>
          </a:prstGeom>
          <a:noFill/>
        </p:spPr>
        <p:txBody>
          <a:bodyPr wrap="square" rtlCol="0">
            <a:spAutoFit/>
          </a:bodyPr>
          <a:lstStyle/>
          <a:p>
            <a:r>
              <a:rPr lang="en-US" sz="1333">
                <a:solidFill>
                  <a:schemeClr val="accent3">
                    <a:lumMod val="50000"/>
                  </a:schemeClr>
                </a:solidFill>
              </a:rPr>
              <a:t>78%</a:t>
            </a:r>
          </a:p>
        </p:txBody>
      </p:sp>
      <p:sp>
        <p:nvSpPr>
          <p:cNvPr id="104" name="TextBox 103">
            <a:extLst>
              <a:ext uri="{FF2B5EF4-FFF2-40B4-BE49-F238E27FC236}">
                <a16:creationId xmlns:a16="http://schemas.microsoft.com/office/drawing/2014/main" id="{E9E9A339-E95E-497E-A43C-1732265C4F26}"/>
              </a:ext>
            </a:extLst>
          </p:cNvPr>
          <p:cNvSpPr txBox="1"/>
          <p:nvPr/>
        </p:nvSpPr>
        <p:spPr>
          <a:xfrm>
            <a:off x="8605346" y="2606337"/>
            <a:ext cx="607980" cy="297454"/>
          </a:xfrm>
          <a:prstGeom prst="rect">
            <a:avLst/>
          </a:prstGeom>
          <a:noFill/>
        </p:spPr>
        <p:txBody>
          <a:bodyPr wrap="square" rtlCol="0">
            <a:spAutoFit/>
          </a:bodyPr>
          <a:lstStyle/>
          <a:p>
            <a:r>
              <a:rPr lang="en-US" sz="1333">
                <a:solidFill>
                  <a:schemeClr val="accent2"/>
                </a:solidFill>
              </a:rPr>
              <a:t>62%</a:t>
            </a:r>
          </a:p>
        </p:txBody>
      </p:sp>
      <p:sp>
        <p:nvSpPr>
          <p:cNvPr id="105" name="TextBox 104">
            <a:extLst>
              <a:ext uri="{FF2B5EF4-FFF2-40B4-BE49-F238E27FC236}">
                <a16:creationId xmlns:a16="http://schemas.microsoft.com/office/drawing/2014/main" id="{2F33210A-B3F5-8D18-3699-959AABA22EB1}"/>
              </a:ext>
            </a:extLst>
          </p:cNvPr>
          <p:cNvSpPr txBox="1"/>
          <p:nvPr/>
        </p:nvSpPr>
        <p:spPr>
          <a:xfrm>
            <a:off x="8607360" y="3626885"/>
            <a:ext cx="630960" cy="297454"/>
          </a:xfrm>
          <a:prstGeom prst="rect">
            <a:avLst/>
          </a:prstGeom>
          <a:noFill/>
        </p:spPr>
        <p:txBody>
          <a:bodyPr wrap="square" rtlCol="0">
            <a:spAutoFit/>
          </a:bodyPr>
          <a:lstStyle/>
          <a:p>
            <a:r>
              <a:rPr lang="en-US" sz="1333">
                <a:solidFill>
                  <a:schemeClr val="accent5">
                    <a:lumMod val="75000"/>
                  </a:schemeClr>
                </a:solidFill>
              </a:rPr>
              <a:t>17%</a:t>
            </a:r>
          </a:p>
        </p:txBody>
      </p:sp>
      <p:sp>
        <p:nvSpPr>
          <p:cNvPr id="106" name="TextBox 105">
            <a:extLst>
              <a:ext uri="{FF2B5EF4-FFF2-40B4-BE49-F238E27FC236}">
                <a16:creationId xmlns:a16="http://schemas.microsoft.com/office/drawing/2014/main" id="{5D5343BF-A9E7-2AB2-D7D0-48B935E1CA1B}"/>
              </a:ext>
            </a:extLst>
          </p:cNvPr>
          <p:cNvSpPr txBox="1"/>
          <p:nvPr/>
        </p:nvSpPr>
        <p:spPr>
          <a:xfrm>
            <a:off x="2129024" y="2281568"/>
            <a:ext cx="1866960" cy="1754326"/>
          </a:xfrm>
          <a:prstGeom prst="rect">
            <a:avLst/>
          </a:prstGeom>
          <a:noFill/>
        </p:spPr>
        <p:txBody>
          <a:bodyPr wrap="square" rtlCol="0">
            <a:spAutoFit/>
          </a:bodyPr>
          <a:lstStyle/>
          <a:p>
            <a:r>
              <a:rPr lang="en-US" sz="1200" b="1"/>
              <a:t>A+O vs </a:t>
            </a:r>
            <a:r>
              <a:rPr lang="en-US" sz="1200" b="1" err="1"/>
              <a:t>O+Clb</a:t>
            </a:r>
            <a:endParaRPr lang="en-US" sz="1200" b="1"/>
          </a:p>
          <a:p>
            <a:r>
              <a:rPr lang="en-US" sz="1200" err="1"/>
              <a:t>HR</a:t>
            </a:r>
            <a:r>
              <a:rPr lang="en-US" sz="1200" baseline="30000" err="1"/>
              <a:t>a</a:t>
            </a:r>
            <a:r>
              <a:rPr lang="en-US" sz="1200"/>
              <a:t> (95% CI): 0.14 (0.10, 0.20); </a:t>
            </a:r>
            <a:r>
              <a:rPr lang="en-US" sz="1200" i="1"/>
              <a:t>P</a:t>
            </a:r>
            <a:r>
              <a:rPr lang="en-US" sz="1200"/>
              <a:t>&lt;0.0001</a:t>
            </a:r>
            <a:r>
              <a:rPr lang="en-US" sz="1200" baseline="30000"/>
              <a:t>b</a:t>
            </a:r>
          </a:p>
          <a:p>
            <a:r>
              <a:rPr lang="en-US" sz="1200" b="1"/>
              <a:t>A vs </a:t>
            </a:r>
            <a:r>
              <a:rPr lang="en-US" sz="1200" b="1" err="1"/>
              <a:t>O+Clb</a:t>
            </a:r>
            <a:endParaRPr lang="en-US" sz="1200" b="1"/>
          </a:p>
          <a:p>
            <a:r>
              <a:rPr lang="en-US" sz="1200" err="1"/>
              <a:t>HR</a:t>
            </a:r>
            <a:r>
              <a:rPr lang="en-US" sz="1200" baseline="30000" err="1"/>
              <a:t>a</a:t>
            </a:r>
            <a:r>
              <a:rPr lang="en-US" sz="1200"/>
              <a:t> (95% CI): 0.24 (0.17, 0.32); </a:t>
            </a:r>
            <a:r>
              <a:rPr lang="en-US" sz="1200" i="1"/>
              <a:t>P</a:t>
            </a:r>
            <a:r>
              <a:rPr lang="en-US" sz="1200"/>
              <a:t>&lt;0.0001</a:t>
            </a:r>
            <a:r>
              <a:rPr lang="en-US" sz="1200" baseline="30000"/>
              <a:t>b</a:t>
            </a:r>
          </a:p>
          <a:p>
            <a:r>
              <a:rPr lang="en-US" sz="1200" b="1"/>
              <a:t>A+O vs A</a:t>
            </a:r>
          </a:p>
          <a:p>
            <a:r>
              <a:rPr lang="en-US" sz="1200" err="1"/>
              <a:t>HR</a:t>
            </a:r>
            <a:r>
              <a:rPr lang="en-US" sz="1200" baseline="30000" err="1"/>
              <a:t>a</a:t>
            </a:r>
            <a:r>
              <a:rPr lang="en-US" sz="1200"/>
              <a:t> (95% CI): 0.58 (0.39, 0.86); </a:t>
            </a:r>
            <a:r>
              <a:rPr lang="en-US" sz="1200" i="1"/>
              <a:t>P</a:t>
            </a:r>
            <a:r>
              <a:rPr lang="en-US" sz="1200"/>
              <a:t>=0.0229</a:t>
            </a:r>
            <a:r>
              <a:rPr lang="en-US" sz="1200" baseline="30000"/>
              <a:t>b</a:t>
            </a:r>
          </a:p>
        </p:txBody>
      </p:sp>
      <p:sp>
        <p:nvSpPr>
          <p:cNvPr id="107" name="TextBox 106">
            <a:extLst>
              <a:ext uri="{FF2B5EF4-FFF2-40B4-BE49-F238E27FC236}">
                <a16:creationId xmlns:a16="http://schemas.microsoft.com/office/drawing/2014/main" id="{360B1B67-EDF9-1BC0-72D7-7B01A51D508D}"/>
              </a:ext>
            </a:extLst>
          </p:cNvPr>
          <p:cNvSpPr txBox="1"/>
          <p:nvPr/>
        </p:nvSpPr>
        <p:spPr>
          <a:xfrm>
            <a:off x="2572652" y="4205309"/>
            <a:ext cx="2297493" cy="256545"/>
          </a:xfrm>
          <a:prstGeom prst="rect">
            <a:avLst/>
          </a:prstGeom>
          <a:noFill/>
        </p:spPr>
        <p:txBody>
          <a:bodyPr wrap="square" rtlCol="0">
            <a:spAutoFit/>
          </a:bodyPr>
          <a:lstStyle/>
          <a:p>
            <a:r>
              <a:rPr lang="en-US" sz="1067"/>
              <a:t>A</a:t>
            </a:r>
            <a:endParaRPr lang="en-US" sz="1067" strike="sngStrike">
              <a:solidFill>
                <a:srgbClr val="FF0000"/>
              </a:solidFill>
            </a:endParaRPr>
          </a:p>
        </p:txBody>
      </p:sp>
      <p:sp>
        <p:nvSpPr>
          <p:cNvPr id="108" name="TextBox 107">
            <a:extLst>
              <a:ext uri="{FF2B5EF4-FFF2-40B4-BE49-F238E27FC236}">
                <a16:creationId xmlns:a16="http://schemas.microsoft.com/office/drawing/2014/main" id="{EB349FB0-C982-D5BD-5F75-6EE20CB70732}"/>
              </a:ext>
            </a:extLst>
          </p:cNvPr>
          <p:cNvSpPr txBox="1"/>
          <p:nvPr/>
        </p:nvSpPr>
        <p:spPr>
          <a:xfrm>
            <a:off x="2572652" y="4380411"/>
            <a:ext cx="2297493" cy="256545"/>
          </a:xfrm>
          <a:prstGeom prst="rect">
            <a:avLst/>
          </a:prstGeom>
          <a:noFill/>
        </p:spPr>
        <p:txBody>
          <a:bodyPr wrap="square" rtlCol="0">
            <a:spAutoFit/>
          </a:bodyPr>
          <a:lstStyle/>
          <a:p>
            <a:r>
              <a:rPr lang="en-US" sz="1067"/>
              <a:t>O+Clb</a:t>
            </a:r>
            <a:endParaRPr lang="en-US" sz="1067" strike="sngStrike">
              <a:solidFill>
                <a:srgbClr val="FF0000"/>
              </a:solidFill>
            </a:endParaRPr>
          </a:p>
        </p:txBody>
      </p:sp>
      <p:grpSp>
        <p:nvGrpSpPr>
          <p:cNvPr id="109" name="Graphic 643">
            <a:extLst>
              <a:ext uri="{FF2B5EF4-FFF2-40B4-BE49-F238E27FC236}">
                <a16:creationId xmlns:a16="http://schemas.microsoft.com/office/drawing/2014/main" id="{FC4AE102-7F85-F7A6-8754-D058553063EA}"/>
              </a:ext>
            </a:extLst>
          </p:cNvPr>
          <p:cNvGrpSpPr/>
          <p:nvPr/>
        </p:nvGrpSpPr>
        <p:grpSpPr>
          <a:xfrm>
            <a:off x="2431119" y="1363099"/>
            <a:ext cx="8279341" cy="1019471"/>
            <a:chOff x="1830586" y="816595"/>
            <a:chExt cx="6209506" cy="818808"/>
          </a:xfrm>
          <a:noFill/>
        </p:grpSpPr>
        <p:sp>
          <p:nvSpPr>
            <p:cNvPr id="110" name="Freeform 109">
              <a:extLst>
                <a:ext uri="{FF2B5EF4-FFF2-40B4-BE49-F238E27FC236}">
                  <a16:creationId xmlns:a16="http://schemas.microsoft.com/office/drawing/2014/main" id="{5AEC9362-B5E3-780B-3D91-8C7ECFA57B25}"/>
                </a:ext>
              </a:extLst>
            </p:cNvPr>
            <p:cNvSpPr/>
            <p:nvPr/>
          </p:nvSpPr>
          <p:spPr>
            <a:xfrm>
              <a:off x="8000800"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11" name="Freeform 110">
              <a:extLst>
                <a:ext uri="{FF2B5EF4-FFF2-40B4-BE49-F238E27FC236}">
                  <a16:creationId xmlns:a16="http://schemas.microsoft.com/office/drawing/2014/main" id="{C90D37C7-F14B-E26D-06BD-6D9CA2C74230}"/>
                </a:ext>
              </a:extLst>
            </p:cNvPr>
            <p:cNvSpPr/>
            <p:nvPr/>
          </p:nvSpPr>
          <p:spPr>
            <a:xfrm>
              <a:off x="7960239"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12" name="Freeform 111">
              <a:extLst>
                <a:ext uri="{FF2B5EF4-FFF2-40B4-BE49-F238E27FC236}">
                  <a16:creationId xmlns:a16="http://schemas.microsoft.com/office/drawing/2014/main" id="{77FDB7A6-900A-6F68-EA08-5439770B8227}"/>
                </a:ext>
              </a:extLst>
            </p:cNvPr>
            <p:cNvSpPr/>
            <p:nvPr/>
          </p:nvSpPr>
          <p:spPr>
            <a:xfrm>
              <a:off x="7898132"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13" name="Freeform 112">
              <a:extLst>
                <a:ext uri="{FF2B5EF4-FFF2-40B4-BE49-F238E27FC236}">
                  <a16:creationId xmlns:a16="http://schemas.microsoft.com/office/drawing/2014/main" id="{0304A7D6-1340-0F4F-E5E2-F680534184DE}"/>
                </a:ext>
              </a:extLst>
            </p:cNvPr>
            <p:cNvSpPr/>
            <p:nvPr/>
          </p:nvSpPr>
          <p:spPr>
            <a:xfrm>
              <a:off x="7857572"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14" name="Freeform 113">
              <a:extLst>
                <a:ext uri="{FF2B5EF4-FFF2-40B4-BE49-F238E27FC236}">
                  <a16:creationId xmlns:a16="http://schemas.microsoft.com/office/drawing/2014/main" id="{ED59D4DC-91B2-D0E9-5410-9EA00F4E1FE1}"/>
                </a:ext>
              </a:extLst>
            </p:cNvPr>
            <p:cNvSpPr/>
            <p:nvPr/>
          </p:nvSpPr>
          <p:spPr>
            <a:xfrm>
              <a:off x="7818279"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15" name="Freeform 114">
              <a:extLst>
                <a:ext uri="{FF2B5EF4-FFF2-40B4-BE49-F238E27FC236}">
                  <a16:creationId xmlns:a16="http://schemas.microsoft.com/office/drawing/2014/main" id="{4F2838A1-CB3E-A4B7-2AE5-6B4D187110B5}"/>
                </a:ext>
              </a:extLst>
            </p:cNvPr>
            <p:cNvSpPr/>
            <p:nvPr/>
          </p:nvSpPr>
          <p:spPr>
            <a:xfrm>
              <a:off x="7778986" y="15961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16" name="Freeform 115">
              <a:extLst>
                <a:ext uri="{FF2B5EF4-FFF2-40B4-BE49-F238E27FC236}">
                  <a16:creationId xmlns:a16="http://schemas.microsoft.com/office/drawing/2014/main" id="{225679C4-343D-9638-B1F7-091825D6509B}"/>
                </a:ext>
              </a:extLst>
            </p:cNvPr>
            <p:cNvSpPr/>
            <p:nvPr/>
          </p:nvSpPr>
          <p:spPr>
            <a:xfrm>
              <a:off x="7801801"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17" name="Freeform 116">
              <a:extLst>
                <a:ext uri="{FF2B5EF4-FFF2-40B4-BE49-F238E27FC236}">
                  <a16:creationId xmlns:a16="http://schemas.microsoft.com/office/drawing/2014/main" id="{1C3B155D-62D8-0330-E6A0-DDFE53C3E617}"/>
                </a:ext>
              </a:extLst>
            </p:cNvPr>
            <p:cNvSpPr/>
            <p:nvPr/>
          </p:nvSpPr>
          <p:spPr>
            <a:xfrm>
              <a:off x="7762509"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18" name="Freeform 117">
              <a:extLst>
                <a:ext uri="{FF2B5EF4-FFF2-40B4-BE49-F238E27FC236}">
                  <a16:creationId xmlns:a16="http://schemas.microsoft.com/office/drawing/2014/main" id="{DAB238E6-1641-9ED3-D9DF-86EECA0BF9FE}"/>
                </a:ext>
              </a:extLst>
            </p:cNvPr>
            <p:cNvSpPr/>
            <p:nvPr/>
          </p:nvSpPr>
          <p:spPr>
            <a:xfrm>
              <a:off x="7740961"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19" name="Freeform 118">
              <a:extLst>
                <a:ext uri="{FF2B5EF4-FFF2-40B4-BE49-F238E27FC236}">
                  <a16:creationId xmlns:a16="http://schemas.microsoft.com/office/drawing/2014/main" id="{E11AA2DC-D9CB-16C4-427B-C5E82BA3B15D}"/>
                </a:ext>
              </a:extLst>
            </p:cNvPr>
            <p:cNvSpPr/>
            <p:nvPr/>
          </p:nvSpPr>
          <p:spPr>
            <a:xfrm>
              <a:off x="7701668" y="15961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20" name="Freeform 119">
              <a:extLst>
                <a:ext uri="{FF2B5EF4-FFF2-40B4-BE49-F238E27FC236}">
                  <a16:creationId xmlns:a16="http://schemas.microsoft.com/office/drawing/2014/main" id="{C832F192-7B72-F7C6-137A-3F96C98CC9C4}"/>
                </a:ext>
              </a:extLst>
            </p:cNvPr>
            <p:cNvSpPr/>
            <p:nvPr/>
          </p:nvSpPr>
          <p:spPr>
            <a:xfrm>
              <a:off x="7720681"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21" name="Freeform 120">
              <a:extLst>
                <a:ext uri="{FF2B5EF4-FFF2-40B4-BE49-F238E27FC236}">
                  <a16:creationId xmlns:a16="http://schemas.microsoft.com/office/drawing/2014/main" id="{DFFFDC10-AD47-AA9C-1AC5-D8807664B643}"/>
                </a:ext>
              </a:extLst>
            </p:cNvPr>
            <p:cNvSpPr/>
            <p:nvPr/>
          </p:nvSpPr>
          <p:spPr>
            <a:xfrm>
              <a:off x="7680121"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22" name="Freeform 121">
              <a:extLst>
                <a:ext uri="{FF2B5EF4-FFF2-40B4-BE49-F238E27FC236}">
                  <a16:creationId xmlns:a16="http://schemas.microsoft.com/office/drawing/2014/main" id="{73E0A8D9-39C4-7B53-AF43-DDA479FC9D0A}"/>
                </a:ext>
              </a:extLst>
            </p:cNvPr>
            <p:cNvSpPr/>
            <p:nvPr/>
          </p:nvSpPr>
          <p:spPr>
            <a:xfrm>
              <a:off x="7704203"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23" name="Freeform 122">
              <a:extLst>
                <a:ext uri="{FF2B5EF4-FFF2-40B4-BE49-F238E27FC236}">
                  <a16:creationId xmlns:a16="http://schemas.microsoft.com/office/drawing/2014/main" id="{441A2090-61A9-EA4B-1483-D7D2447A0FE0}"/>
                </a:ext>
              </a:extLst>
            </p:cNvPr>
            <p:cNvSpPr/>
            <p:nvPr/>
          </p:nvSpPr>
          <p:spPr>
            <a:xfrm>
              <a:off x="7663643"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24" name="Freeform 123">
              <a:extLst>
                <a:ext uri="{FF2B5EF4-FFF2-40B4-BE49-F238E27FC236}">
                  <a16:creationId xmlns:a16="http://schemas.microsoft.com/office/drawing/2014/main" id="{37E333DB-D8C3-C558-C9FE-B6DD364D5416}"/>
                </a:ext>
              </a:extLst>
            </p:cNvPr>
            <p:cNvSpPr/>
            <p:nvPr/>
          </p:nvSpPr>
          <p:spPr>
            <a:xfrm>
              <a:off x="7628153"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25" name="Freeform 124">
              <a:extLst>
                <a:ext uri="{FF2B5EF4-FFF2-40B4-BE49-F238E27FC236}">
                  <a16:creationId xmlns:a16="http://schemas.microsoft.com/office/drawing/2014/main" id="{4269BB45-2F61-497A-36CC-47CBEE01A633}"/>
                </a:ext>
              </a:extLst>
            </p:cNvPr>
            <p:cNvSpPr/>
            <p:nvPr/>
          </p:nvSpPr>
          <p:spPr>
            <a:xfrm>
              <a:off x="7587593"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26" name="Freeform 125">
              <a:extLst>
                <a:ext uri="{FF2B5EF4-FFF2-40B4-BE49-F238E27FC236}">
                  <a16:creationId xmlns:a16="http://schemas.microsoft.com/office/drawing/2014/main" id="{5124AFB0-576D-D83A-5A7B-06BFB56DAF9D}"/>
                </a:ext>
              </a:extLst>
            </p:cNvPr>
            <p:cNvSpPr/>
            <p:nvPr/>
          </p:nvSpPr>
          <p:spPr>
            <a:xfrm>
              <a:off x="7615478"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27" name="Freeform 126">
              <a:extLst>
                <a:ext uri="{FF2B5EF4-FFF2-40B4-BE49-F238E27FC236}">
                  <a16:creationId xmlns:a16="http://schemas.microsoft.com/office/drawing/2014/main" id="{A8EBDEF6-1F36-505C-88C3-E2BCA639032C}"/>
                </a:ext>
              </a:extLst>
            </p:cNvPr>
            <p:cNvSpPr/>
            <p:nvPr/>
          </p:nvSpPr>
          <p:spPr>
            <a:xfrm>
              <a:off x="7576186"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28" name="Freeform 127">
              <a:extLst>
                <a:ext uri="{FF2B5EF4-FFF2-40B4-BE49-F238E27FC236}">
                  <a16:creationId xmlns:a16="http://schemas.microsoft.com/office/drawing/2014/main" id="{0FC3DDC7-C655-114A-11E1-4EAF4DA80EF9}"/>
                </a:ext>
              </a:extLst>
            </p:cNvPr>
            <p:cNvSpPr/>
            <p:nvPr/>
          </p:nvSpPr>
          <p:spPr>
            <a:xfrm>
              <a:off x="7604071"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29" name="Freeform 128">
              <a:extLst>
                <a:ext uri="{FF2B5EF4-FFF2-40B4-BE49-F238E27FC236}">
                  <a16:creationId xmlns:a16="http://schemas.microsoft.com/office/drawing/2014/main" id="{FCC3558D-1559-D921-BFDA-05137207073A}"/>
                </a:ext>
              </a:extLst>
            </p:cNvPr>
            <p:cNvSpPr/>
            <p:nvPr/>
          </p:nvSpPr>
          <p:spPr>
            <a:xfrm>
              <a:off x="7563510"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30" name="Freeform 129">
              <a:extLst>
                <a:ext uri="{FF2B5EF4-FFF2-40B4-BE49-F238E27FC236}">
                  <a16:creationId xmlns:a16="http://schemas.microsoft.com/office/drawing/2014/main" id="{0D458482-1B5F-F70F-DF26-CEF4E0141041}"/>
                </a:ext>
              </a:extLst>
            </p:cNvPr>
            <p:cNvSpPr/>
            <p:nvPr/>
          </p:nvSpPr>
          <p:spPr>
            <a:xfrm>
              <a:off x="7440562"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31" name="Freeform 130">
              <a:extLst>
                <a:ext uri="{FF2B5EF4-FFF2-40B4-BE49-F238E27FC236}">
                  <a16:creationId xmlns:a16="http://schemas.microsoft.com/office/drawing/2014/main" id="{0951AE33-440A-B57F-1BE9-794E80BB63BA}"/>
                </a:ext>
              </a:extLst>
            </p:cNvPr>
            <p:cNvSpPr/>
            <p:nvPr/>
          </p:nvSpPr>
          <p:spPr>
            <a:xfrm>
              <a:off x="7401270" y="15961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32" name="Freeform 131">
              <a:extLst>
                <a:ext uri="{FF2B5EF4-FFF2-40B4-BE49-F238E27FC236}">
                  <a16:creationId xmlns:a16="http://schemas.microsoft.com/office/drawing/2014/main" id="{C6FFD227-1D97-7D12-F590-F8C02A8ADEAE}"/>
                </a:ext>
              </a:extLst>
            </p:cNvPr>
            <p:cNvSpPr/>
            <p:nvPr/>
          </p:nvSpPr>
          <p:spPr>
            <a:xfrm>
              <a:off x="7427887"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33" name="Freeform 132">
              <a:extLst>
                <a:ext uri="{FF2B5EF4-FFF2-40B4-BE49-F238E27FC236}">
                  <a16:creationId xmlns:a16="http://schemas.microsoft.com/office/drawing/2014/main" id="{C485F37F-5B85-76F3-83D3-EA1139CDDFEE}"/>
                </a:ext>
              </a:extLst>
            </p:cNvPr>
            <p:cNvSpPr/>
            <p:nvPr/>
          </p:nvSpPr>
          <p:spPr>
            <a:xfrm>
              <a:off x="7388595" y="159611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34" name="Freeform 133">
              <a:extLst>
                <a:ext uri="{FF2B5EF4-FFF2-40B4-BE49-F238E27FC236}">
                  <a16:creationId xmlns:a16="http://schemas.microsoft.com/office/drawing/2014/main" id="{173A6F1D-79D4-7E74-8400-DD01E8DE8629}"/>
                </a:ext>
              </a:extLst>
            </p:cNvPr>
            <p:cNvSpPr/>
            <p:nvPr/>
          </p:nvSpPr>
          <p:spPr>
            <a:xfrm>
              <a:off x="7416480" y="15568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35" name="Freeform 134">
              <a:extLst>
                <a:ext uri="{FF2B5EF4-FFF2-40B4-BE49-F238E27FC236}">
                  <a16:creationId xmlns:a16="http://schemas.microsoft.com/office/drawing/2014/main" id="{693EC68C-6877-2B2B-6CC2-2B7B07E2B309}"/>
                </a:ext>
              </a:extLst>
            </p:cNvPr>
            <p:cNvSpPr/>
            <p:nvPr/>
          </p:nvSpPr>
          <p:spPr>
            <a:xfrm>
              <a:off x="7377187" y="15961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36" name="Freeform 135">
              <a:extLst>
                <a:ext uri="{FF2B5EF4-FFF2-40B4-BE49-F238E27FC236}">
                  <a16:creationId xmlns:a16="http://schemas.microsoft.com/office/drawing/2014/main" id="{DCD38621-12F7-80E7-4C67-1BBD871E9767}"/>
                </a:ext>
              </a:extLst>
            </p:cNvPr>
            <p:cNvSpPr/>
            <p:nvPr/>
          </p:nvSpPr>
          <p:spPr>
            <a:xfrm>
              <a:off x="7488728" y="155555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37" name="Freeform 136">
              <a:extLst>
                <a:ext uri="{FF2B5EF4-FFF2-40B4-BE49-F238E27FC236}">
                  <a16:creationId xmlns:a16="http://schemas.microsoft.com/office/drawing/2014/main" id="{52605526-9CB4-EE13-188B-48F772C5A527}"/>
                </a:ext>
              </a:extLst>
            </p:cNvPr>
            <p:cNvSpPr/>
            <p:nvPr/>
          </p:nvSpPr>
          <p:spPr>
            <a:xfrm>
              <a:off x="7449435" y="159484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38" name="Freeform 137">
              <a:extLst>
                <a:ext uri="{FF2B5EF4-FFF2-40B4-BE49-F238E27FC236}">
                  <a16:creationId xmlns:a16="http://schemas.microsoft.com/office/drawing/2014/main" id="{C98E5CFC-70CB-8CF9-7944-DFA799C56F3F}"/>
                </a:ext>
              </a:extLst>
            </p:cNvPr>
            <p:cNvSpPr/>
            <p:nvPr/>
          </p:nvSpPr>
          <p:spPr>
            <a:xfrm>
              <a:off x="7473518" y="155555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39" name="Freeform 138">
              <a:extLst>
                <a:ext uri="{FF2B5EF4-FFF2-40B4-BE49-F238E27FC236}">
                  <a16:creationId xmlns:a16="http://schemas.microsoft.com/office/drawing/2014/main" id="{3DBC0F87-F65F-5AD4-BDFB-F4A919B9E71A}"/>
                </a:ext>
              </a:extLst>
            </p:cNvPr>
            <p:cNvSpPr/>
            <p:nvPr/>
          </p:nvSpPr>
          <p:spPr>
            <a:xfrm>
              <a:off x="7432957" y="159484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40" name="Freeform 139">
              <a:extLst>
                <a:ext uri="{FF2B5EF4-FFF2-40B4-BE49-F238E27FC236}">
                  <a16:creationId xmlns:a16="http://schemas.microsoft.com/office/drawing/2014/main" id="{71F6136E-7E8C-04D4-C38B-0056B2388D65}"/>
                </a:ext>
              </a:extLst>
            </p:cNvPr>
            <p:cNvSpPr/>
            <p:nvPr/>
          </p:nvSpPr>
          <p:spPr>
            <a:xfrm>
              <a:off x="7503938" y="155555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41" name="Freeform 140">
              <a:extLst>
                <a:ext uri="{FF2B5EF4-FFF2-40B4-BE49-F238E27FC236}">
                  <a16:creationId xmlns:a16="http://schemas.microsoft.com/office/drawing/2014/main" id="{FE447941-C2EF-3D8F-2CFF-78FAC345DD41}"/>
                </a:ext>
              </a:extLst>
            </p:cNvPr>
            <p:cNvSpPr/>
            <p:nvPr/>
          </p:nvSpPr>
          <p:spPr>
            <a:xfrm>
              <a:off x="7463378" y="159484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42" name="Freeform 141">
              <a:extLst>
                <a:ext uri="{FF2B5EF4-FFF2-40B4-BE49-F238E27FC236}">
                  <a16:creationId xmlns:a16="http://schemas.microsoft.com/office/drawing/2014/main" id="{D0C12D49-9A04-3754-C583-2A9E1CC53D18}"/>
                </a:ext>
              </a:extLst>
            </p:cNvPr>
            <p:cNvSpPr/>
            <p:nvPr/>
          </p:nvSpPr>
          <p:spPr>
            <a:xfrm>
              <a:off x="7325220" y="155555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43" name="Freeform 142">
              <a:extLst>
                <a:ext uri="{FF2B5EF4-FFF2-40B4-BE49-F238E27FC236}">
                  <a16:creationId xmlns:a16="http://schemas.microsoft.com/office/drawing/2014/main" id="{BFED9139-B49C-2BCE-0646-FC33B9BC7E9F}"/>
                </a:ext>
              </a:extLst>
            </p:cNvPr>
            <p:cNvSpPr/>
            <p:nvPr/>
          </p:nvSpPr>
          <p:spPr>
            <a:xfrm>
              <a:off x="7285927" y="159484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44" name="Freeform 143">
              <a:extLst>
                <a:ext uri="{FF2B5EF4-FFF2-40B4-BE49-F238E27FC236}">
                  <a16:creationId xmlns:a16="http://schemas.microsoft.com/office/drawing/2014/main" id="{2DAF4112-9BEE-181B-82DD-F033B3BD0D8E}"/>
                </a:ext>
              </a:extLst>
            </p:cNvPr>
            <p:cNvSpPr/>
            <p:nvPr/>
          </p:nvSpPr>
          <p:spPr>
            <a:xfrm>
              <a:off x="7260577" y="151625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45" name="Freeform 144">
              <a:extLst>
                <a:ext uri="{FF2B5EF4-FFF2-40B4-BE49-F238E27FC236}">
                  <a16:creationId xmlns:a16="http://schemas.microsoft.com/office/drawing/2014/main" id="{BD46E45D-4A50-9689-9B89-B6A8BFF62C33}"/>
                </a:ext>
              </a:extLst>
            </p:cNvPr>
            <p:cNvSpPr/>
            <p:nvPr/>
          </p:nvSpPr>
          <p:spPr>
            <a:xfrm>
              <a:off x="7221284" y="155681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46" name="Freeform 145">
              <a:extLst>
                <a:ext uri="{FF2B5EF4-FFF2-40B4-BE49-F238E27FC236}">
                  <a16:creationId xmlns:a16="http://schemas.microsoft.com/office/drawing/2014/main" id="{72F18487-4876-FCF3-6DD0-99EF8763E2B2}"/>
                </a:ext>
              </a:extLst>
            </p:cNvPr>
            <p:cNvSpPr/>
            <p:nvPr/>
          </p:nvSpPr>
          <p:spPr>
            <a:xfrm>
              <a:off x="7236494" y="151625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47" name="Freeform 146">
              <a:extLst>
                <a:ext uri="{FF2B5EF4-FFF2-40B4-BE49-F238E27FC236}">
                  <a16:creationId xmlns:a16="http://schemas.microsoft.com/office/drawing/2014/main" id="{D12E9659-A9FD-2776-FD82-BFA77BF21419}"/>
                </a:ext>
              </a:extLst>
            </p:cNvPr>
            <p:cNvSpPr/>
            <p:nvPr/>
          </p:nvSpPr>
          <p:spPr>
            <a:xfrm>
              <a:off x="7197202" y="155681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48" name="Freeform 147">
              <a:extLst>
                <a:ext uri="{FF2B5EF4-FFF2-40B4-BE49-F238E27FC236}">
                  <a16:creationId xmlns:a16="http://schemas.microsoft.com/office/drawing/2014/main" id="{C2A31339-30FC-A209-9FA7-035840C203C2}"/>
                </a:ext>
              </a:extLst>
            </p:cNvPr>
            <p:cNvSpPr/>
            <p:nvPr/>
          </p:nvSpPr>
          <p:spPr>
            <a:xfrm>
              <a:off x="7227622" y="151625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49" name="Freeform 148">
              <a:extLst>
                <a:ext uri="{FF2B5EF4-FFF2-40B4-BE49-F238E27FC236}">
                  <a16:creationId xmlns:a16="http://schemas.microsoft.com/office/drawing/2014/main" id="{E2BABB94-91FD-1E70-9DC8-AB1EF8497BD3}"/>
                </a:ext>
              </a:extLst>
            </p:cNvPr>
            <p:cNvSpPr/>
            <p:nvPr/>
          </p:nvSpPr>
          <p:spPr>
            <a:xfrm>
              <a:off x="7187062" y="155681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50" name="Freeform 149">
              <a:extLst>
                <a:ext uri="{FF2B5EF4-FFF2-40B4-BE49-F238E27FC236}">
                  <a16:creationId xmlns:a16="http://schemas.microsoft.com/office/drawing/2014/main" id="{B0B6BF83-C0AD-B66B-27A5-3F052444A7FB}"/>
                </a:ext>
              </a:extLst>
            </p:cNvPr>
            <p:cNvSpPr/>
            <p:nvPr/>
          </p:nvSpPr>
          <p:spPr>
            <a:xfrm>
              <a:off x="7220017" y="14668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51" name="Freeform 150">
              <a:extLst>
                <a:ext uri="{FF2B5EF4-FFF2-40B4-BE49-F238E27FC236}">
                  <a16:creationId xmlns:a16="http://schemas.microsoft.com/office/drawing/2014/main" id="{E9B4D63A-FF73-0C40-B632-02DA5742FDD4}"/>
                </a:ext>
              </a:extLst>
            </p:cNvPr>
            <p:cNvSpPr/>
            <p:nvPr/>
          </p:nvSpPr>
          <p:spPr>
            <a:xfrm>
              <a:off x="7179456" y="150611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52" name="Freeform 151">
              <a:extLst>
                <a:ext uri="{FF2B5EF4-FFF2-40B4-BE49-F238E27FC236}">
                  <a16:creationId xmlns:a16="http://schemas.microsoft.com/office/drawing/2014/main" id="{F07B42AB-C6D7-3C92-E560-2BBB2E0CCED2}"/>
                </a:ext>
              </a:extLst>
            </p:cNvPr>
            <p:cNvSpPr/>
            <p:nvPr/>
          </p:nvSpPr>
          <p:spPr>
            <a:xfrm>
              <a:off x="7183259" y="1466825"/>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53" name="Freeform 152">
              <a:extLst>
                <a:ext uri="{FF2B5EF4-FFF2-40B4-BE49-F238E27FC236}">
                  <a16:creationId xmlns:a16="http://schemas.microsoft.com/office/drawing/2014/main" id="{92E1DA61-0D80-64DF-34A8-2EC2C8CAA768}"/>
                </a:ext>
              </a:extLst>
            </p:cNvPr>
            <p:cNvSpPr/>
            <p:nvPr/>
          </p:nvSpPr>
          <p:spPr>
            <a:xfrm>
              <a:off x="7143966" y="150738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54" name="Freeform 153">
              <a:extLst>
                <a:ext uri="{FF2B5EF4-FFF2-40B4-BE49-F238E27FC236}">
                  <a16:creationId xmlns:a16="http://schemas.microsoft.com/office/drawing/2014/main" id="{01935408-A445-5CC0-2E61-05B97B6C63C4}"/>
                </a:ext>
              </a:extLst>
            </p:cNvPr>
            <p:cNvSpPr/>
            <p:nvPr/>
          </p:nvSpPr>
          <p:spPr>
            <a:xfrm>
              <a:off x="7076789"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55" name="Freeform 154">
              <a:extLst>
                <a:ext uri="{FF2B5EF4-FFF2-40B4-BE49-F238E27FC236}">
                  <a16:creationId xmlns:a16="http://schemas.microsoft.com/office/drawing/2014/main" id="{77334A9A-C406-9D56-31FA-3B28DF7E4052}"/>
                </a:ext>
              </a:extLst>
            </p:cNvPr>
            <p:cNvSpPr/>
            <p:nvPr/>
          </p:nvSpPr>
          <p:spPr>
            <a:xfrm>
              <a:off x="7037496"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56" name="Freeform 155">
              <a:extLst>
                <a:ext uri="{FF2B5EF4-FFF2-40B4-BE49-F238E27FC236}">
                  <a16:creationId xmlns:a16="http://schemas.microsoft.com/office/drawing/2014/main" id="{45DA9925-9BEB-611E-8488-045DCCD4F720}"/>
                </a:ext>
              </a:extLst>
            </p:cNvPr>
            <p:cNvSpPr/>
            <p:nvPr/>
          </p:nvSpPr>
          <p:spPr>
            <a:xfrm>
              <a:off x="6996936"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57" name="Freeform 156">
              <a:extLst>
                <a:ext uri="{FF2B5EF4-FFF2-40B4-BE49-F238E27FC236}">
                  <a16:creationId xmlns:a16="http://schemas.microsoft.com/office/drawing/2014/main" id="{D938163B-98B5-5CC1-6DE0-39619CE6FE60}"/>
                </a:ext>
              </a:extLst>
            </p:cNvPr>
            <p:cNvSpPr/>
            <p:nvPr/>
          </p:nvSpPr>
          <p:spPr>
            <a:xfrm>
              <a:off x="6957643"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58" name="Freeform 157">
              <a:extLst>
                <a:ext uri="{FF2B5EF4-FFF2-40B4-BE49-F238E27FC236}">
                  <a16:creationId xmlns:a16="http://schemas.microsoft.com/office/drawing/2014/main" id="{FB78391A-6C88-A66C-6308-59C73A3A700B}"/>
                </a:ext>
              </a:extLst>
            </p:cNvPr>
            <p:cNvSpPr/>
            <p:nvPr/>
          </p:nvSpPr>
          <p:spPr>
            <a:xfrm>
              <a:off x="6979191"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59" name="Freeform 158">
              <a:extLst>
                <a:ext uri="{FF2B5EF4-FFF2-40B4-BE49-F238E27FC236}">
                  <a16:creationId xmlns:a16="http://schemas.microsoft.com/office/drawing/2014/main" id="{749232AA-588D-0A6F-770D-731777EF1CB5}"/>
                </a:ext>
              </a:extLst>
            </p:cNvPr>
            <p:cNvSpPr/>
            <p:nvPr/>
          </p:nvSpPr>
          <p:spPr>
            <a:xfrm>
              <a:off x="6938631"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60" name="Freeform 159">
              <a:extLst>
                <a:ext uri="{FF2B5EF4-FFF2-40B4-BE49-F238E27FC236}">
                  <a16:creationId xmlns:a16="http://schemas.microsoft.com/office/drawing/2014/main" id="{D59391CA-2652-85A8-9D58-72C227E6FC4C}"/>
                </a:ext>
              </a:extLst>
            </p:cNvPr>
            <p:cNvSpPr/>
            <p:nvPr/>
          </p:nvSpPr>
          <p:spPr>
            <a:xfrm>
              <a:off x="6910745"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61" name="Freeform 160">
              <a:extLst>
                <a:ext uri="{FF2B5EF4-FFF2-40B4-BE49-F238E27FC236}">
                  <a16:creationId xmlns:a16="http://schemas.microsoft.com/office/drawing/2014/main" id="{4432494F-6158-3C60-534D-4ECA8233F81E}"/>
                </a:ext>
              </a:extLst>
            </p:cNvPr>
            <p:cNvSpPr/>
            <p:nvPr/>
          </p:nvSpPr>
          <p:spPr>
            <a:xfrm>
              <a:off x="6871453"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62" name="Freeform 161">
              <a:extLst>
                <a:ext uri="{FF2B5EF4-FFF2-40B4-BE49-F238E27FC236}">
                  <a16:creationId xmlns:a16="http://schemas.microsoft.com/office/drawing/2014/main" id="{615528D2-5B6F-7470-AFEF-2A796D90AA2C}"/>
                </a:ext>
              </a:extLst>
            </p:cNvPr>
            <p:cNvSpPr/>
            <p:nvPr/>
          </p:nvSpPr>
          <p:spPr>
            <a:xfrm>
              <a:off x="6919618"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63" name="Freeform 162">
              <a:extLst>
                <a:ext uri="{FF2B5EF4-FFF2-40B4-BE49-F238E27FC236}">
                  <a16:creationId xmlns:a16="http://schemas.microsoft.com/office/drawing/2014/main" id="{5F37F0D0-6C45-00CD-9D0D-0A292A69C87F}"/>
                </a:ext>
              </a:extLst>
            </p:cNvPr>
            <p:cNvSpPr/>
            <p:nvPr/>
          </p:nvSpPr>
          <p:spPr>
            <a:xfrm>
              <a:off x="6880325"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64" name="Freeform 163">
              <a:extLst>
                <a:ext uri="{FF2B5EF4-FFF2-40B4-BE49-F238E27FC236}">
                  <a16:creationId xmlns:a16="http://schemas.microsoft.com/office/drawing/2014/main" id="{13FC66C6-3E39-F91C-2358-657D24337803}"/>
                </a:ext>
              </a:extLst>
            </p:cNvPr>
            <p:cNvSpPr/>
            <p:nvPr/>
          </p:nvSpPr>
          <p:spPr>
            <a:xfrm>
              <a:off x="6894268"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65" name="Freeform 164">
              <a:extLst>
                <a:ext uri="{FF2B5EF4-FFF2-40B4-BE49-F238E27FC236}">
                  <a16:creationId xmlns:a16="http://schemas.microsoft.com/office/drawing/2014/main" id="{4DC9A528-6C78-0C7C-22A5-22459B3A2CE9}"/>
                </a:ext>
              </a:extLst>
            </p:cNvPr>
            <p:cNvSpPr/>
            <p:nvPr/>
          </p:nvSpPr>
          <p:spPr>
            <a:xfrm>
              <a:off x="6854975" y="143133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66" name="Freeform 165">
              <a:extLst>
                <a:ext uri="{FF2B5EF4-FFF2-40B4-BE49-F238E27FC236}">
                  <a16:creationId xmlns:a16="http://schemas.microsoft.com/office/drawing/2014/main" id="{F99D8428-0EBF-558C-9971-806F771446A0}"/>
                </a:ext>
              </a:extLst>
            </p:cNvPr>
            <p:cNvSpPr/>
            <p:nvPr/>
          </p:nvSpPr>
          <p:spPr>
            <a:xfrm>
              <a:off x="6882860"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67" name="Freeform 166">
              <a:extLst>
                <a:ext uri="{FF2B5EF4-FFF2-40B4-BE49-F238E27FC236}">
                  <a16:creationId xmlns:a16="http://schemas.microsoft.com/office/drawing/2014/main" id="{9FC8FD2C-2345-E9B7-FFBE-EF89B92E3995}"/>
                </a:ext>
              </a:extLst>
            </p:cNvPr>
            <p:cNvSpPr/>
            <p:nvPr/>
          </p:nvSpPr>
          <p:spPr>
            <a:xfrm>
              <a:off x="6842300"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68" name="Freeform 167">
              <a:extLst>
                <a:ext uri="{FF2B5EF4-FFF2-40B4-BE49-F238E27FC236}">
                  <a16:creationId xmlns:a16="http://schemas.microsoft.com/office/drawing/2014/main" id="{2930025C-572D-2D0D-22D3-E35EF5B41669}"/>
                </a:ext>
              </a:extLst>
            </p:cNvPr>
            <p:cNvSpPr/>
            <p:nvPr/>
          </p:nvSpPr>
          <p:spPr>
            <a:xfrm>
              <a:off x="6876523"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69" name="Freeform 168">
              <a:extLst>
                <a:ext uri="{FF2B5EF4-FFF2-40B4-BE49-F238E27FC236}">
                  <a16:creationId xmlns:a16="http://schemas.microsoft.com/office/drawing/2014/main" id="{B079A094-278D-E428-7926-376525A6B2EA}"/>
                </a:ext>
              </a:extLst>
            </p:cNvPr>
            <p:cNvSpPr/>
            <p:nvPr/>
          </p:nvSpPr>
          <p:spPr>
            <a:xfrm>
              <a:off x="6835963"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70" name="Freeform 169">
              <a:extLst>
                <a:ext uri="{FF2B5EF4-FFF2-40B4-BE49-F238E27FC236}">
                  <a16:creationId xmlns:a16="http://schemas.microsoft.com/office/drawing/2014/main" id="{51F20FAA-E68B-0FCF-F8D2-2506528E0320}"/>
                </a:ext>
              </a:extLst>
            </p:cNvPr>
            <p:cNvSpPr/>
            <p:nvPr/>
          </p:nvSpPr>
          <p:spPr>
            <a:xfrm>
              <a:off x="6858778" y="139204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71" name="Freeform 170">
              <a:extLst>
                <a:ext uri="{FF2B5EF4-FFF2-40B4-BE49-F238E27FC236}">
                  <a16:creationId xmlns:a16="http://schemas.microsoft.com/office/drawing/2014/main" id="{503A98F7-0F34-0D04-1207-74484A456191}"/>
                </a:ext>
              </a:extLst>
            </p:cNvPr>
            <p:cNvSpPr/>
            <p:nvPr/>
          </p:nvSpPr>
          <p:spPr>
            <a:xfrm>
              <a:off x="6819485" y="143133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72" name="Freeform 171">
              <a:extLst>
                <a:ext uri="{FF2B5EF4-FFF2-40B4-BE49-F238E27FC236}">
                  <a16:creationId xmlns:a16="http://schemas.microsoft.com/office/drawing/2014/main" id="{2D6C0119-3956-8469-C5D0-1BB7C3BFFE41}"/>
                </a:ext>
              </a:extLst>
            </p:cNvPr>
            <p:cNvSpPr/>
            <p:nvPr/>
          </p:nvSpPr>
          <p:spPr>
            <a:xfrm>
              <a:off x="6843568" y="1369227"/>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73" name="Freeform 172">
              <a:extLst>
                <a:ext uri="{FF2B5EF4-FFF2-40B4-BE49-F238E27FC236}">
                  <a16:creationId xmlns:a16="http://schemas.microsoft.com/office/drawing/2014/main" id="{3D1B1EAD-1927-5DF6-562C-595A68AB23FB}"/>
                </a:ext>
              </a:extLst>
            </p:cNvPr>
            <p:cNvSpPr/>
            <p:nvPr/>
          </p:nvSpPr>
          <p:spPr>
            <a:xfrm>
              <a:off x="6804275" y="140978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74" name="Freeform 173">
              <a:extLst>
                <a:ext uri="{FF2B5EF4-FFF2-40B4-BE49-F238E27FC236}">
                  <a16:creationId xmlns:a16="http://schemas.microsoft.com/office/drawing/2014/main" id="{50DFA99D-14BD-C944-5AD2-225FDBD4C349}"/>
                </a:ext>
              </a:extLst>
            </p:cNvPr>
            <p:cNvSpPr/>
            <p:nvPr/>
          </p:nvSpPr>
          <p:spPr>
            <a:xfrm>
              <a:off x="6830893" y="1369227"/>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75" name="Freeform 174">
              <a:extLst>
                <a:ext uri="{FF2B5EF4-FFF2-40B4-BE49-F238E27FC236}">
                  <a16:creationId xmlns:a16="http://schemas.microsoft.com/office/drawing/2014/main" id="{C162F6FF-71AD-AF87-ADEC-BE299E2E3461}"/>
                </a:ext>
              </a:extLst>
            </p:cNvPr>
            <p:cNvSpPr/>
            <p:nvPr/>
          </p:nvSpPr>
          <p:spPr>
            <a:xfrm>
              <a:off x="6791600" y="1409787"/>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76" name="Freeform 175">
              <a:extLst>
                <a:ext uri="{FF2B5EF4-FFF2-40B4-BE49-F238E27FC236}">
                  <a16:creationId xmlns:a16="http://schemas.microsoft.com/office/drawing/2014/main" id="{D99FD0DE-34C9-0D18-2E74-A1517B30762F}"/>
                </a:ext>
              </a:extLst>
            </p:cNvPr>
            <p:cNvSpPr/>
            <p:nvPr/>
          </p:nvSpPr>
          <p:spPr>
            <a:xfrm>
              <a:off x="6811880" y="134641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77" name="Freeform 176">
              <a:extLst>
                <a:ext uri="{FF2B5EF4-FFF2-40B4-BE49-F238E27FC236}">
                  <a16:creationId xmlns:a16="http://schemas.microsoft.com/office/drawing/2014/main" id="{27C00EFA-FEAE-556A-97A3-75D21BF8627C}"/>
                </a:ext>
              </a:extLst>
            </p:cNvPr>
            <p:cNvSpPr/>
            <p:nvPr/>
          </p:nvSpPr>
          <p:spPr>
            <a:xfrm>
              <a:off x="6771320" y="138570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78" name="Freeform 177">
              <a:extLst>
                <a:ext uri="{FF2B5EF4-FFF2-40B4-BE49-F238E27FC236}">
                  <a16:creationId xmlns:a16="http://schemas.microsoft.com/office/drawing/2014/main" id="{D3D07BBF-0A1C-E2D0-0C75-CB946F22BF6F}"/>
                </a:ext>
              </a:extLst>
            </p:cNvPr>
            <p:cNvSpPr/>
            <p:nvPr/>
          </p:nvSpPr>
          <p:spPr>
            <a:xfrm>
              <a:off x="6748505" y="132740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79" name="Freeform 178">
              <a:extLst>
                <a:ext uri="{FF2B5EF4-FFF2-40B4-BE49-F238E27FC236}">
                  <a16:creationId xmlns:a16="http://schemas.microsoft.com/office/drawing/2014/main" id="{D4C08BCF-34C2-DA48-E8E5-77AA8665B876}"/>
                </a:ext>
              </a:extLst>
            </p:cNvPr>
            <p:cNvSpPr/>
            <p:nvPr/>
          </p:nvSpPr>
          <p:spPr>
            <a:xfrm>
              <a:off x="6709212" y="136669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80" name="Freeform 179">
              <a:extLst>
                <a:ext uri="{FF2B5EF4-FFF2-40B4-BE49-F238E27FC236}">
                  <a16:creationId xmlns:a16="http://schemas.microsoft.com/office/drawing/2014/main" id="{0FF47F6C-42E7-520E-9D54-C5F60E2094D7}"/>
                </a:ext>
              </a:extLst>
            </p:cNvPr>
            <p:cNvSpPr/>
            <p:nvPr/>
          </p:nvSpPr>
          <p:spPr>
            <a:xfrm>
              <a:off x="6685130" y="131219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81" name="Freeform 180">
              <a:extLst>
                <a:ext uri="{FF2B5EF4-FFF2-40B4-BE49-F238E27FC236}">
                  <a16:creationId xmlns:a16="http://schemas.microsoft.com/office/drawing/2014/main" id="{2B7CB077-0C61-2994-D985-6EE491E1D378}"/>
                </a:ext>
              </a:extLst>
            </p:cNvPr>
            <p:cNvSpPr/>
            <p:nvPr/>
          </p:nvSpPr>
          <p:spPr>
            <a:xfrm>
              <a:off x="6644569" y="135275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82" name="Freeform 181">
              <a:extLst>
                <a:ext uri="{FF2B5EF4-FFF2-40B4-BE49-F238E27FC236}">
                  <a16:creationId xmlns:a16="http://schemas.microsoft.com/office/drawing/2014/main" id="{9E40AEDC-BB9E-380C-702C-27E534BE8C82}"/>
                </a:ext>
              </a:extLst>
            </p:cNvPr>
            <p:cNvSpPr/>
            <p:nvPr/>
          </p:nvSpPr>
          <p:spPr>
            <a:xfrm>
              <a:off x="6636964" y="129571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83" name="Freeform 182">
              <a:extLst>
                <a:ext uri="{FF2B5EF4-FFF2-40B4-BE49-F238E27FC236}">
                  <a16:creationId xmlns:a16="http://schemas.microsoft.com/office/drawing/2014/main" id="{4E21C6C5-1CBF-9469-8D65-D6C49D2F7023}"/>
                </a:ext>
              </a:extLst>
            </p:cNvPr>
            <p:cNvSpPr/>
            <p:nvPr/>
          </p:nvSpPr>
          <p:spPr>
            <a:xfrm>
              <a:off x="6596404" y="1336272"/>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84" name="Freeform 183">
              <a:extLst>
                <a:ext uri="{FF2B5EF4-FFF2-40B4-BE49-F238E27FC236}">
                  <a16:creationId xmlns:a16="http://schemas.microsoft.com/office/drawing/2014/main" id="{4EC4A1CF-E09A-2352-B23F-8B59C29EBCF2}"/>
                </a:ext>
              </a:extLst>
            </p:cNvPr>
            <p:cNvSpPr/>
            <p:nvPr/>
          </p:nvSpPr>
          <p:spPr>
            <a:xfrm>
              <a:off x="6458246" y="1295712"/>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85" name="Freeform 184">
              <a:extLst>
                <a:ext uri="{FF2B5EF4-FFF2-40B4-BE49-F238E27FC236}">
                  <a16:creationId xmlns:a16="http://schemas.microsoft.com/office/drawing/2014/main" id="{E5F93F70-ED1C-D080-2B66-CE29C5764954}"/>
                </a:ext>
              </a:extLst>
            </p:cNvPr>
            <p:cNvSpPr/>
            <p:nvPr/>
          </p:nvSpPr>
          <p:spPr>
            <a:xfrm>
              <a:off x="6417686" y="1336272"/>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86" name="Freeform 185">
              <a:extLst>
                <a:ext uri="{FF2B5EF4-FFF2-40B4-BE49-F238E27FC236}">
                  <a16:creationId xmlns:a16="http://schemas.microsoft.com/office/drawing/2014/main" id="{B0833FF3-2E87-89F1-FBC1-C911E170CBDB}"/>
                </a:ext>
              </a:extLst>
            </p:cNvPr>
            <p:cNvSpPr/>
            <p:nvPr/>
          </p:nvSpPr>
          <p:spPr>
            <a:xfrm>
              <a:off x="6121090" y="1193044"/>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87" name="Freeform 186">
              <a:extLst>
                <a:ext uri="{FF2B5EF4-FFF2-40B4-BE49-F238E27FC236}">
                  <a16:creationId xmlns:a16="http://schemas.microsoft.com/office/drawing/2014/main" id="{3A7AAEC4-82B2-35C0-192E-C1FE9BC9D770}"/>
                </a:ext>
              </a:extLst>
            </p:cNvPr>
            <p:cNvSpPr/>
            <p:nvPr/>
          </p:nvSpPr>
          <p:spPr>
            <a:xfrm>
              <a:off x="6081797" y="1233604"/>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88" name="Freeform 187">
              <a:extLst>
                <a:ext uri="{FF2B5EF4-FFF2-40B4-BE49-F238E27FC236}">
                  <a16:creationId xmlns:a16="http://schemas.microsoft.com/office/drawing/2014/main" id="{35109640-56D1-91F2-63F8-F88C2232097D}"/>
                </a:ext>
              </a:extLst>
            </p:cNvPr>
            <p:cNvSpPr/>
            <p:nvPr/>
          </p:nvSpPr>
          <p:spPr>
            <a:xfrm>
              <a:off x="6066587" y="1193044"/>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89" name="Freeform 188">
              <a:extLst>
                <a:ext uri="{FF2B5EF4-FFF2-40B4-BE49-F238E27FC236}">
                  <a16:creationId xmlns:a16="http://schemas.microsoft.com/office/drawing/2014/main" id="{EAA65061-2ED3-A6EB-62E7-78DC3A72F2E5}"/>
                </a:ext>
              </a:extLst>
            </p:cNvPr>
            <p:cNvSpPr/>
            <p:nvPr/>
          </p:nvSpPr>
          <p:spPr>
            <a:xfrm>
              <a:off x="6026027" y="1233604"/>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90" name="Freeform 189">
              <a:extLst>
                <a:ext uri="{FF2B5EF4-FFF2-40B4-BE49-F238E27FC236}">
                  <a16:creationId xmlns:a16="http://schemas.microsoft.com/office/drawing/2014/main" id="{26999CBA-8AC8-C8C5-86A6-60AF09636ABB}"/>
                </a:ext>
              </a:extLst>
            </p:cNvPr>
            <p:cNvSpPr/>
            <p:nvPr/>
          </p:nvSpPr>
          <p:spPr>
            <a:xfrm>
              <a:off x="5887869" y="11714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91" name="Freeform 190">
              <a:extLst>
                <a:ext uri="{FF2B5EF4-FFF2-40B4-BE49-F238E27FC236}">
                  <a16:creationId xmlns:a16="http://schemas.microsoft.com/office/drawing/2014/main" id="{2D3D8C21-E31D-5CBA-D670-D5DE85E14BC7}"/>
                </a:ext>
              </a:extLst>
            </p:cNvPr>
            <p:cNvSpPr/>
            <p:nvPr/>
          </p:nvSpPr>
          <p:spPr>
            <a:xfrm>
              <a:off x="5848576" y="121078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92" name="Freeform 191">
              <a:extLst>
                <a:ext uri="{FF2B5EF4-FFF2-40B4-BE49-F238E27FC236}">
                  <a16:creationId xmlns:a16="http://schemas.microsoft.com/office/drawing/2014/main" id="{738DDE02-8837-B193-68D9-EFF960FC36E3}"/>
                </a:ext>
              </a:extLst>
            </p:cNvPr>
            <p:cNvSpPr/>
            <p:nvPr/>
          </p:nvSpPr>
          <p:spPr>
            <a:xfrm>
              <a:off x="5925894" y="11714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93" name="Freeform 192">
              <a:extLst>
                <a:ext uri="{FF2B5EF4-FFF2-40B4-BE49-F238E27FC236}">
                  <a16:creationId xmlns:a16="http://schemas.microsoft.com/office/drawing/2014/main" id="{819A5C69-ED41-9804-84AA-73FEC167E1CC}"/>
                </a:ext>
              </a:extLst>
            </p:cNvPr>
            <p:cNvSpPr/>
            <p:nvPr/>
          </p:nvSpPr>
          <p:spPr>
            <a:xfrm>
              <a:off x="5885334" y="121078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94" name="Freeform 193">
              <a:extLst>
                <a:ext uri="{FF2B5EF4-FFF2-40B4-BE49-F238E27FC236}">
                  <a16:creationId xmlns:a16="http://schemas.microsoft.com/office/drawing/2014/main" id="{DF9DFF08-433F-0939-EDCF-E74ADCF36B07}"/>
                </a:ext>
              </a:extLst>
            </p:cNvPr>
            <p:cNvSpPr/>
            <p:nvPr/>
          </p:nvSpPr>
          <p:spPr>
            <a:xfrm>
              <a:off x="5872659" y="11714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95" name="Freeform 194">
              <a:extLst>
                <a:ext uri="{FF2B5EF4-FFF2-40B4-BE49-F238E27FC236}">
                  <a16:creationId xmlns:a16="http://schemas.microsoft.com/office/drawing/2014/main" id="{6ACE04CB-07E1-FD4F-EEB4-12631E7A3D0B}"/>
                </a:ext>
              </a:extLst>
            </p:cNvPr>
            <p:cNvSpPr/>
            <p:nvPr/>
          </p:nvSpPr>
          <p:spPr>
            <a:xfrm>
              <a:off x="5833366" y="1210789"/>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96" name="Freeform 195">
              <a:extLst>
                <a:ext uri="{FF2B5EF4-FFF2-40B4-BE49-F238E27FC236}">
                  <a16:creationId xmlns:a16="http://schemas.microsoft.com/office/drawing/2014/main" id="{0EE872FF-4D92-C948-659C-4039DAF5CA55}"/>
                </a:ext>
              </a:extLst>
            </p:cNvPr>
            <p:cNvSpPr/>
            <p:nvPr/>
          </p:nvSpPr>
          <p:spPr>
            <a:xfrm>
              <a:off x="5709151" y="1156287"/>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197" name="Freeform 196">
              <a:extLst>
                <a:ext uri="{FF2B5EF4-FFF2-40B4-BE49-F238E27FC236}">
                  <a16:creationId xmlns:a16="http://schemas.microsoft.com/office/drawing/2014/main" id="{38576EEB-31C6-C80B-033F-9C6630853A55}"/>
                </a:ext>
              </a:extLst>
            </p:cNvPr>
            <p:cNvSpPr/>
            <p:nvPr/>
          </p:nvSpPr>
          <p:spPr>
            <a:xfrm>
              <a:off x="5668591" y="1196847"/>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198" name="Freeform 197">
              <a:extLst>
                <a:ext uri="{FF2B5EF4-FFF2-40B4-BE49-F238E27FC236}">
                  <a16:creationId xmlns:a16="http://schemas.microsoft.com/office/drawing/2014/main" id="{AA6D66DC-68CC-F2E4-2732-8C5DC2C9A1A6}"/>
                </a:ext>
              </a:extLst>
            </p:cNvPr>
            <p:cNvSpPr/>
            <p:nvPr/>
          </p:nvSpPr>
          <p:spPr>
            <a:xfrm>
              <a:off x="5686336" y="114234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199" name="Freeform 198">
              <a:extLst>
                <a:ext uri="{FF2B5EF4-FFF2-40B4-BE49-F238E27FC236}">
                  <a16:creationId xmlns:a16="http://schemas.microsoft.com/office/drawing/2014/main" id="{556E2DBA-C509-8F36-47AF-B1E9DB94852C}"/>
                </a:ext>
              </a:extLst>
            </p:cNvPr>
            <p:cNvSpPr/>
            <p:nvPr/>
          </p:nvSpPr>
          <p:spPr>
            <a:xfrm>
              <a:off x="5647043" y="118163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00" name="Freeform 199">
              <a:extLst>
                <a:ext uri="{FF2B5EF4-FFF2-40B4-BE49-F238E27FC236}">
                  <a16:creationId xmlns:a16="http://schemas.microsoft.com/office/drawing/2014/main" id="{00A41C04-AC42-C09C-96AC-F18CE0B39E1B}"/>
                </a:ext>
              </a:extLst>
            </p:cNvPr>
            <p:cNvSpPr/>
            <p:nvPr/>
          </p:nvSpPr>
          <p:spPr>
            <a:xfrm>
              <a:off x="5531700" y="114234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201" name="Freeform 200">
              <a:extLst>
                <a:ext uri="{FF2B5EF4-FFF2-40B4-BE49-F238E27FC236}">
                  <a16:creationId xmlns:a16="http://schemas.microsoft.com/office/drawing/2014/main" id="{0715AFF9-3376-E513-AE65-2170535F4969}"/>
                </a:ext>
              </a:extLst>
            </p:cNvPr>
            <p:cNvSpPr/>
            <p:nvPr/>
          </p:nvSpPr>
          <p:spPr>
            <a:xfrm>
              <a:off x="5492408" y="118163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02" name="Freeform 201">
              <a:extLst>
                <a:ext uri="{FF2B5EF4-FFF2-40B4-BE49-F238E27FC236}">
                  <a16:creationId xmlns:a16="http://schemas.microsoft.com/office/drawing/2014/main" id="{7660A1DC-7F72-AE44-A0E7-40E55FE42C5A}"/>
                </a:ext>
              </a:extLst>
            </p:cNvPr>
            <p:cNvSpPr/>
            <p:nvPr/>
          </p:nvSpPr>
          <p:spPr>
            <a:xfrm>
              <a:off x="5508885" y="114234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203" name="Freeform 202">
              <a:extLst>
                <a:ext uri="{FF2B5EF4-FFF2-40B4-BE49-F238E27FC236}">
                  <a16:creationId xmlns:a16="http://schemas.microsoft.com/office/drawing/2014/main" id="{CE006A44-C053-F5C5-DCB9-334FA34C04C1}"/>
                </a:ext>
              </a:extLst>
            </p:cNvPr>
            <p:cNvSpPr/>
            <p:nvPr/>
          </p:nvSpPr>
          <p:spPr>
            <a:xfrm>
              <a:off x="5469593" y="1181637"/>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04" name="Freeform 203">
              <a:extLst>
                <a:ext uri="{FF2B5EF4-FFF2-40B4-BE49-F238E27FC236}">
                  <a16:creationId xmlns:a16="http://schemas.microsoft.com/office/drawing/2014/main" id="{39C937C8-600F-D947-A140-709C4BA1F65F}"/>
                </a:ext>
              </a:extLst>
            </p:cNvPr>
            <p:cNvSpPr/>
            <p:nvPr/>
          </p:nvSpPr>
          <p:spPr>
            <a:xfrm>
              <a:off x="4939775" y="109417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205" name="Freeform 204">
              <a:extLst>
                <a:ext uri="{FF2B5EF4-FFF2-40B4-BE49-F238E27FC236}">
                  <a16:creationId xmlns:a16="http://schemas.microsoft.com/office/drawing/2014/main" id="{6C0F1D3A-A54C-6894-CCB1-433B26783595}"/>
                </a:ext>
              </a:extLst>
            </p:cNvPr>
            <p:cNvSpPr/>
            <p:nvPr/>
          </p:nvSpPr>
          <p:spPr>
            <a:xfrm>
              <a:off x="4900483" y="1133471"/>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06" name="Freeform 205">
              <a:extLst>
                <a:ext uri="{FF2B5EF4-FFF2-40B4-BE49-F238E27FC236}">
                  <a16:creationId xmlns:a16="http://schemas.microsoft.com/office/drawing/2014/main" id="{A3324A65-09F4-835A-BEBC-A7921DB7076C}"/>
                </a:ext>
              </a:extLst>
            </p:cNvPr>
            <p:cNvSpPr/>
            <p:nvPr/>
          </p:nvSpPr>
          <p:spPr>
            <a:xfrm>
              <a:off x="4743312" y="105995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07" name="Freeform 206">
              <a:extLst>
                <a:ext uri="{FF2B5EF4-FFF2-40B4-BE49-F238E27FC236}">
                  <a16:creationId xmlns:a16="http://schemas.microsoft.com/office/drawing/2014/main" id="{E4FF68A6-6C64-CC3C-F638-C027B0408F82}"/>
                </a:ext>
              </a:extLst>
            </p:cNvPr>
            <p:cNvSpPr/>
            <p:nvPr/>
          </p:nvSpPr>
          <p:spPr>
            <a:xfrm>
              <a:off x="4704020" y="109924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08" name="Freeform 207">
              <a:extLst>
                <a:ext uri="{FF2B5EF4-FFF2-40B4-BE49-F238E27FC236}">
                  <a16:creationId xmlns:a16="http://schemas.microsoft.com/office/drawing/2014/main" id="{EAC38D3D-D377-7364-9D59-3B4F29CF4F41}"/>
                </a:ext>
              </a:extLst>
            </p:cNvPr>
            <p:cNvSpPr/>
            <p:nvPr/>
          </p:nvSpPr>
          <p:spPr>
            <a:xfrm>
              <a:off x="4643179" y="105995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09" name="Freeform 208">
              <a:extLst>
                <a:ext uri="{FF2B5EF4-FFF2-40B4-BE49-F238E27FC236}">
                  <a16:creationId xmlns:a16="http://schemas.microsoft.com/office/drawing/2014/main" id="{67254501-DD35-BE5E-2340-2EE824450A12}"/>
                </a:ext>
              </a:extLst>
            </p:cNvPr>
            <p:cNvSpPr/>
            <p:nvPr/>
          </p:nvSpPr>
          <p:spPr>
            <a:xfrm>
              <a:off x="4603887" y="109924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10" name="Freeform 209">
              <a:extLst>
                <a:ext uri="{FF2B5EF4-FFF2-40B4-BE49-F238E27FC236}">
                  <a16:creationId xmlns:a16="http://schemas.microsoft.com/office/drawing/2014/main" id="{9E8CF662-B4F7-6590-F786-B1EFE6358E7D}"/>
                </a:ext>
              </a:extLst>
            </p:cNvPr>
            <p:cNvSpPr/>
            <p:nvPr/>
          </p:nvSpPr>
          <p:spPr>
            <a:xfrm>
              <a:off x="4534174" y="105995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11" name="Freeform 210">
              <a:extLst>
                <a:ext uri="{FF2B5EF4-FFF2-40B4-BE49-F238E27FC236}">
                  <a16:creationId xmlns:a16="http://schemas.microsoft.com/office/drawing/2014/main" id="{DE859205-B611-7570-37B1-CCC8FA776247}"/>
                </a:ext>
              </a:extLst>
            </p:cNvPr>
            <p:cNvSpPr/>
            <p:nvPr/>
          </p:nvSpPr>
          <p:spPr>
            <a:xfrm>
              <a:off x="4493614" y="1099249"/>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12" name="Freeform 211">
              <a:extLst>
                <a:ext uri="{FF2B5EF4-FFF2-40B4-BE49-F238E27FC236}">
                  <a16:creationId xmlns:a16="http://schemas.microsoft.com/office/drawing/2014/main" id="{518B3703-5203-B2EE-3A8D-B499C9AB603D}"/>
                </a:ext>
              </a:extLst>
            </p:cNvPr>
            <p:cNvSpPr/>
            <p:nvPr/>
          </p:nvSpPr>
          <p:spPr>
            <a:xfrm>
              <a:off x="3786346" y="100418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13" name="Freeform 212">
              <a:extLst>
                <a:ext uri="{FF2B5EF4-FFF2-40B4-BE49-F238E27FC236}">
                  <a16:creationId xmlns:a16="http://schemas.microsoft.com/office/drawing/2014/main" id="{17EEE155-6EB5-0EF2-C871-E8A1AA046B28}"/>
                </a:ext>
              </a:extLst>
            </p:cNvPr>
            <p:cNvSpPr/>
            <p:nvPr/>
          </p:nvSpPr>
          <p:spPr>
            <a:xfrm>
              <a:off x="3747053" y="10447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14" name="Freeform 213">
              <a:extLst>
                <a:ext uri="{FF2B5EF4-FFF2-40B4-BE49-F238E27FC236}">
                  <a16:creationId xmlns:a16="http://schemas.microsoft.com/office/drawing/2014/main" id="{2B9C7616-A910-B014-C5ED-54F3F3FF4208}"/>
                </a:ext>
              </a:extLst>
            </p:cNvPr>
            <p:cNvSpPr/>
            <p:nvPr/>
          </p:nvSpPr>
          <p:spPr>
            <a:xfrm>
              <a:off x="3712831" y="98897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15" name="Freeform 214">
              <a:extLst>
                <a:ext uri="{FF2B5EF4-FFF2-40B4-BE49-F238E27FC236}">
                  <a16:creationId xmlns:a16="http://schemas.microsoft.com/office/drawing/2014/main" id="{BB081118-506F-8991-6D03-58EC4599C194}"/>
                </a:ext>
              </a:extLst>
            </p:cNvPr>
            <p:cNvSpPr/>
            <p:nvPr/>
          </p:nvSpPr>
          <p:spPr>
            <a:xfrm>
              <a:off x="3673538" y="102953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16" name="Freeform 215">
              <a:extLst>
                <a:ext uri="{FF2B5EF4-FFF2-40B4-BE49-F238E27FC236}">
                  <a16:creationId xmlns:a16="http://schemas.microsoft.com/office/drawing/2014/main" id="{D073AE81-E234-1205-7B8F-BD362760DE50}"/>
                </a:ext>
              </a:extLst>
            </p:cNvPr>
            <p:cNvSpPr/>
            <p:nvPr/>
          </p:nvSpPr>
          <p:spPr>
            <a:xfrm>
              <a:off x="3084148" y="93827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17" name="Freeform 216">
              <a:extLst>
                <a:ext uri="{FF2B5EF4-FFF2-40B4-BE49-F238E27FC236}">
                  <a16:creationId xmlns:a16="http://schemas.microsoft.com/office/drawing/2014/main" id="{C48D1606-E039-3F5C-2281-C104FFE3AA11}"/>
                </a:ext>
              </a:extLst>
            </p:cNvPr>
            <p:cNvSpPr/>
            <p:nvPr/>
          </p:nvSpPr>
          <p:spPr>
            <a:xfrm>
              <a:off x="3044856" y="97756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18" name="Freeform 217">
              <a:extLst>
                <a:ext uri="{FF2B5EF4-FFF2-40B4-BE49-F238E27FC236}">
                  <a16:creationId xmlns:a16="http://schemas.microsoft.com/office/drawing/2014/main" id="{ED6EC7B5-53EE-5978-710A-785D9DED947E}"/>
                </a:ext>
              </a:extLst>
            </p:cNvPr>
            <p:cNvSpPr/>
            <p:nvPr/>
          </p:nvSpPr>
          <p:spPr>
            <a:xfrm>
              <a:off x="2986551" y="930671"/>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19" name="Freeform 218">
              <a:extLst>
                <a:ext uri="{FF2B5EF4-FFF2-40B4-BE49-F238E27FC236}">
                  <a16:creationId xmlns:a16="http://schemas.microsoft.com/office/drawing/2014/main" id="{21EA806B-843A-E451-FD3C-8834978ECA88}"/>
                </a:ext>
              </a:extLst>
            </p:cNvPr>
            <p:cNvSpPr/>
            <p:nvPr/>
          </p:nvSpPr>
          <p:spPr>
            <a:xfrm>
              <a:off x="2947258" y="96996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20" name="Freeform 219">
              <a:extLst>
                <a:ext uri="{FF2B5EF4-FFF2-40B4-BE49-F238E27FC236}">
                  <a16:creationId xmlns:a16="http://schemas.microsoft.com/office/drawing/2014/main" id="{B1A9214A-EDEA-6944-8B35-0F10FC692F4E}"/>
                </a:ext>
              </a:extLst>
            </p:cNvPr>
            <p:cNvSpPr/>
            <p:nvPr/>
          </p:nvSpPr>
          <p:spPr>
            <a:xfrm>
              <a:off x="2888953" y="923066"/>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21" name="Freeform 220">
              <a:extLst>
                <a:ext uri="{FF2B5EF4-FFF2-40B4-BE49-F238E27FC236}">
                  <a16:creationId xmlns:a16="http://schemas.microsoft.com/office/drawing/2014/main" id="{B677C37C-E2ED-2902-AB44-EBC3D121A1BB}"/>
                </a:ext>
              </a:extLst>
            </p:cNvPr>
            <p:cNvSpPr/>
            <p:nvPr/>
          </p:nvSpPr>
          <p:spPr>
            <a:xfrm>
              <a:off x="2848393" y="96235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22" name="Freeform 221">
              <a:extLst>
                <a:ext uri="{FF2B5EF4-FFF2-40B4-BE49-F238E27FC236}">
                  <a16:creationId xmlns:a16="http://schemas.microsoft.com/office/drawing/2014/main" id="{BFCFD685-FCAE-A003-ACED-752C1AD553D8}"/>
                </a:ext>
              </a:extLst>
            </p:cNvPr>
            <p:cNvSpPr/>
            <p:nvPr/>
          </p:nvSpPr>
          <p:spPr>
            <a:xfrm>
              <a:off x="2644324" y="909123"/>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23" name="Freeform 222">
              <a:extLst>
                <a:ext uri="{FF2B5EF4-FFF2-40B4-BE49-F238E27FC236}">
                  <a16:creationId xmlns:a16="http://schemas.microsoft.com/office/drawing/2014/main" id="{CE209D7E-D37E-C960-FAEC-5AA0EAF9D992}"/>
                </a:ext>
              </a:extLst>
            </p:cNvPr>
            <p:cNvSpPr/>
            <p:nvPr/>
          </p:nvSpPr>
          <p:spPr>
            <a:xfrm>
              <a:off x="2605032" y="94968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24" name="Freeform 223">
              <a:extLst>
                <a:ext uri="{FF2B5EF4-FFF2-40B4-BE49-F238E27FC236}">
                  <a16:creationId xmlns:a16="http://schemas.microsoft.com/office/drawing/2014/main" id="{2913EADA-0470-B10A-820F-1092F828CBA2}"/>
                </a:ext>
              </a:extLst>
            </p:cNvPr>
            <p:cNvSpPr/>
            <p:nvPr/>
          </p:nvSpPr>
          <p:spPr>
            <a:xfrm>
              <a:off x="2629114" y="909123"/>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25" name="Freeform 224">
              <a:extLst>
                <a:ext uri="{FF2B5EF4-FFF2-40B4-BE49-F238E27FC236}">
                  <a16:creationId xmlns:a16="http://schemas.microsoft.com/office/drawing/2014/main" id="{C53C40AB-0E65-47A5-093D-07C30E85BFB4}"/>
                </a:ext>
              </a:extLst>
            </p:cNvPr>
            <p:cNvSpPr/>
            <p:nvPr/>
          </p:nvSpPr>
          <p:spPr>
            <a:xfrm>
              <a:off x="2589822" y="94968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26" name="Freeform 225">
              <a:extLst>
                <a:ext uri="{FF2B5EF4-FFF2-40B4-BE49-F238E27FC236}">
                  <a16:creationId xmlns:a16="http://schemas.microsoft.com/office/drawing/2014/main" id="{C8773F3D-AF2D-D082-DCCE-534354325062}"/>
                </a:ext>
              </a:extLst>
            </p:cNvPr>
            <p:cNvSpPr/>
            <p:nvPr/>
          </p:nvSpPr>
          <p:spPr>
            <a:xfrm>
              <a:off x="2228583" y="848283"/>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27" name="Freeform 226">
              <a:extLst>
                <a:ext uri="{FF2B5EF4-FFF2-40B4-BE49-F238E27FC236}">
                  <a16:creationId xmlns:a16="http://schemas.microsoft.com/office/drawing/2014/main" id="{564E4433-15A2-2520-1B13-989024A92C3B}"/>
                </a:ext>
              </a:extLst>
            </p:cNvPr>
            <p:cNvSpPr/>
            <p:nvPr/>
          </p:nvSpPr>
          <p:spPr>
            <a:xfrm>
              <a:off x="2189290" y="887576"/>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28" name="Freeform 227">
              <a:extLst>
                <a:ext uri="{FF2B5EF4-FFF2-40B4-BE49-F238E27FC236}">
                  <a16:creationId xmlns:a16="http://schemas.microsoft.com/office/drawing/2014/main" id="{00AB84F9-9E21-B4E0-BE57-FEB64CECA164}"/>
                </a:ext>
              </a:extLst>
            </p:cNvPr>
            <p:cNvSpPr/>
            <p:nvPr/>
          </p:nvSpPr>
          <p:spPr>
            <a:xfrm>
              <a:off x="2057470" y="819130"/>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29" name="Freeform 228">
              <a:extLst>
                <a:ext uri="{FF2B5EF4-FFF2-40B4-BE49-F238E27FC236}">
                  <a16:creationId xmlns:a16="http://schemas.microsoft.com/office/drawing/2014/main" id="{8DCD2AE8-02A1-7CC6-B23F-92F1F1E623AC}"/>
                </a:ext>
              </a:extLst>
            </p:cNvPr>
            <p:cNvSpPr/>
            <p:nvPr/>
          </p:nvSpPr>
          <p:spPr>
            <a:xfrm>
              <a:off x="2016909" y="858423"/>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30" name="Freeform 229">
              <a:extLst>
                <a:ext uri="{FF2B5EF4-FFF2-40B4-BE49-F238E27FC236}">
                  <a16:creationId xmlns:a16="http://schemas.microsoft.com/office/drawing/2014/main" id="{C6F169F2-0A77-9DF0-0111-16019FAE5687}"/>
                </a:ext>
              </a:extLst>
            </p:cNvPr>
            <p:cNvSpPr/>
            <p:nvPr/>
          </p:nvSpPr>
          <p:spPr>
            <a:xfrm>
              <a:off x="2024514" y="81786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231" name="Freeform 230">
              <a:extLst>
                <a:ext uri="{FF2B5EF4-FFF2-40B4-BE49-F238E27FC236}">
                  <a16:creationId xmlns:a16="http://schemas.microsoft.com/office/drawing/2014/main" id="{5D3DA970-6EE9-8B01-E595-84994395E706}"/>
                </a:ext>
              </a:extLst>
            </p:cNvPr>
            <p:cNvSpPr/>
            <p:nvPr/>
          </p:nvSpPr>
          <p:spPr>
            <a:xfrm>
              <a:off x="1985222" y="857155"/>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32" name="Freeform 231">
              <a:extLst>
                <a:ext uri="{FF2B5EF4-FFF2-40B4-BE49-F238E27FC236}">
                  <a16:creationId xmlns:a16="http://schemas.microsoft.com/office/drawing/2014/main" id="{97C16AB2-0F18-1480-7A8A-D9737ADE497A}"/>
                </a:ext>
              </a:extLst>
            </p:cNvPr>
            <p:cNvSpPr/>
            <p:nvPr/>
          </p:nvSpPr>
          <p:spPr>
            <a:xfrm>
              <a:off x="1961139" y="81786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233" name="Freeform 232">
              <a:extLst>
                <a:ext uri="{FF2B5EF4-FFF2-40B4-BE49-F238E27FC236}">
                  <a16:creationId xmlns:a16="http://schemas.microsoft.com/office/drawing/2014/main" id="{86B44D75-04B6-FD1A-5268-F6EA0A3E71CF}"/>
                </a:ext>
              </a:extLst>
            </p:cNvPr>
            <p:cNvSpPr/>
            <p:nvPr/>
          </p:nvSpPr>
          <p:spPr>
            <a:xfrm>
              <a:off x="1921847" y="85715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34" name="Freeform 233">
              <a:extLst>
                <a:ext uri="{FF2B5EF4-FFF2-40B4-BE49-F238E27FC236}">
                  <a16:creationId xmlns:a16="http://schemas.microsoft.com/office/drawing/2014/main" id="{05EB034E-88C8-1DCB-3F66-F39B93ACFA33}"/>
                </a:ext>
              </a:extLst>
            </p:cNvPr>
            <p:cNvSpPr/>
            <p:nvPr/>
          </p:nvSpPr>
          <p:spPr>
            <a:xfrm>
              <a:off x="1910439" y="81659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3">
                  <a:lumMod val="50000"/>
                </a:schemeClr>
              </a:solidFill>
              <a:prstDash val="solid"/>
              <a:miter/>
            </a:ln>
          </p:spPr>
          <p:txBody>
            <a:bodyPr rtlCol="0" anchor="ctr"/>
            <a:lstStyle/>
            <a:p>
              <a:endParaRPr lang="en-US" sz="2400"/>
            </a:p>
          </p:txBody>
        </p:sp>
        <p:sp>
          <p:nvSpPr>
            <p:cNvPr id="235" name="Freeform 234">
              <a:extLst>
                <a:ext uri="{FF2B5EF4-FFF2-40B4-BE49-F238E27FC236}">
                  <a16:creationId xmlns:a16="http://schemas.microsoft.com/office/drawing/2014/main" id="{CAC9E4A2-48F1-5409-F825-14D874B0333C}"/>
                </a:ext>
              </a:extLst>
            </p:cNvPr>
            <p:cNvSpPr/>
            <p:nvPr/>
          </p:nvSpPr>
          <p:spPr>
            <a:xfrm>
              <a:off x="1869879" y="855888"/>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36" name="Freeform 235">
              <a:extLst>
                <a:ext uri="{FF2B5EF4-FFF2-40B4-BE49-F238E27FC236}">
                  <a16:creationId xmlns:a16="http://schemas.microsoft.com/office/drawing/2014/main" id="{58918B80-CDD5-9907-095C-56E6EEBA845E}"/>
                </a:ext>
              </a:extLst>
            </p:cNvPr>
            <p:cNvSpPr/>
            <p:nvPr/>
          </p:nvSpPr>
          <p:spPr>
            <a:xfrm>
              <a:off x="7060311"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37" name="Freeform 236">
              <a:extLst>
                <a:ext uri="{FF2B5EF4-FFF2-40B4-BE49-F238E27FC236}">
                  <a16:creationId xmlns:a16="http://schemas.microsoft.com/office/drawing/2014/main" id="{E3B67D52-7806-96F3-54DA-F10ADD5AD0A6}"/>
                </a:ext>
              </a:extLst>
            </p:cNvPr>
            <p:cNvSpPr/>
            <p:nvPr/>
          </p:nvSpPr>
          <p:spPr>
            <a:xfrm>
              <a:off x="7019751"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38" name="Freeform 237">
              <a:extLst>
                <a:ext uri="{FF2B5EF4-FFF2-40B4-BE49-F238E27FC236}">
                  <a16:creationId xmlns:a16="http://schemas.microsoft.com/office/drawing/2014/main" id="{8C36891B-0A5F-AC44-F7D4-4CF725E607FE}"/>
                </a:ext>
              </a:extLst>
            </p:cNvPr>
            <p:cNvSpPr/>
            <p:nvPr/>
          </p:nvSpPr>
          <p:spPr>
            <a:xfrm>
              <a:off x="7048904"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39" name="Freeform 238">
              <a:extLst>
                <a:ext uri="{FF2B5EF4-FFF2-40B4-BE49-F238E27FC236}">
                  <a16:creationId xmlns:a16="http://schemas.microsoft.com/office/drawing/2014/main" id="{6F450F3D-012B-F614-16E4-061E1C69EF4B}"/>
                </a:ext>
              </a:extLst>
            </p:cNvPr>
            <p:cNvSpPr/>
            <p:nvPr/>
          </p:nvSpPr>
          <p:spPr>
            <a:xfrm>
              <a:off x="7008343"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40" name="Freeform 239">
              <a:extLst>
                <a:ext uri="{FF2B5EF4-FFF2-40B4-BE49-F238E27FC236}">
                  <a16:creationId xmlns:a16="http://schemas.microsoft.com/office/drawing/2014/main" id="{3587C0E9-4F08-3872-2884-9252100C73A5}"/>
                </a:ext>
              </a:extLst>
            </p:cNvPr>
            <p:cNvSpPr/>
            <p:nvPr/>
          </p:nvSpPr>
          <p:spPr>
            <a:xfrm>
              <a:off x="7037496"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41" name="Freeform 240">
              <a:extLst>
                <a:ext uri="{FF2B5EF4-FFF2-40B4-BE49-F238E27FC236}">
                  <a16:creationId xmlns:a16="http://schemas.microsoft.com/office/drawing/2014/main" id="{EDE9B45C-0882-CA5C-9D4D-4E5EE073357B}"/>
                </a:ext>
              </a:extLst>
            </p:cNvPr>
            <p:cNvSpPr/>
            <p:nvPr/>
          </p:nvSpPr>
          <p:spPr>
            <a:xfrm>
              <a:off x="6996936" y="1474430"/>
              <a:ext cx="79852" cy="12675"/>
            </a:xfrm>
            <a:custGeom>
              <a:avLst/>
              <a:gdLst>
                <a:gd name="connsiteX0" fmla="*/ 79853 w 79852"/>
                <a:gd name="connsiteY0" fmla="*/ 0 h 12675"/>
                <a:gd name="connsiteX1" fmla="*/ 0 w 79852"/>
                <a:gd name="connsiteY1" fmla="*/ 0 h 12675"/>
              </a:gdLst>
              <a:ahLst/>
              <a:cxnLst>
                <a:cxn ang="0">
                  <a:pos x="connsiteX0" y="connsiteY0"/>
                </a:cxn>
                <a:cxn ang="0">
                  <a:pos x="connsiteX1" y="connsiteY1"/>
                </a:cxn>
              </a:cxnLst>
              <a:rect l="l" t="t" r="r" b="b"/>
              <a:pathLst>
                <a:path w="79852" h="12675">
                  <a:moveTo>
                    <a:pt x="79853"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42" name="Freeform 241">
              <a:extLst>
                <a:ext uri="{FF2B5EF4-FFF2-40B4-BE49-F238E27FC236}">
                  <a16:creationId xmlns:a16="http://schemas.microsoft.com/office/drawing/2014/main" id="{7A38444E-375C-82FF-DF65-30948D616967}"/>
                </a:ext>
              </a:extLst>
            </p:cNvPr>
            <p:cNvSpPr/>
            <p:nvPr/>
          </p:nvSpPr>
          <p:spPr>
            <a:xfrm>
              <a:off x="7026088" y="1435138"/>
              <a:ext cx="12675" cy="79852"/>
            </a:xfrm>
            <a:custGeom>
              <a:avLst/>
              <a:gdLst>
                <a:gd name="connsiteX0" fmla="*/ 0 w 12675"/>
                <a:gd name="connsiteY0" fmla="*/ 0 h 79852"/>
                <a:gd name="connsiteX1" fmla="*/ 0 w 12675"/>
                <a:gd name="connsiteY1" fmla="*/ 79853 h 79852"/>
              </a:gdLst>
              <a:ahLst/>
              <a:cxnLst>
                <a:cxn ang="0">
                  <a:pos x="connsiteX0" y="connsiteY0"/>
                </a:cxn>
                <a:cxn ang="0">
                  <a:pos x="connsiteX1" y="connsiteY1"/>
                </a:cxn>
              </a:cxnLst>
              <a:rect l="l" t="t" r="r" b="b"/>
              <a:pathLst>
                <a:path w="12675" h="79852">
                  <a:moveTo>
                    <a:pt x="0" y="0"/>
                  </a:moveTo>
                  <a:lnTo>
                    <a:pt x="0" y="79853"/>
                  </a:lnTo>
                </a:path>
              </a:pathLst>
            </a:custGeom>
            <a:ln w="12665" cap="flat">
              <a:solidFill>
                <a:schemeClr val="accent3">
                  <a:lumMod val="50000"/>
                </a:schemeClr>
              </a:solidFill>
              <a:prstDash val="solid"/>
              <a:miter/>
            </a:ln>
          </p:spPr>
          <p:txBody>
            <a:bodyPr rtlCol="0" anchor="ctr"/>
            <a:lstStyle/>
            <a:p>
              <a:endParaRPr lang="en-US" sz="2400"/>
            </a:p>
          </p:txBody>
        </p:sp>
        <p:sp>
          <p:nvSpPr>
            <p:cNvPr id="243" name="Freeform 242">
              <a:extLst>
                <a:ext uri="{FF2B5EF4-FFF2-40B4-BE49-F238E27FC236}">
                  <a16:creationId xmlns:a16="http://schemas.microsoft.com/office/drawing/2014/main" id="{1B6B0B0E-C5D2-FEDA-40DB-E09C0A57FFA3}"/>
                </a:ext>
              </a:extLst>
            </p:cNvPr>
            <p:cNvSpPr/>
            <p:nvPr/>
          </p:nvSpPr>
          <p:spPr>
            <a:xfrm>
              <a:off x="6986796" y="147443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3">
                  <a:lumMod val="50000"/>
                </a:schemeClr>
              </a:solidFill>
              <a:prstDash val="solid"/>
              <a:miter/>
            </a:ln>
          </p:spPr>
          <p:txBody>
            <a:bodyPr rtlCol="0" anchor="ctr"/>
            <a:lstStyle/>
            <a:p>
              <a:endParaRPr lang="en-US" sz="2400"/>
            </a:p>
          </p:txBody>
        </p:sp>
        <p:sp>
          <p:nvSpPr>
            <p:cNvPr id="244" name="Freeform 243">
              <a:extLst>
                <a:ext uri="{FF2B5EF4-FFF2-40B4-BE49-F238E27FC236}">
                  <a16:creationId xmlns:a16="http://schemas.microsoft.com/office/drawing/2014/main" id="{27BEBD1C-93A9-00D5-522F-2E34ADCC8292}"/>
                </a:ext>
              </a:extLst>
            </p:cNvPr>
            <p:cNvSpPr/>
            <p:nvPr/>
          </p:nvSpPr>
          <p:spPr>
            <a:xfrm>
              <a:off x="1830586" y="847015"/>
              <a:ext cx="6172748" cy="749095"/>
            </a:xfrm>
            <a:custGeom>
              <a:avLst/>
              <a:gdLst>
                <a:gd name="connsiteX0" fmla="*/ 0 w 6172748"/>
                <a:gd name="connsiteY0" fmla="*/ 0 h 749095"/>
                <a:gd name="connsiteX1" fmla="*/ 74783 w 6172748"/>
                <a:gd name="connsiteY1" fmla="*/ 0 h 749095"/>
                <a:gd name="connsiteX2" fmla="*/ 74783 w 6172748"/>
                <a:gd name="connsiteY2" fmla="*/ 10140 h 749095"/>
                <a:gd name="connsiteX3" fmla="*/ 269979 w 6172748"/>
                <a:gd name="connsiteY3" fmla="*/ 10140 h 749095"/>
                <a:gd name="connsiteX4" fmla="*/ 269979 w 6172748"/>
                <a:gd name="connsiteY4" fmla="*/ 27885 h 749095"/>
                <a:gd name="connsiteX5" fmla="*/ 290259 w 6172748"/>
                <a:gd name="connsiteY5" fmla="*/ 27885 h 749095"/>
                <a:gd name="connsiteX6" fmla="*/ 290259 w 6172748"/>
                <a:gd name="connsiteY6" fmla="*/ 41828 h 749095"/>
                <a:gd name="connsiteX7" fmla="*/ 566575 w 6172748"/>
                <a:gd name="connsiteY7" fmla="*/ 41828 h 749095"/>
                <a:gd name="connsiteX8" fmla="*/ 566575 w 6172748"/>
                <a:gd name="connsiteY8" fmla="*/ 59573 h 749095"/>
                <a:gd name="connsiteX9" fmla="*/ 599530 w 6172748"/>
                <a:gd name="connsiteY9" fmla="*/ 59573 h 749095"/>
                <a:gd name="connsiteX10" fmla="*/ 599530 w 6172748"/>
                <a:gd name="connsiteY10" fmla="*/ 70980 h 749095"/>
                <a:gd name="connsiteX11" fmla="*/ 650230 w 6172748"/>
                <a:gd name="connsiteY11" fmla="*/ 70980 h 749095"/>
                <a:gd name="connsiteX12" fmla="*/ 650230 w 6172748"/>
                <a:gd name="connsiteY12" fmla="*/ 89993 h 749095"/>
                <a:gd name="connsiteX13" fmla="*/ 771910 w 6172748"/>
                <a:gd name="connsiteY13" fmla="*/ 89993 h 749095"/>
                <a:gd name="connsiteX14" fmla="*/ 771910 w 6172748"/>
                <a:gd name="connsiteY14" fmla="*/ 102668 h 749095"/>
                <a:gd name="connsiteX15" fmla="*/ 982316 w 6172748"/>
                <a:gd name="connsiteY15" fmla="*/ 102668 h 749095"/>
                <a:gd name="connsiteX16" fmla="*/ 982316 w 6172748"/>
                <a:gd name="connsiteY16" fmla="*/ 117878 h 749095"/>
                <a:gd name="connsiteX17" fmla="*/ 1157232 w 6172748"/>
                <a:gd name="connsiteY17" fmla="*/ 117878 h 749095"/>
                <a:gd name="connsiteX18" fmla="*/ 1157232 w 6172748"/>
                <a:gd name="connsiteY18" fmla="*/ 131821 h 749095"/>
                <a:gd name="connsiteX19" fmla="*/ 1344823 w 6172748"/>
                <a:gd name="connsiteY19" fmla="*/ 131821 h 749095"/>
                <a:gd name="connsiteX20" fmla="*/ 1344823 w 6172748"/>
                <a:gd name="connsiteY20" fmla="*/ 147031 h 749095"/>
                <a:gd name="connsiteX21" fmla="*/ 1358765 w 6172748"/>
                <a:gd name="connsiteY21" fmla="*/ 147031 h 749095"/>
                <a:gd name="connsiteX22" fmla="*/ 1358765 w 6172748"/>
                <a:gd name="connsiteY22" fmla="*/ 164776 h 749095"/>
                <a:gd name="connsiteX23" fmla="*/ 1552693 w 6172748"/>
                <a:gd name="connsiteY23" fmla="*/ 164776 h 749095"/>
                <a:gd name="connsiteX24" fmla="*/ 1552693 w 6172748"/>
                <a:gd name="connsiteY24" fmla="*/ 183788 h 749095"/>
                <a:gd name="connsiteX25" fmla="*/ 1922805 w 6172748"/>
                <a:gd name="connsiteY25" fmla="*/ 183788 h 749095"/>
                <a:gd name="connsiteX26" fmla="*/ 1922805 w 6172748"/>
                <a:gd name="connsiteY26" fmla="*/ 197731 h 749095"/>
                <a:gd name="connsiteX27" fmla="*/ 2441214 w 6172748"/>
                <a:gd name="connsiteY27" fmla="*/ 197731 h 749095"/>
                <a:gd name="connsiteX28" fmla="*/ 2441214 w 6172748"/>
                <a:gd name="connsiteY28" fmla="*/ 209138 h 749095"/>
                <a:gd name="connsiteX29" fmla="*/ 2690913 w 6172748"/>
                <a:gd name="connsiteY29" fmla="*/ 209138 h 749095"/>
                <a:gd name="connsiteX30" fmla="*/ 2690913 w 6172748"/>
                <a:gd name="connsiteY30" fmla="*/ 223081 h 749095"/>
                <a:gd name="connsiteX31" fmla="*/ 2704855 w 6172748"/>
                <a:gd name="connsiteY31" fmla="*/ 223081 h 749095"/>
                <a:gd name="connsiteX32" fmla="*/ 2704855 w 6172748"/>
                <a:gd name="connsiteY32" fmla="*/ 252233 h 749095"/>
                <a:gd name="connsiteX33" fmla="*/ 2958356 w 6172748"/>
                <a:gd name="connsiteY33" fmla="*/ 252233 h 749095"/>
                <a:gd name="connsiteX34" fmla="*/ 2958356 w 6172748"/>
                <a:gd name="connsiteY34" fmla="*/ 271246 h 749095"/>
                <a:gd name="connsiteX35" fmla="*/ 3074967 w 6172748"/>
                <a:gd name="connsiteY35" fmla="*/ 271246 h 749095"/>
                <a:gd name="connsiteX36" fmla="*/ 3074967 w 6172748"/>
                <a:gd name="connsiteY36" fmla="*/ 285189 h 749095"/>
                <a:gd name="connsiteX37" fmla="*/ 3238475 w 6172748"/>
                <a:gd name="connsiteY37" fmla="*/ 285189 h 749095"/>
                <a:gd name="connsiteX38" fmla="*/ 3238475 w 6172748"/>
                <a:gd name="connsiteY38" fmla="*/ 304201 h 749095"/>
                <a:gd name="connsiteX39" fmla="*/ 3407053 w 6172748"/>
                <a:gd name="connsiteY39" fmla="*/ 304201 h 749095"/>
                <a:gd name="connsiteX40" fmla="*/ 3407053 w 6172748"/>
                <a:gd name="connsiteY40" fmla="*/ 319411 h 749095"/>
                <a:gd name="connsiteX41" fmla="*/ 3535071 w 6172748"/>
                <a:gd name="connsiteY41" fmla="*/ 319411 h 749095"/>
                <a:gd name="connsiteX42" fmla="*/ 3535071 w 6172748"/>
                <a:gd name="connsiteY42" fmla="*/ 335889 h 749095"/>
                <a:gd name="connsiteX43" fmla="*/ 3876030 w 6172748"/>
                <a:gd name="connsiteY43" fmla="*/ 335889 h 749095"/>
                <a:gd name="connsiteX44" fmla="*/ 3876030 w 6172748"/>
                <a:gd name="connsiteY44" fmla="*/ 352366 h 749095"/>
                <a:gd name="connsiteX45" fmla="*/ 3990105 w 6172748"/>
                <a:gd name="connsiteY45" fmla="*/ 352366 h 749095"/>
                <a:gd name="connsiteX46" fmla="*/ 3990105 w 6172748"/>
                <a:gd name="connsiteY46" fmla="*/ 365041 h 749095"/>
                <a:gd name="connsiteX47" fmla="*/ 4104181 w 6172748"/>
                <a:gd name="connsiteY47" fmla="*/ 365041 h 749095"/>
                <a:gd name="connsiteX48" fmla="*/ 4104181 w 6172748"/>
                <a:gd name="connsiteY48" fmla="*/ 386589 h 749095"/>
                <a:gd name="connsiteX49" fmla="*/ 4319657 w 6172748"/>
                <a:gd name="connsiteY49" fmla="*/ 386589 h 749095"/>
                <a:gd name="connsiteX50" fmla="*/ 4319657 w 6172748"/>
                <a:gd name="connsiteY50" fmla="*/ 401799 h 749095"/>
                <a:gd name="connsiteX51" fmla="*/ 4415987 w 6172748"/>
                <a:gd name="connsiteY51" fmla="*/ 401799 h 749095"/>
                <a:gd name="connsiteX52" fmla="*/ 4415987 w 6172748"/>
                <a:gd name="connsiteY52" fmla="*/ 418277 h 749095"/>
                <a:gd name="connsiteX53" fmla="*/ 4509782 w 6172748"/>
                <a:gd name="connsiteY53" fmla="*/ 418277 h 749095"/>
                <a:gd name="connsiteX54" fmla="*/ 4509782 w 6172748"/>
                <a:gd name="connsiteY54" fmla="*/ 432219 h 749095"/>
                <a:gd name="connsiteX55" fmla="*/ 4522457 w 6172748"/>
                <a:gd name="connsiteY55" fmla="*/ 432219 h 749095"/>
                <a:gd name="connsiteX56" fmla="*/ 4522457 w 6172748"/>
                <a:gd name="connsiteY56" fmla="*/ 456302 h 749095"/>
                <a:gd name="connsiteX57" fmla="*/ 4531330 w 6172748"/>
                <a:gd name="connsiteY57" fmla="*/ 456302 h 749095"/>
                <a:gd name="connsiteX58" fmla="*/ 4531330 w 6172748"/>
                <a:gd name="connsiteY58" fmla="*/ 475314 h 749095"/>
                <a:gd name="connsiteX59" fmla="*/ 4595973 w 6172748"/>
                <a:gd name="connsiteY59" fmla="*/ 475314 h 749095"/>
                <a:gd name="connsiteX60" fmla="*/ 4595973 w 6172748"/>
                <a:gd name="connsiteY60" fmla="*/ 489257 h 749095"/>
                <a:gd name="connsiteX61" fmla="*/ 4834264 w 6172748"/>
                <a:gd name="connsiteY61" fmla="*/ 489257 h 749095"/>
                <a:gd name="connsiteX62" fmla="*/ 4834264 w 6172748"/>
                <a:gd name="connsiteY62" fmla="*/ 504467 h 749095"/>
                <a:gd name="connsiteX63" fmla="*/ 4909046 w 6172748"/>
                <a:gd name="connsiteY63" fmla="*/ 504467 h 749095"/>
                <a:gd name="connsiteX64" fmla="*/ 4909046 w 6172748"/>
                <a:gd name="connsiteY64" fmla="*/ 517142 h 749095"/>
                <a:gd name="connsiteX65" fmla="*/ 4950874 w 6172748"/>
                <a:gd name="connsiteY65" fmla="*/ 517142 h 749095"/>
                <a:gd name="connsiteX66" fmla="*/ 4950874 w 6172748"/>
                <a:gd name="connsiteY66" fmla="*/ 541225 h 749095"/>
                <a:gd name="connsiteX67" fmla="*/ 4982562 w 6172748"/>
                <a:gd name="connsiteY67" fmla="*/ 541225 h 749095"/>
                <a:gd name="connsiteX68" fmla="*/ 4982562 w 6172748"/>
                <a:gd name="connsiteY68" fmla="*/ 580517 h 749095"/>
                <a:gd name="connsiteX69" fmla="*/ 5099172 w 6172748"/>
                <a:gd name="connsiteY69" fmla="*/ 580517 h 749095"/>
                <a:gd name="connsiteX70" fmla="*/ 5099172 w 6172748"/>
                <a:gd name="connsiteY70" fmla="*/ 600797 h 749095"/>
                <a:gd name="connsiteX71" fmla="*/ 5123255 w 6172748"/>
                <a:gd name="connsiteY71" fmla="*/ 600797 h 749095"/>
                <a:gd name="connsiteX72" fmla="*/ 5123255 w 6172748"/>
                <a:gd name="connsiteY72" fmla="*/ 628682 h 749095"/>
                <a:gd name="connsiteX73" fmla="*/ 5346335 w 6172748"/>
                <a:gd name="connsiteY73" fmla="*/ 628682 h 749095"/>
                <a:gd name="connsiteX74" fmla="*/ 5346335 w 6172748"/>
                <a:gd name="connsiteY74" fmla="*/ 666707 h 749095"/>
                <a:gd name="connsiteX75" fmla="*/ 5398303 w 6172748"/>
                <a:gd name="connsiteY75" fmla="*/ 666707 h 749095"/>
                <a:gd name="connsiteX76" fmla="*/ 5398303 w 6172748"/>
                <a:gd name="connsiteY76" fmla="*/ 707268 h 749095"/>
                <a:gd name="connsiteX77" fmla="*/ 5428723 w 6172748"/>
                <a:gd name="connsiteY77" fmla="*/ 707268 h 749095"/>
                <a:gd name="connsiteX78" fmla="*/ 5428723 w 6172748"/>
                <a:gd name="connsiteY78" fmla="*/ 749095 h 749095"/>
                <a:gd name="connsiteX79" fmla="*/ 6172749 w 6172748"/>
                <a:gd name="connsiteY79" fmla="*/ 749095 h 74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172748" h="749095">
                  <a:moveTo>
                    <a:pt x="0" y="0"/>
                  </a:moveTo>
                  <a:lnTo>
                    <a:pt x="74783" y="0"/>
                  </a:lnTo>
                  <a:lnTo>
                    <a:pt x="74783" y="10140"/>
                  </a:lnTo>
                  <a:lnTo>
                    <a:pt x="269979" y="10140"/>
                  </a:lnTo>
                  <a:lnTo>
                    <a:pt x="269979" y="27885"/>
                  </a:lnTo>
                  <a:lnTo>
                    <a:pt x="290259" y="27885"/>
                  </a:lnTo>
                  <a:lnTo>
                    <a:pt x="290259" y="41828"/>
                  </a:lnTo>
                  <a:lnTo>
                    <a:pt x="566575" y="41828"/>
                  </a:lnTo>
                  <a:lnTo>
                    <a:pt x="566575" y="59573"/>
                  </a:lnTo>
                  <a:lnTo>
                    <a:pt x="599530" y="59573"/>
                  </a:lnTo>
                  <a:lnTo>
                    <a:pt x="599530" y="70980"/>
                  </a:lnTo>
                  <a:lnTo>
                    <a:pt x="650230" y="70980"/>
                  </a:lnTo>
                  <a:lnTo>
                    <a:pt x="650230" y="89993"/>
                  </a:lnTo>
                  <a:lnTo>
                    <a:pt x="771910" y="89993"/>
                  </a:lnTo>
                  <a:lnTo>
                    <a:pt x="771910" y="102668"/>
                  </a:lnTo>
                  <a:lnTo>
                    <a:pt x="982316" y="102668"/>
                  </a:lnTo>
                  <a:lnTo>
                    <a:pt x="982316" y="117878"/>
                  </a:lnTo>
                  <a:lnTo>
                    <a:pt x="1157232" y="117878"/>
                  </a:lnTo>
                  <a:lnTo>
                    <a:pt x="1157232" y="131821"/>
                  </a:lnTo>
                  <a:lnTo>
                    <a:pt x="1344823" y="131821"/>
                  </a:lnTo>
                  <a:lnTo>
                    <a:pt x="1344823" y="147031"/>
                  </a:lnTo>
                  <a:lnTo>
                    <a:pt x="1358765" y="147031"/>
                  </a:lnTo>
                  <a:lnTo>
                    <a:pt x="1358765" y="164776"/>
                  </a:lnTo>
                  <a:lnTo>
                    <a:pt x="1552693" y="164776"/>
                  </a:lnTo>
                  <a:lnTo>
                    <a:pt x="1552693" y="183788"/>
                  </a:lnTo>
                  <a:lnTo>
                    <a:pt x="1922805" y="183788"/>
                  </a:lnTo>
                  <a:lnTo>
                    <a:pt x="1922805" y="197731"/>
                  </a:lnTo>
                  <a:lnTo>
                    <a:pt x="2441214" y="197731"/>
                  </a:lnTo>
                  <a:lnTo>
                    <a:pt x="2441214" y="209138"/>
                  </a:lnTo>
                  <a:lnTo>
                    <a:pt x="2690913" y="209138"/>
                  </a:lnTo>
                  <a:lnTo>
                    <a:pt x="2690913" y="223081"/>
                  </a:lnTo>
                  <a:lnTo>
                    <a:pt x="2704855" y="223081"/>
                  </a:lnTo>
                  <a:lnTo>
                    <a:pt x="2704855" y="252233"/>
                  </a:lnTo>
                  <a:lnTo>
                    <a:pt x="2958356" y="252233"/>
                  </a:lnTo>
                  <a:lnTo>
                    <a:pt x="2958356" y="271246"/>
                  </a:lnTo>
                  <a:lnTo>
                    <a:pt x="3074967" y="271246"/>
                  </a:lnTo>
                  <a:lnTo>
                    <a:pt x="3074967" y="285189"/>
                  </a:lnTo>
                  <a:lnTo>
                    <a:pt x="3238475" y="285189"/>
                  </a:lnTo>
                  <a:lnTo>
                    <a:pt x="3238475" y="304201"/>
                  </a:lnTo>
                  <a:lnTo>
                    <a:pt x="3407053" y="304201"/>
                  </a:lnTo>
                  <a:lnTo>
                    <a:pt x="3407053" y="319411"/>
                  </a:lnTo>
                  <a:lnTo>
                    <a:pt x="3535071" y="319411"/>
                  </a:lnTo>
                  <a:lnTo>
                    <a:pt x="3535071" y="335889"/>
                  </a:lnTo>
                  <a:lnTo>
                    <a:pt x="3876030" y="335889"/>
                  </a:lnTo>
                  <a:lnTo>
                    <a:pt x="3876030" y="352366"/>
                  </a:lnTo>
                  <a:lnTo>
                    <a:pt x="3990105" y="352366"/>
                  </a:lnTo>
                  <a:lnTo>
                    <a:pt x="3990105" y="365041"/>
                  </a:lnTo>
                  <a:lnTo>
                    <a:pt x="4104181" y="365041"/>
                  </a:lnTo>
                  <a:lnTo>
                    <a:pt x="4104181" y="386589"/>
                  </a:lnTo>
                  <a:lnTo>
                    <a:pt x="4319657" y="386589"/>
                  </a:lnTo>
                  <a:lnTo>
                    <a:pt x="4319657" y="401799"/>
                  </a:lnTo>
                  <a:lnTo>
                    <a:pt x="4415987" y="401799"/>
                  </a:lnTo>
                  <a:lnTo>
                    <a:pt x="4415987" y="418277"/>
                  </a:lnTo>
                  <a:lnTo>
                    <a:pt x="4509782" y="418277"/>
                  </a:lnTo>
                  <a:lnTo>
                    <a:pt x="4509782" y="432219"/>
                  </a:lnTo>
                  <a:lnTo>
                    <a:pt x="4522457" y="432219"/>
                  </a:lnTo>
                  <a:lnTo>
                    <a:pt x="4522457" y="456302"/>
                  </a:lnTo>
                  <a:lnTo>
                    <a:pt x="4531330" y="456302"/>
                  </a:lnTo>
                  <a:lnTo>
                    <a:pt x="4531330" y="475314"/>
                  </a:lnTo>
                  <a:lnTo>
                    <a:pt x="4595973" y="475314"/>
                  </a:lnTo>
                  <a:lnTo>
                    <a:pt x="4595973" y="489257"/>
                  </a:lnTo>
                  <a:lnTo>
                    <a:pt x="4834264" y="489257"/>
                  </a:lnTo>
                  <a:lnTo>
                    <a:pt x="4834264" y="504467"/>
                  </a:lnTo>
                  <a:lnTo>
                    <a:pt x="4909046" y="504467"/>
                  </a:lnTo>
                  <a:lnTo>
                    <a:pt x="4909046" y="517142"/>
                  </a:lnTo>
                  <a:lnTo>
                    <a:pt x="4950874" y="517142"/>
                  </a:lnTo>
                  <a:lnTo>
                    <a:pt x="4950874" y="541225"/>
                  </a:lnTo>
                  <a:lnTo>
                    <a:pt x="4982562" y="541225"/>
                  </a:lnTo>
                  <a:lnTo>
                    <a:pt x="4982562" y="580517"/>
                  </a:lnTo>
                  <a:lnTo>
                    <a:pt x="5099172" y="580517"/>
                  </a:lnTo>
                  <a:lnTo>
                    <a:pt x="5099172" y="600797"/>
                  </a:lnTo>
                  <a:lnTo>
                    <a:pt x="5123255" y="600797"/>
                  </a:lnTo>
                  <a:lnTo>
                    <a:pt x="5123255" y="628682"/>
                  </a:lnTo>
                  <a:lnTo>
                    <a:pt x="5346335" y="628682"/>
                  </a:lnTo>
                  <a:lnTo>
                    <a:pt x="5346335" y="666707"/>
                  </a:lnTo>
                  <a:lnTo>
                    <a:pt x="5398303" y="666707"/>
                  </a:lnTo>
                  <a:lnTo>
                    <a:pt x="5398303" y="707268"/>
                  </a:lnTo>
                  <a:lnTo>
                    <a:pt x="5428723" y="707268"/>
                  </a:lnTo>
                  <a:lnTo>
                    <a:pt x="5428723" y="749095"/>
                  </a:lnTo>
                  <a:lnTo>
                    <a:pt x="6172749" y="749095"/>
                  </a:lnTo>
                </a:path>
              </a:pathLst>
            </a:custGeom>
            <a:noFill/>
            <a:ln w="12665" cap="flat">
              <a:solidFill>
                <a:schemeClr val="accent3">
                  <a:lumMod val="50000"/>
                </a:schemeClr>
              </a:solidFill>
              <a:prstDash val="solid"/>
              <a:miter/>
            </a:ln>
          </p:spPr>
          <p:txBody>
            <a:bodyPr rtlCol="0" anchor="ctr"/>
            <a:lstStyle/>
            <a:p>
              <a:endParaRPr lang="en-US" sz="2400"/>
            </a:p>
          </p:txBody>
        </p:sp>
      </p:grpSp>
      <p:grpSp>
        <p:nvGrpSpPr>
          <p:cNvPr id="245" name="Graphic 643">
            <a:extLst>
              <a:ext uri="{FF2B5EF4-FFF2-40B4-BE49-F238E27FC236}">
                <a16:creationId xmlns:a16="http://schemas.microsoft.com/office/drawing/2014/main" id="{D271CC5E-E1F2-B677-71DE-A48068E1FCE8}"/>
              </a:ext>
            </a:extLst>
          </p:cNvPr>
          <p:cNvGrpSpPr/>
          <p:nvPr/>
        </p:nvGrpSpPr>
        <p:grpSpPr>
          <a:xfrm>
            <a:off x="2375350" y="1358364"/>
            <a:ext cx="8084991" cy="2722272"/>
            <a:chOff x="1788759" y="812793"/>
            <a:chExt cx="6063743" cy="2186445"/>
          </a:xfrm>
          <a:noFill/>
        </p:grpSpPr>
        <p:sp>
          <p:nvSpPr>
            <p:cNvPr id="246" name="Freeform 245">
              <a:extLst>
                <a:ext uri="{FF2B5EF4-FFF2-40B4-BE49-F238E27FC236}">
                  <a16:creationId xmlns:a16="http://schemas.microsoft.com/office/drawing/2014/main" id="{5B27FBBD-6584-5112-6108-5E19DE146994}"/>
                </a:ext>
              </a:extLst>
            </p:cNvPr>
            <p:cNvSpPr/>
            <p:nvPr/>
          </p:nvSpPr>
          <p:spPr>
            <a:xfrm>
              <a:off x="3072741" y="160751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47" name="Freeform 246">
              <a:extLst>
                <a:ext uri="{FF2B5EF4-FFF2-40B4-BE49-F238E27FC236}">
                  <a16:creationId xmlns:a16="http://schemas.microsoft.com/office/drawing/2014/main" id="{E97CFBC1-8F2F-D069-D462-7707DA112936}"/>
                </a:ext>
              </a:extLst>
            </p:cNvPr>
            <p:cNvSpPr/>
            <p:nvPr/>
          </p:nvSpPr>
          <p:spPr>
            <a:xfrm>
              <a:off x="3033448" y="164681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48" name="Freeform 247">
              <a:extLst>
                <a:ext uri="{FF2B5EF4-FFF2-40B4-BE49-F238E27FC236}">
                  <a16:creationId xmlns:a16="http://schemas.microsoft.com/office/drawing/2014/main" id="{A6592BB4-BC21-C187-0B69-7DC50369BCA5}"/>
                </a:ext>
              </a:extLst>
            </p:cNvPr>
            <p:cNvSpPr/>
            <p:nvPr/>
          </p:nvSpPr>
          <p:spPr>
            <a:xfrm>
              <a:off x="1826784" y="828003"/>
              <a:ext cx="5975017" cy="2131942"/>
            </a:xfrm>
            <a:custGeom>
              <a:avLst/>
              <a:gdLst>
                <a:gd name="connsiteX0" fmla="*/ 0 w 5975017"/>
                <a:gd name="connsiteY0" fmla="*/ 0 h 2131942"/>
                <a:gd name="connsiteX1" fmla="*/ 0 w 5975017"/>
                <a:gd name="connsiteY1" fmla="*/ 46898 h 2131942"/>
                <a:gd name="connsiteX2" fmla="*/ 179986 w 5975017"/>
                <a:gd name="connsiteY2" fmla="*/ 46898 h 2131942"/>
                <a:gd name="connsiteX3" fmla="*/ 179986 w 5975017"/>
                <a:gd name="connsiteY3" fmla="*/ 77318 h 2131942"/>
                <a:gd name="connsiteX4" fmla="*/ 226883 w 5975017"/>
                <a:gd name="connsiteY4" fmla="*/ 77318 h 2131942"/>
                <a:gd name="connsiteX5" fmla="*/ 226883 w 5975017"/>
                <a:gd name="connsiteY5" fmla="*/ 107738 h 2131942"/>
                <a:gd name="connsiteX6" fmla="*/ 325749 w 5975017"/>
                <a:gd name="connsiteY6" fmla="*/ 107738 h 2131942"/>
                <a:gd name="connsiteX7" fmla="*/ 325749 w 5975017"/>
                <a:gd name="connsiteY7" fmla="*/ 125483 h 2131942"/>
                <a:gd name="connsiteX8" fmla="*/ 386589 w 5975017"/>
                <a:gd name="connsiteY8" fmla="*/ 125483 h 2131942"/>
                <a:gd name="connsiteX9" fmla="*/ 386589 w 5975017"/>
                <a:gd name="connsiteY9" fmla="*/ 144496 h 2131942"/>
                <a:gd name="connsiteX10" fmla="*/ 429684 w 5975017"/>
                <a:gd name="connsiteY10" fmla="*/ 144496 h 2131942"/>
                <a:gd name="connsiteX11" fmla="*/ 429684 w 5975017"/>
                <a:gd name="connsiteY11" fmla="*/ 158438 h 2131942"/>
                <a:gd name="connsiteX12" fmla="*/ 608402 w 5975017"/>
                <a:gd name="connsiteY12" fmla="*/ 158438 h 2131942"/>
                <a:gd name="connsiteX13" fmla="*/ 608402 w 5975017"/>
                <a:gd name="connsiteY13" fmla="*/ 174916 h 2131942"/>
                <a:gd name="connsiteX14" fmla="*/ 622345 w 5975017"/>
                <a:gd name="connsiteY14" fmla="*/ 174916 h 2131942"/>
                <a:gd name="connsiteX15" fmla="*/ 622345 w 5975017"/>
                <a:gd name="connsiteY15" fmla="*/ 187591 h 2131942"/>
                <a:gd name="connsiteX16" fmla="*/ 646427 w 5975017"/>
                <a:gd name="connsiteY16" fmla="*/ 187591 h 2131942"/>
                <a:gd name="connsiteX17" fmla="*/ 646427 w 5975017"/>
                <a:gd name="connsiteY17" fmla="*/ 200266 h 2131942"/>
                <a:gd name="connsiteX18" fmla="*/ 757968 w 5975017"/>
                <a:gd name="connsiteY18" fmla="*/ 200266 h 2131942"/>
                <a:gd name="connsiteX19" fmla="*/ 757968 w 5975017"/>
                <a:gd name="connsiteY19" fmla="*/ 220546 h 2131942"/>
                <a:gd name="connsiteX20" fmla="*/ 776980 w 5975017"/>
                <a:gd name="connsiteY20" fmla="*/ 220546 h 2131942"/>
                <a:gd name="connsiteX21" fmla="*/ 776980 w 5975017"/>
                <a:gd name="connsiteY21" fmla="*/ 318144 h 2131942"/>
                <a:gd name="connsiteX22" fmla="*/ 789656 w 5975017"/>
                <a:gd name="connsiteY22" fmla="*/ 318144 h 2131942"/>
                <a:gd name="connsiteX23" fmla="*/ 789656 w 5975017"/>
                <a:gd name="connsiteY23" fmla="*/ 390392 h 2131942"/>
                <a:gd name="connsiteX24" fmla="*/ 813738 w 5975017"/>
                <a:gd name="connsiteY24" fmla="*/ 390392 h 2131942"/>
                <a:gd name="connsiteX25" fmla="*/ 813738 w 5975017"/>
                <a:gd name="connsiteY25" fmla="*/ 405602 h 2131942"/>
                <a:gd name="connsiteX26" fmla="*/ 840356 w 5975017"/>
                <a:gd name="connsiteY26" fmla="*/ 405602 h 2131942"/>
                <a:gd name="connsiteX27" fmla="*/ 840356 w 5975017"/>
                <a:gd name="connsiteY27" fmla="*/ 420812 h 2131942"/>
                <a:gd name="connsiteX28" fmla="*/ 950629 w 5975017"/>
                <a:gd name="connsiteY28" fmla="*/ 420812 h 2131942"/>
                <a:gd name="connsiteX29" fmla="*/ 950629 w 5975017"/>
                <a:gd name="connsiteY29" fmla="*/ 458837 h 2131942"/>
                <a:gd name="connsiteX30" fmla="*/ 974711 w 5975017"/>
                <a:gd name="connsiteY30" fmla="*/ 458837 h 2131942"/>
                <a:gd name="connsiteX31" fmla="*/ 974711 w 5975017"/>
                <a:gd name="connsiteY31" fmla="*/ 474047 h 2131942"/>
                <a:gd name="connsiteX32" fmla="*/ 986119 w 5975017"/>
                <a:gd name="connsiteY32" fmla="*/ 474047 h 2131942"/>
                <a:gd name="connsiteX33" fmla="*/ 986119 w 5975017"/>
                <a:gd name="connsiteY33" fmla="*/ 505734 h 2131942"/>
                <a:gd name="connsiteX34" fmla="*/ 996259 w 5975017"/>
                <a:gd name="connsiteY34" fmla="*/ 505734 h 2131942"/>
                <a:gd name="connsiteX35" fmla="*/ 996259 w 5975017"/>
                <a:gd name="connsiteY35" fmla="*/ 531085 h 2131942"/>
                <a:gd name="connsiteX36" fmla="*/ 1002596 w 5975017"/>
                <a:gd name="connsiteY36" fmla="*/ 531085 h 2131942"/>
                <a:gd name="connsiteX37" fmla="*/ 1002596 w 5975017"/>
                <a:gd name="connsiteY37" fmla="*/ 593192 h 2131942"/>
                <a:gd name="connsiteX38" fmla="*/ 1109067 w 5975017"/>
                <a:gd name="connsiteY38" fmla="*/ 593192 h 2131942"/>
                <a:gd name="connsiteX39" fmla="*/ 1109067 w 5975017"/>
                <a:gd name="connsiteY39" fmla="*/ 623612 h 2131942"/>
                <a:gd name="connsiteX40" fmla="*/ 1135684 w 5975017"/>
                <a:gd name="connsiteY40" fmla="*/ 623612 h 2131942"/>
                <a:gd name="connsiteX41" fmla="*/ 1135684 w 5975017"/>
                <a:gd name="connsiteY41" fmla="*/ 642625 h 2131942"/>
                <a:gd name="connsiteX42" fmla="*/ 1145824 w 5975017"/>
                <a:gd name="connsiteY42" fmla="*/ 642625 h 2131942"/>
                <a:gd name="connsiteX43" fmla="*/ 1145824 w 5975017"/>
                <a:gd name="connsiteY43" fmla="*/ 712338 h 2131942"/>
                <a:gd name="connsiteX44" fmla="*/ 1153429 w 5975017"/>
                <a:gd name="connsiteY44" fmla="*/ 712338 h 2131942"/>
                <a:gd name="connsiteX45" fmla="*/ 1153429 w 5975017"/>
                <a:gd name="connsiteY45" fmla="*/ 735153 h 2131942"/>
                <a:gd name="connsiteX46" fmla="*/ 1168640 w 5975017"/>
                <a:gd name="connsiteY46" fmla="*/ 735153 h 2131942"/>
                <a:gd name="connsiteX47" fmla="*/ 1168640 w 5975017"/>
                <a:gd name="connsiteY47" fmla="*/ 783318 h 2131942"/>
                <a:gd name="connsiteX48" fmla="*/ 1209200 w 5975017"/>
                <a:gd name="connsiteY48" fmla="*/ 783318 h 2131942"/>
                <a:gd name="connsiteX49" fmla="*/ 1209200 w 5975017"/>
                <a:gd name="connsiteY49" fmla="*/ 798528 h 2131942"/>
                <a:gd name="connsiteX50" fmla="*/ 1251027 w 5975017"/>
                <a:gd name="connsiteY50" fmla="*/ 798528 h 2131942"/>
                <a:gd name="connsiteX51" fmla="*/ 1251027 w 5975017"/>
                <a:gd name="connsiteY51" fmla="*/ 827681 h 2131942"/>
                <a:gd name="connsiteX52" fmla="*/ 1334683 w 5975017"/>
                <a:gd name="connsiteY52" fmla="*/ 827681 h 2131942"/>
                <a:gd name="connsiteX53" fmla="*/ 1335950 w 5975017"/>
                <a:gd name="connsiteY53" fmla="*/ 866973 h 2131942"/>
                <a:gd name="connsiteX54" fmla="*/ 1352428 w 5975017"/>
                <a:gd name="connsiteY54" fmla="*/ 866973 h 2131942"/>
                <a:gd name="connsiteX55" fmla="*/ 1352428 w 5975017"/>
                <a:gd name="connsiteY55" fmla="*/ 910068 h 2131942"/>
                <a:gd name="connsiteX56" fmla="*/ 1356230 w 5975017"/>
                <a:gd name="connsiteY56" fmla="*/ 910068 h 2131942"/>
                <a:gd name="connsiteX57" fmla="*/ 1356230 w 5975017"/>
                <a:gd name="connsiteY57" fmla="*/ 926546 h 2131942"/>
                <a:gd name="connsiteX58" fmla="*/ 1391720 w 5975017"/>
                <a:gd name="connsiteY58" fmla="*/ 926546 h 2131942"/>
                <a:gd name="connsiteX59" fmla="*/ 1391720 w 5975017"/>
                <a:gd name="connsiteY59" fmla="*/ 941756 h 2131942"/>
                <a:gd name="connsiteX60" fmla="*/ 1406930 w 5975017"/>
                <a:gd name="connsiteY60" fmla="*/ 941756 h 2131942"/>
                <a:gd name="connsiteX61" fmla="*/ 1406930 w 5975017"/>
                <a:gd name="connsiteY61" fmla="*/ 959501 h 2131942"/>
                <a:gd name="connsiteX62" fmla="*/ 1457631 w 5975017"/>
                <a:gd name="connsiteY62" fmla="*/ 959501 h 2131942"/>
                <a:gd name="connsiteX63" fmla="*/ 1457631 w 5975017"/>
                <a:gd name="connsiteY63" fmla="*/ 974711 h 2131942"/>
                <a:gd name="connsiteX64" fmla="*/ 1519738 w 5975017"/>
                <a:gd name="connsiteY64" fmla="*/ 974711 h 2131942"/>
                <a:gd name="connsiteX65" fmla="*/ 1519738 w 5975017"/>
                <a:gd name="connsiteY65" fmla="*/ 989921 h 2131942"/>
                <a:gd name="connsiteX66" fmla="*/ 1542553 w 5975017"/>
                <a:gd name="connsiteY66" fmla="*/ 989921 h 2131942"/>
                <a:gd name="connsiteX67" fmla="*/ 1542553 w 5975017"/>
                <a:gd name="connsiteY67" fmla="*/ 1027946 h 2131942"/>
                <a:gd name="connsiteX68" fmla="*/ 1553961 w 5975017"/>
                <a:gd name="connsiteY68" fmla="*/ 1027946 h 2131942"/>
                <a:gd name="connsiteX69" fmla="*/ 1553961 w 5975017"/>
                <a:gd name="connsiteY69" fmla="*/ 1046959 h 2131942"/>
                <a:gd name="connsiteX70" fmla="*/ 1566636 w 5975017"/>
                <a:gd name="connsiteY70" fmla="*/ 1046959 h 2131942"/>
                <a:gd name="connsiteX71" fmla="*/ 1566636 w 5975017"/>
                <a:gd name="connsiteY71" fmla="*/ 1073577 h 2131942"/>
                <a:gd name="connsiteX72" fmla="*/ 1576776 w 5975017"/>
                <a:gd name="connsiteY72" fmla="*/ 1073577 h 2131942"/>
                <a:gd name="connsiteX73" fmla="*/ 1576776 w 5975017"/>
                <a:gd name="connsiteY73" fmla="*/ 1136952 h 2131942"/>
                <a:gd name="connsiteX74" fmla="*/ 1612266 w 5975017"/>
                <a:gd name="connsiteY74" fmla="*/ 1136952 h 2131942"/>
                <a:gd name="connsiteX75" fmla="*/ 1612266 w 5975017"/>
                <a:gd name="connsiteY75" fmla="*/ 1163569 h 2131942"/>
                <a:gd name="connsiteX76" fmla="*/ 1679444 w 5975017"/>
                <a:gd name="connsiteY76" fmla="*/ 1163569 h 2131942"/>
                <a:gd name="connsiteX77" fmla="*/ 1679444 w 5975017"/>
                <a:gd name="connsiteY77" fmla="*/ 1183849 h 2131942"/>
                <a:gd name="connsiteX78" fmla="*/ 1825207 w 5975017"/>
                <a:gd name="connsiteY78" fmla="*/ 1183849 h 2131942"/>
                <a:gd name="connsiteX79" fmla="*/ 1825207 w 5975017"/>
                <a:gd name="connsiteY79" fmla="*/ 1216805 h 2131942"/>
                <a:gd name="connsiteX80" fmla="*/ 1910130 w 5975017"/>
                <a:gd name="connsiteY80" fmla="*/ 1216805 h 2131942"/>
                <a:gd name="connsiteX81" fmla="*/ 1910130 w 5975017"/>
                <a:gd name="connsiteY81" fmla="*/ 1234550 h 2131942"/>
                <a:gd name="connsiteX82" fmla="*/ 1938015 w 5975017"/>
                <a:gd name="connsiteY82" fmla="*/ 1234550 h 2131942"/>
                <a:gd name="connsiteX83" fmla="*/ 1938015 w 5975017"/>
                <a:gd name="connsiteY83" fmla="*/ 1339753 h 2131942"/>
                <a:gd name="connsiteX84" fmla="*/ 1951957 w 5975017"/>
                <a:gd name="connsiteY84" fmla="*/ 1339753 h 2131942"/>
                <a:gd name="connsiteX85" fmla="*/ 1951957 w 5975017"/>
                <a:gd name="connsiteY85" fmla="*/ 1381580 h 2131942"/>
                <a:gd name="connsiteX86" fmla="*/ 1970970 w 5975017"/>
                <a:gd name="connsiteY86" fmla="*/ 1381580 h 2131942"/>
                <a:gd name="connsiteX87" fmla="*/ 1970970 w 5975017"/>
                <a:gd name="connsiteY87" fmla="*/ 1400593 h 2131942"/>
                <a:gd name="connsiteX88" fmla="*/ 1997588 w 5975017"/>
                <a:gd name="connsiteY88" fmla="*/ 1400593 h 2131942"/>
                <a:gd name="connsiteX89" fmla="*/ 1997588 w 5975017"/>
                <a:gd name="connsiteY89" fmla="*/ 1436083 h 2131942"/>
                <a:gd name="connsiteX90" fmla="*/ 2019135 w 5975017"/>
                <a:gd name="connsiteY90" fmla="*/ 1436083 h 2131942"/>
                <a:gd name="connsiteX91" fmla="*/ 2019135 w 5975017"/>
                <a:gd name="connsiteY91" fmla="*/ 1450025 h 2131942"/>
                <a:gd name="connsiteX92" fmla="*/ 2123071 w 5975017"/>
                <a:gd name="connsiteY92" fmla="*/ 1450025 h 2131942"/>
                <a:gd name="connsiteX93" fmla="*/ 2123071 w 5975017"/>
                <a:gd name="connsiteY93" fmla="*/ 1462701 h 2131942"/>
                <a:gd name="connsiteX94" fmla="*/ 2313196 w 5975017"/>
                <a:gd name="connsiteY94" fmla="*/ 1462701 h 2131942"/>
                <a:gd name="connsiteX95" fmla="*/ 2313196 w 5975017"/>
                <a:gd name="connsiteY95" fmla="*/ 1531146 h 2131942"/>
                <a:gd name="connsiteX96" fmla="*/ 2323336 w 5975017"/>
                <a:gd name="connsiteY96" fmla="*/ 1531146 h 2131942"/>
                <a:gd name="connsiteX97" fmla="*/ 2323336 w 5975017"/>
                <a:gd name="connsiteY97" fmla="*/ 1567903 h 2131942"/>
                <a:gd name="connsiteX98" fmla="*/ 2380374 w 5975017"/>
                <a:gd name="connsiteY98" fmla="*/ 1567903 h 2131942"/>
                <a:gd name="connsiteX99" fmla="*/ 2380374 w 5975017"/>
                <a:gd name="connsiteY99" fmla="*/ 1602126 h 2131942"/>
                <a:gd name="connsiteX100" fmla="*/ 2472902 w 5975017"/>
                <a:gd name="connsiteY100" fmla="*/ 1602126 h 2131942"/>
                <a:gd name="connsiteX101" fmla="*/ 2472902 w 5975017"/>
                <a:gd name="connsiteY101" fmla="*/ 1618604 h 2131942"/>
                <a:gd name="connsiteX102" fmla="*/ 2540080 w 5975017"/>
                <a:gd name="connsiteY102" fmla="*/ 1618604 h 2131942"/>
                <a:gd name="connsiteX103" fmla="*/ 2540080 w 5975017"/>
                <a:gd name="connsiteY103" fmla="*/ 1628744 h 2131942"/>
                <a:gd name="connsiteX104" fmla="*/ 2647818 w 5975017"/>
                <a:gd name="connsiteY104" fmla="*/ 1628744 h 2131942"/>
                <a:gd name="connsiteX105" fmla="*/ 2647818 w 5975017"/>
                <a:gd name="connsiteY105" fmla="*/ 1650291 h 2131942"/>
                <a:gd name="connsiteX106" fmla="*/ 2685843 w 5975017"/>
                <a:gd name="connsiteY106" fmla="*/ 1650291 h 2131942"/>
                <a:gd name="connsiteX107" fmla="*/ 2685843 w 5975017"/>
                <a:gd name="connsiteY107" fmla="*/ 1662966 h 2131942"/>
                <a:gd name="connsiteX108" fmla="*/ 2695983 w 5975017"/>
                <a:gd name="connsiteY108" fmla="*/ 1662966 h 2131942"/>
                <a:gd name="connsiteX109" fmla="*/ 2695983 w 5975017"/>
                <a:gd name="connsiteY109" fmla="*/ 1713666 h 2131942"/>
                <a:gd name="connsiteX110" fmla="*/ 2707390 w 5975017"/>
                <a:gd name="connsiteY110" fmla="*/ 1713666 h 2131942"/>
                <a:gd name="connsiteX111" fmla="*/ 2707390 w 5975017"/>
                <a:gd name="connsiteY111" fmla="*/ 1739017 h 2131942"/>
                <a:gd name="connsiteX112" fmla="*/ 2774568 w 5975017"/>
                <a:gd name="connsiteY112" fmla="*/ 1739017 h 2131942"/>
                <a:gd name="connsiteX113" fmla="*/ 2774568 w 5975017"/>
                <a:gd name="connsiteY113" fmla="*/ 1774507 h 2131942"/>
                <a:gd name="connsiteX114" fmla="*/ 2896249 w 5975017"/>
                <a:gd name="connsiteY114" fmla="*/ 1774507 h 2131942"/>
                <a:gd name="connsiteX115" fmla="*/ 2896249 w 5975017"/>
                <a:gd name="connsiteY115" fmla="*/ 1801124 h 2131942"/>
                <a:gd name="connsiteX116" fmla="*/ 3081304 w 5975017"/>
                <a:gd name="connsiteY116" fmla="*/ 1801124 h 2131942"/>
                <a:gd name="connsiteX117" fmla="*/ 3081304 w 5975017"/>
                <a:gd name="connsiteY117" fmla="*/ 1817602 h 2131942"/>
                <a:gd name="connsiteX118" fmla="*/ 3109189 w 5975017"/>
                <a:gd name="connsiteY118" fmla="*/ 1817602 h 2131942"/>
                <a:gd name="connsiteX119" fmla="*/ 3109189 w 5975017"/>
                <a:gd name="connsiteY119" fmla="*/ 1839149 h 2131942"/>
                <a:gd name="connsiteX120" fmla="*/ 3209322 w 5975017"/>
                <a:gd name="connsiteY120" fmla="*/ 1839149 h 2131942"/>
                <a:gd name="connsiteX121" fmla="*/ 3209322 w 5975017"/>
                <a:gd name="connsiteY121" fmla="*/ 1858162 h 2131942"/>
                <a:gd name="connsiteX122" fmla="*/ 3301850 w 5975017"/>
                <a:gd name="connsiteY122" fmla="*/ 1858162 h 2131942"/>
                <a:gd name="connsiteX123" fmla="*/ 3301850 w 5975017"/>
                <a:gd name="connsiteY123" fmla="*/ 1874640 h 2131942"/>
                <a:gd name="connsiteX124" fmla="*/ 3362690 w 5975017"/>
                <a:gd name="connsiteY124" fmla="*/ 1874640 h 2131942"/>
                <a:gd name="connsiteX125" fmla="*/ 3362690 w 5975017"/>
                <a:gd name="connsiteY125" fmla="*/ 1891117 h 2131942"/>
                <a:gd name="connsiteX126" fmla="*/ 3480568 w 5975017"/>
                <a:gd name="connsiteY126" fmla="*/ 1891117 h 2131942"/>
                <a:gd name="connsiteX127" fmla="*/ 3480568 w 5975017"/>
                <a:gd name="connsiteY127" fmla="*/ 1917735 h 2131942"/>
                <a:gd name="connsiteX128" fmla="*/ 3504651 w 5975017"/>
                <a:gd name="connsiteY128" fmla="*/ 1917735 h 2131942"/>
                <a:gd name="connsiteX129" fmla="*/ 3504651 w 5975017"/>
                <a:gd name="connsiteY129" fmla="*/ 1935480 h 2131942"/>
                <a:gd name="connsiteX130" fmla="*/ 3677031 w 5975017"/>
                <a:gd name="connsiteY130" fmla="*/ 1935480 h 2131942"/>
                <a:gd name="connsiteX131" fmla="*/ 3677031 w 5975017"/>
                <a:gd name="connsiteY131" fmla="*/ 1950690 h 2131942"/>
                <a:gd name="connsiteX132" fmla="*/ 3982500 w 5975017"/>
                <a:gd name="connsiteY132" fmla="*/ 1950690 h 2131942"/>
                <a:gd name="connsiteX133" fmla="*/ 3982500 w 5975017"/>
                <a:gd name="connsiteY133" fmla="*/ 1976040 h 2131942"/>
                <a:gd name="connsiteX134" fmla="*/ 4086436 w 5975017"/>
                <a:gd name="connsiteY134" fmla="*/ 1976040 h 2131942"/>
                <a:gd name="connsiteX135" fmla="*/ 4086436 w 5975017"/>
                <a:gd name="connsiteY135" fmla="*/ 2000122 h 2131942"/>
                <a:gd name="connsiteX136" fmla="*/ 4255014 w 5975017"/>
                <a:gd name="connsiteY136" fmla="*/ 2000122 h 2131942"/>
                <a:gd name="connsiteX137" fmla="*/ 4255014 w 5975017"/>
                <a:gd name="connsiteY137" fmla="*/ 2024205 h 2131942"/>
                <a:gd name="connsiteX138" fmla="*/ 4294307 w 5975017"/>
                <a:gd name="connsiteY138" fmla="*/ 2024205 h 2131942"/>
                <a:gd name="connsiteX139" fmla="*/ 4294307 w 5975017"/>
                <a:gd name="connsiteY139" fmla="*/ 2047020 h 2131942"/>
                <a:gd name="connsiteX140" fmla="*/ 4625125 w 5975017"/>
                <a:gd name="connsiteY140" fmla="*/ 2047020 h 2131942"/>
                <a:gd name="connsiteX141" fmla="*/ 4625125 w 5975017"/>
                <a:gd name="connsiteY141" fmla="*/ 2068568 h 2131942"/>
                <a:gd name="connsiteX142" fmla="*/ 4835531 w 5975017"/>
                <a:gd name="connsiteY142" fmla="*/ 2068568 h 2131942"/>
                <a:gd name="connsiteX143" fmla="*/ 4835531 w 5975017"/>
                <a:gd name="connsiteY143" fmla="*/ 2100255 h 2131942"/>
                <a:gd name="connsiteX144" fmla="*/ 5019319 w 5975017"/>
                <a:gd name="connsiteY144" fmla="*/ 2100255 h 2131942"/>
                <a:gd name="connsiteX145" fmla="*/ 5019319 w 5975017"/>
                <a:gd name="connsiteY145" fmla="*/ 2131943 h 2131942"/>
                <a:gd name="connsiteX146" fmla="*/ 5975018 w 5975017"/>
                <a:gd name="connsiteY146" fmla="*/ 2131943 h 213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975017" h="2131942">
                  <a:moveTo>
                    <a:pt x="0" y="0"/>
                  </a:moveTo>
                  <a:lnTo>
                    <a:pt x="0" y="46898"/>
                  </a:lnTo>
                  <a:lnTo>
                    <a:pt x="179986" y="46898"/>
                  </a:lnTo>
                  <a:lnTo>
                    <a:pt x="179986" y="77318"/>
                  </a:lnTo>
                  <a:lnTo>
                    <a:pt x="226883" y="77318"/>
                  </a:lnTo>
                  <a:lnTo>
                    <a:pt x="226883" y="107738"/>
                  </a:lnTo>
                  <a:lnTo>
                    <a:pt x="325749" y="107738"/>
                  </a:lnTo>
                  <a:lnTo>
                    <a:pt x="325749" y="125483"/>
                  </a:lnTo>
                  <a:lnTo>
                    <a:pt x="386589" y="125483"/>
                  </a:lnTo>
                  <a:lnTo>
                    <a:pt x="386589" y="144496"/>
                  </a:lnTo>
                  <a:lnTo>
                    <a:pt x="429684" y="144496"/>
                  </a:lnTo>
                  <a:lnTo>
                    <a:pt x="429684" y="158438"/>
                  </a:lnTo>
                  <a:lnTo>
                    <a:pt x="608402" y="158438"/>
                  </a:lnTo>
                  <a:lnTo>
                    <a:pt x="608402" y="174916"/>
                  </a:lnTo>
                  <a:lnTo>
                    <a:pt x="622345" y="174916"/>
                  </a:lnTo>
                  <a:lnTo>
                    <a:pt x="622345" y="187591"/>
                  </a:lnTo>
                  <a:lnTo>
                    <a:pt x="646427" y="187591"/>
                  </a:lnTo>
                  <a:lnTo>
                    <a:pt x="646427" y="200266"/>
                  </a:lnTo>
                  <a:lnTo>
                    <a:pt x="757968" y="200266"/>
                  </a:lnTo>
                  <a:lnTo>
                    <a:pt x="757968" y="220546"/>
                  </a:lnTo>
                  <a:lnTo>
                    <a:pt x="776980" y="220546"/>
                  </a:lnTo>
                  <a:lnTo>
                    <a:pt x="776980" y="318144"/>
                  </a:lnTo>
                  <a:lnTo>
                    <a:pt x="789656" y="318144"/>
                  </a:lnTo>
                  <a:lnTo>
                    <a:pt x="789656" y="390392"/>
                  </a:lnTo>
                  <a:lnTo>
                    <a:pt x="813738" y="390392"/>
                  </a:lnTo>
                  <a:lnTo>
                    <a:pt x="813738" y="405602"/>
                  </a:lnTo>
                  <a:lnTo>
                    <a:pt x="840356" y="405602"/>
                  </a:lnTo>
                  <a:lnTo>
                    <a:pt x="840356" y="420812"/>
                  </a:lnTo>
                  <a:lnTo>
                    <a:pt x="950629" y="420812"/>
                  </a:lnTo>
                  <a:lnTo>
                    <a:pt x="950629" y="458837"/>
                  </a:lnTo>
                  <a:lnTo>
                    <a:pt x="974711" y="458837"/>
                  </a:lnTo>
                  <a:lnTo>
                    <a:pt x="974711" y="474047"/>
                  </a:lnTo>
                  <a:lnTo>
                    <a:pt x="986119" y="474047"/>
                  </a:lnTo>
                  <a:lnTo>
                    <a:pt x="986119" y="505734"/>
                  </a:lnTo>
                  <a:lnTo>
                    <a:pt x="996259" y="505734"/>
                  </a:lnTo>
                  <a:lnTo>
                    <a:pt x="996259" y="531085"/>
                  </a:lnTo>
                  <a:lnTo>
                    <a:pt x="1002596" y="531085"/>
                  </a:lnTo>
                  <a:lnTo>
                    <a:pt x="1002596" y="593192"/>
                  </a:lnTo>
                  <a:lnTo>
                    <a:pt x="1109067" y="593192"/>
                  </a:lnTo>
                  <a:lnTo>
                    <a:pt x="1109067" y="623612"/>
                  </a:lnTo>
                  <a:lnTo>
                    <a:pt x="1135684" y="623612"/>
                  </a:lnTo>
                  <a:lnTo>
                    <a:pt x="1135684" y="642625"/>
                  </a:lnTo>
                  <a:lnTo>
                    <a:pt x="1145824" y="642625"/>
                  </a:lnTo>
                  <a:lnTo>
                    <a:pt x="1145824" y="712338"/>
                  </a:lnTo>
                  <a:lnTo>
                    <a:pt x="1153429" y="712338"/>
                  </a:lnTo>
                  <a:lnTo>
                    <a:pt x="1153429" y="735153"/>
                  </a:lnTo>
                  <a:lnTo>
                    <a:pt x="1168640" y="735153"/>
                  </a:lnTo>
                  <a:lnTo>
                    <a:pt x="1168640" y="783318"/>
                  </a:lnTo>
                  <a:lnTo>
                    <a:pt x="1209200" y="783318"/>
                  </a:lnTo>
                  <a:lnTo>
                    <a:pt x="1209200" y="798528"/>
                  </a:lnTo>
                  <a:lnTo>
                    <a:pt x="1251027" y="798528"/>
                  </a:lnTo>
                  <a:lnTo>
                    <a:pt x="1251027" y="827681"/>
                  </a:lnTo>
                  <a:lnTo>
                    <a:pt x="1334683" y="827681"/>
                  </a:lnTo>
                  <a:lnTo>
                    <a:pt x="1335950" y="866973"/>
                  </a:lnTo>
                  <a:lnTo>
                    <a:pt x="1352428" y="866973"/>
                  </a:lnTo>
                  <a:lnTo>
                    <a:pt x="1352428" y="910068"/>
                  </a:lnTo>
                  <a:lnTo>
                    <a:pt x="1356230" y="910068"/>
                  </a:lnTo>
                  <a:lnTo>
                    <a:pt x="1356230" y="926546"/>
                  </a:lnTo>
                  <a:lnTo>
                    <a:pt x="1391720" y="926546"/>
                  </a:lnTo>
                  <a:lnTo>
                    <a:pt x="1391720" y="941756"/>
                  </a:lnTo>
                  <a:lnTo>
                    <a:pt x="1406930" y="941756"/>
                  </a:lnTo>
                  <a:lnTo>
                    <a:pt x="1406930" y="959501"/>
                  </a:lnTo>
                  <a:lnTo>
                    <a:pt x="1457631" y="959501"/>
                  </a:lnTo>
                  <a:lnTo>
                    <a:pt x="1457631" y="974711"/>
                  </a:lnTo>
                  <a:lnTo>
                    <a:pt x="1519738" y="974711"/>
                  </a:lnTo>
                  <a:lnTo>
                    <a:pt x="1519738" y="989921"/>
                  </a:lnTo>
                  <a:lnTo>
                    <a:pt x="1542553" y="989921"/>
                  </a:lnTo>
                  <a:lnTo>
                    <a:pt x="1542553" y="1027946"/>
                  </a:lnTo>
                  <a:lnTo>
                    <a:pt x="1553961" y="1027946"/>
                  </a:lnTo>
                  <a:lnTo>
                    <a:pt x="1553961" y="1046959"/>
                  </a:lnTo>
                  <a:lnTo>
                    <a:pt x="1566636" y="1046959"/>
                  </a:lnTo>
                  <a:lnTo>
                    <a:pt x="1566636" y="1073577"/>
                  </a:lnTo>
                  <a:lnTo>
                    <a:pt x="1576776" y="1073577"/>
                  </a:lnTo>
                  <a:lnTo>
                    <a:pt x="1576776" y="1136952"/>
                  </a:lnTo>
                  <a:lnTo>
                    <a:pt x="1612266" y="1136952"/>
                  </a:lnTo>
                  <a:lnTo>
                    <a:pt x="1612266" y="1163569"/>
                  </a:lnTo>
                  <a:lnTo>
                    <a:pt x="1679444" y="1163569"/>
                  </a:lnTo>
                  <a:lnTo>
                    <a:pt x="1679444" y="1183849"/>
                  </a:lnTo>
                  <a:lnTo>
                    <a:pt x="1825207" y="1183849"/>
                  </a:lnTo>
                  <a:lnTo>
                    <a:pt x="1825207" y="1216805"/>
                  </a:lnTo>
                  <a:lnTo>
                    <a:pt x="1910130" y="1216805"/>
                  </a:lnTo>
                  <a:lnTo>
                    <a:pt x="1910130" y="1234550"/>
                  </a:lnTo>
                  <a:lnTo>
                    <a:pt x="1938015" y="1234550"/>
                  </a:lnTo>
                  <a:lnTo>
                    <a:pt x="1938015" y="1339753"/>
                  </a:lnTo>
                  <a:lnTo>
                    <a:pt x="1951957" y="1339753"/>
                  </a:lnTo>
                  <a:lnTo>
                    <a:pt x="1951957" y="1381580"/>
                  </a:lnTo>
                  <a:lnTo>
                    <a:pt x="1970970" y="1381580"/>
                  </a:lnTo>
                  <a:lnTo>
                    <a:pt x="1970970" y="1400593"/>
                  </a:lnTo>
                  <a:lnTo>
                    <a:pt x="1997588" y="1400593"/>
                  </a:lnTo>
                  <a:lnTo>
                    <a:pt x="1997588" y="1436083"/>
                  </a:lnTo>
                  <a:lnTo>
                    <a:pt x="2019135" y="1436083"/>
                  </a:lnTo>
                  <a:lnTo>
                    <a:pt x="2019135" y="1450025"/>
                  </a:lnTo>
                  <a:lnTo>
                    <a:pt x="2123071" y="1450025"/>
                  </a:lnTo>
                  <a:lnTo>
                    <a:pt x="2123071" y="1462701"/>
                  </a:lnTo>
                  <a:lnTo>
                    <a:pt x="2313196" y="1462701"/>
                  </a:lnTo>
                  <a:lnTo>
                    <a:pt x="2313196" y="1531146"/>
                  </a:lnTo>
                  <a:lnTo>
                    <a:pt x="2323336" y="1531146"/>
                  </a:lnTo>
                  <a:lnTo>
                    <a:pt x="2323336" y="1567903"/>
                  </a:lnTo>
                  <a:lnTo>
                    <a:pt x="2380374" y="1567903"/>
                  </a:lnTo>
                  <a:lnTo>
                    <a:pt x="2380374" y="1602126"/>
                  </a:lnTo>
                  <a:lnTo>
                    <a:pt x="2472902" y="1602126"/>
                  </a:lnTo>
                  <a:lnTo>
                    <a:pt x="2472902" y="1618604"/>
                  </a:lnTo>
                  <a:lnTo>
                    <a:pt x="2540080" y="1618604"/>
                  </a:lnTo>
                  <a:lnTo>
                    <a:pt x="2540080" y="1628744"/>
                  </a:lnTo>
                  <a:lnTo>
                    <a:pt x="2647818" y="1628744"/>
                  </a:lnTo>
                  <a:lnTo>
                    <a:pt x="2647818" y="1650291"/>
                  </a:lnTo>
                  <a:lnTo>
                    <a:pt x="2685843" y="1650291"/>
                  </a:lnTo>
                  <a:lnTo>
                    <a:pt x="2685843" y="1662966"/>
                  </a:lnTo>
                  <a:lnTo>
                    <a:pt x="2695983" y="1662966"/>
                  </a:lnTo>
                  <a:lnTo>
                    <a:pt x="2695983" y="1713666"/>
                  </a:lnTo>
                  <a:lnTo>
                    <a:pt x="2707390" y="1713666"/>
                  </a:lnTo>
                  <a:lnTo>
                    <a:pt x="2707390" y="1739017"/>
                  </a:lnTo>
                  <a:lnTo>
                    <a:pt x="2774568" y="1739017"/>
                  </a:lnTo>
                  <a:lnTo>
                    <a:pt x="2774568" y="1774507"/>
                  </a:lnTo>
                  <a:lnTo>
                    <a:pt x="2896249" y="1774507"/>
                  </a:lnTo>
                  <a:lnTo>
                    <a:pt x="2896249" y="1801124"/>
                  </a:lnTo>
                  <a:lnTo>
                    <a:pt x="3081304" y="1801124"/>
                  </a:lnTo>
                  <a:lnTo>
                    <a:pt x="3081304" y="1817602"/>
                  </a:lnTo>
                  <a:lnTo>
                    <a:pt x="3109189" y="1817602"/>
                  </a:lnTo>
                  <a:lnTo>
                    <a:pt x="3109189" y="1839149"/>
                  </a:lnTo>
                  <a:lnTo>
                    <a:pt x="3209322" y="1839149"/>
                  </a:lnTo>
                  <a:lnTo>
                    <a:pt x="3209322" y="1858162"/>
                  </a:lnTo>
                  <a:lnTo>
                    <a:pt x="3301850" y="1858162"/>
                  </a:lnTo>
                  <a:lnTo>
                    <a:pt x="3301850" y="1874640"/>
                  </a:lnTo>
                  <a:lnTo>
                    <a:pt x="3362690" y="1874640"/>
                  </a:lnTo>
                  <a:lnTo>
                    <a:pt x="3362690" y="1891117"/>
                  </a:lnTo>
                  <a:lnTo>
                    <a:pt x="3480568" y="1891117"/>
                  </a:lnTo>
                  <a:lnTo>
                    <a:pt x="3480568" y="1917735"/>
                  </a:lnTo>
                  <a:lnTo>
                    <a:pt x="3504651" y="1917735"/>
                  </a:lnTo>
                  <a:lnTo>
                    <a:pt x="3504651" y="1935480"/>
                  </a:lnTo>
                  <a:lnTo>
                    <a:pt x="3677031" y="1935480"/>
                  </a:lnTo>
                  <a:lnTo>
                    <a:pt x="3677031" y="1950690"/>
                  </a:lnTo>
                  <a:lnTo>
                    <a:pt x="3982500" y="1950690"/>
                  </a:lnTo>
                  <a:lnTo>
                    <a:pt x="3982500" y="1976040"/>
                  </a:lnTo>
                  <a:lnTo>
                    <a:pt x="4086436" y="1976040"/>
                  </a:lnTo>
                  <a:lnTo>
                    <a:pt x="4086436" y="2000122"/>
                  </a:lnTo>
                  <a:lnTo>
                    <a:pt x="4255014" y="2000122"/>
                  </a:lnTo>
                  <a:lnTo>
                    <a:pt x="4255014" y="2024205"/>
                  </a:lnTo>
                  <a:lnTo>
                    <a:pt x="4294307" y="2024205"/>
                  </a:lnTo>
                  <a:lnTo>
                    <a:pt x="4294307" y="2047020"/>
                  </a:lnTo>
                  <a:lnTo>
                    <a:pt x="4625125" y="2047020"/>
                  </a:lnTo>
                  <a:lnTo>
                    <a:pt x="4625125" y="2068568"/>
                  </a:lnTo>
                  <a:lnTo>
                    <a:pt x="4835531" y="2068568"/>
                  </a:lnTo>
                  <a:lnTo>
                    <a:pt x="4835531" y="2100255"/>
                  </a:lnTo>
                  <a:lnTo>
                    <a:pt x="5019319" y="2100255"/>
                  </a:lnTo>
                  <a:lnTo>
                    <a:pt x="5019319" y="2131943"/>
                  </a:lnTo>
                  <a:lnTo>
                    <a:pt x="5975018" y="2131943"/>
                  </a:lnTo>
                </a:path>
              </a:pathLst>
            </a:custGeom>
            <a:noFill/>
            <a:ln w="12665" cap="flat">
              <a:solidFill>
                <a:schemeClr val="accent5">
                  <a:lumMod val="75000"/>
                </a:schemeClr>
              </a:solidFill>
              <a:prstDash val="solid"/>
              <a:miter/>
            </a:ln>
          </p:spPr>
          <p:txBody>
            <a:bodyPr rtlCol="0" anchor="ctr"/>
            <a:lstStyle/>
            <a:p>
              <a:endParaRPr lang="en-US" sz="2400">
                <a:solidFill>
                  <a:schemeClr val="accent5">
                    <a:lumMod val="50000"/>
                  </a:schemeClr>
                </a:solidFill>
              </a:endParaRPr>
            </a:p>
          </p:txBody>
        </p:sp>
        <p:sp>
          <p:nvSpPr>
            <p:cNvPr id="249" name="Freeform 248">
              <a:extLst>
                <a:ext uri="{FF2B5EF4-FFF2-40B4-BE49-F238E27FC236}">
                  <a16:creationId xmlns:a16="http://schemas.microsoft.com/office/drawing/2014/main" id="{76DC665D-86D4-2EEA-368F-C3AE5C166611}"/>
                </a:ext>
              </a:extLst>
            </p:cNvPr>
            <p:cNvSpPr/>
            <p:nvPr/>
          </p:nvSpPr>
          <p:spPr>
            <a:xfrm>
              <a:off x="7032426"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50" name="Freeform 249">
              <a:extLst>
                <a:ext uri="{FF2B5EF4-FFF2-40B4-BE49-F238E27FC236}">
                  <a16:creationId xmlns:a16="http://schemas.microsoft.com/office/drawing/2014/main" id="{E15D6CEE-F38B-4CA4-A4FA-B9F82773B763}"/>
                </a:ext>
              </a:extLst>
            </p:cNvPr>
            <p:cNvSpPr/>
            <p:nvPr/>
          </p:nvSpPr>
          <p:spPr>
            <a:xfrm>
              <a:off x="6993133"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51" name="Freeform 250">
              <a:extLst>
                <a:ext uri="{FF2B5EF4-FFF2-40B4-BE49-F238E27FC236}">
                  <a16:creationId xmlns:a16="http://schemas.microsoft.com/office/drawing/2014/main" id="{97003BE6-3B14-2EDC-80BB-13DA2A4E6736}"/>
                </a:ext>
              </a:extLst>
            </p:cNvPr>
            <p:cNvSpPr/>
            <p:nvPr/>
          </p:nvSpPr>
          <p:spPr>
            <a:xfrm>
              <a:off x="6917083"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52" name="Freeform 251">
              <a:extLst>
                <a:ext uri="{FF2B5EF4-FFF2-40B4-BE49-F238E27FC236}">
                  <a16:creationId xmlns:a16="http://schemas.microsoft.com/office/drawing/2014/main" id="{E754441C-1646-CD2D-B8B1-E60D7E4AD9EB}"/>
                </a:ext>
              </a:extLst>
            </p:cNvPr>
            <p:cNvSpPr/>
            <p:nvPr/>
          </p:nvSpPr>
          <p:spPr>
            <a:xfrm>
              <a:off x="6877790"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53" name="Freeform 252">
              <a:extLst>
                <a:ext uri="{FF2B5EF4-FFF2-40B4-BE49-F238E27FC236}">
                  <a16:creationId xmlns:a16="http://schemas.microsoft.com/office/drawing/2014/main" id="{6CFFFAEF-250C-6A2A-06C4-E5DB27A4A8ED}"/>
                </a:ext>
              </a:extLst>
            </p:cNvPr>
            <p:cNvSpPr/>
            <p:nvPr/>
          </p:nvSpPr>
          <p:spPr>
            <a:xfrm>
              <a:off x="6740900" y="288896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54" name="Freeform 253">
              <a:extLst>
                <a:ext uri="{FF2B5EF4-FFF2-40B4-BE49-F238E27FC236}">
                  <a16:creationId xmlns:a16="http://schemas.microsoft.com/office/drawing/2014/main" id="{7E6F67CC-EFF1-8E8D-D238-D43E095E069F}"/>
                </a:ext>
              </a:extLst>
            </p:cNvPr>
            <p:cNvSpPr/>
            <p:nvPr/>
          </p:nvSpPr>
          <p:spPr>
            <a:xfrm>
              <a:off x="6701607" y="292825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55" name="Freeform 254">
              <a:extLst>
                <a:ext uri="{FF2B5EF4-FFF2-40B4-BE49-F238E27FC236}">
                  <a16:creationId xmlns:a16="http://schemas.microsoft.com/office/drawing/2014/main" id="{A9D52910-B7E9-63D2-7E8E-9E000EC80B08}"/>
                </a:ext>
              </a:extLst>
            </p:cNvPr>
            <p:cNvSpPr/>
            <p:nvPr/>
          </p:nvSpPr>
          <p:spPr>
            <a:xfrm>
              <a:off x="6680060" y="288896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56" name="Freeform 255">
              <a:extLst>
                <a:ext uri="{FF2B5EF4-FFF2-40B4-BE49-F238E27FC236}">
                  <a16:creationId xmlns:a16="http://schemas.microsoft.com/office/drawing/2014/main" id="{232C0992-F9E6-EA5B-5C03-17F20801D8EE}"/>
                </a:ext>
              </a:extLst>
            </p:cNvPr>
            <p:cNvSpPr/>
            <p:nvPr/>
          </p:nvSpPr>
          <p:spPr>
            <a:xfrm>
              <a:off x="6640767" y="292825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57" name="Freeform 256">
              <a:extLst>
                <a:ext uri="{FF2B5EF4-FFF2-40B4-BE49-F238E27FC236}">
                  <a16:creationId xmlns:a16="http://schemas.microsoft.com/office/drawing/2014/main" id="{4DCB8F4D-DB68-AAFA-983E-8AF0C6DC880E}"/>
                </a:ext>
              </a:extLst>
            </p:cNvPr>
            <p:cNvSpPr/>
            <p:nvPr/>
          </p:nvSpPr>
          <p:spPr>
            <a:xfrm>
              <a:off x="6530494" y="285727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58" name="Freeform 257">
              <a:extLst>
                <a:ext uri="{FF2B5EF4-FFF2-40B4-BE49-F238E27FC236}">
                  <a16:creationId xmlns:a16="http://schemas.microsoft.com/office/drawing/2014/main" id="{37549CCC-6C0E-2B01-BB68-87B8D369E83E}"/>
                </a:ext>
              </a:extLst>
            </p:cNvPr>
            <p:cNvSpPr/>
            <p:nvPr/>
          </p:nvSpPr>
          <p:spPr>
            <a:xfrm>
              <a:off x="6491201" y="289657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59" name="Freeform 258">
              <a:extLst>
                <a:ext uri="{FF2B5EF4-FFF2-40B4-BE49-F238E27FC236}">
                  <a16:creationId xmlns:a16="http://schemas.microsoft.com/office/drawing/2014/main" id="{90A95524-DE12-B738-137E-12E086F8C913}"/>
                </a:ext>
              </a:extLst>
            </p:cNvPr>
            <p:cNvSpPr/>
            <p:nvPr/>
          </p:nvSpPr>
          <p:spPr>
            <a:xfrm>
              <a:off x="6478526" y="285727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60" name="Freeform 259">
              <a:extLst>
                <a:ext uri="{FF2B5EF4-FFF2-40B4-BE49-F238E27FC236}">
                  <a16:creationId xmlns:a16="http://schemas.microsoft.com/office/drawing/2014/main" id="{D3BBE364-8594-5591-6A0C-BD47069E11AB}"/>
                </a:ext>
              </a:extLst>
            </p:cNvPr>
            <p:cNvSpPr/>
            <p:nvPr/>
          </p:nvSpPr>
          <p:spPr>
            <a:xfrm>
              <a:off x="6439234" y="289657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61" name="Freeform 260">
              <a:extLst>
                <a:ext uri="{FF2B5EF4-FFF2-40B4-BE49-F238E27FC236}">
                  <a16:creationId xmlns:a16="http://schemas.microsoft.com/office/drawing/2014/main" id="{9705DA57-6B14-23A4-5A8A-4F0A2B034E66}"/>
                </a:ext>
              </a:extLst>
            </p:cNvPr>
            <p:cNvSpPr/>
            <p:nvPr/>
          </p:nvSpPr>
          <p:spPr>
            <a:xfrm>
              <a:off x="6080530" y="280911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62" name="Freeform 261">
              <a:extLst>
                <a:ext uri="{FF2B5EF4-FFF2-40B4-BE49-F238E27FC236}">
                  <a16:creationId xmlns:a16="http://schemas.microsoft.com/office/drawing/2014/main" id="{DED3C464-28E5-6AE5-7A35-1B811DE60227}"/>
                </a:ext>
              </a:extLst>
            </p:cNvPr>
            <p:cNvSpPr/>
            <p:nvPr/>
          </p:nvSpPr>
          <p:spPr>
            <a:xfrm>
              <a:off x="6041237" y="284840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63" name="Freeform 262">
              <a:extLst>
                <a:ext uri="{FF2B5EF4-FFF2-40B4-BE49-F238E27FC236}">
                  <a16:creationId xmlns:a16="http://schemas.microsoft.com/office/drawing/2014/main" id="{D2E15BE7-D4A9-214E-85CF-D63F74C5032B}"/>
                </a:ext>
              </a:extLst>
            </p:cNvPr>
            <p:cNvSpPr/>
            <p:nvPr/>
          </p:nvSpPr>
          <p:spPr>
            <a:xfrm>
              <a:off x="5953779" y="278756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64" name="Freeform 263">
              <a:extLst>
                <a:ext uri="{FF2B5EF4-FFF2-40B4-BE49-F238E27FC236}">
                  <a16:creationId xmlns:a16="http://schemas.microsoft.com/office/drawing/2014/main" id="{F0A94B18-CB2D-0365-62B3-3B041550FEC2}"/>
                </a:ext>
              </a:extLst>
            </p:cNvPr>
            <p:cNvSpPr/>
            <p:nvPr/>
          </p:nvSpPr>
          <p:spPr>
            <a:xfrm>
              <a:off x="5914487" y="282685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65" name="Freeform 264">
              <a:extLst>
                <a:ext uri="{FF2B5EF4-FFF2-40B4-BE49-F238E27FC236}">
                  <a16:creationId xmlns:a16="http://schemas.microsoft.com/office/drawing/2014/main" id="{A714F4E6-34E9-2E0D-4967-10B94B8216A0}"/>
                </a:ext>
              </a:extLst>
            </p:cNvPr>
            <p:cNvSpPr/>
            <p:nvPr/>
          </p:nvSpPr>
          <p:spPr>
            <a:xfrm>
              <a:off x="5890404" y="276348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66" name="Freeform 265">
              <a:extLst>
                <a:ext uri="{FF2B5EF4-FFF2-40B4-BE49-F238E27FC236}">
                  <a16:creationId xmlns:a16="http://schemas.microsoft.com/office/drawing/2014/main" id="{0D30D121-2DEF-1B54-CF21-FA26277A8105}"/>
                </a:ext>
              </a:extLst>
            </p:cNvPr>
            <p:cNvSpPr/>
            <p:nvPr/>
          </p:nvSpPr>
          <p:spPr>
            <a:xfrm>
              <a:off x="5851111" y="280277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67" name="Freeform 266">
              <a:extLst>
                <a:ext uri="{FF2B5EF4-FFF2-40B4-BE49-F238E27FC236}">
                  <a16:creationId xmlns:a16="http://schemas.microsoft.com/office/drawing/2014/main" id="{66C4AF8F-0338-C1C9-4991-8B7C85D370A7}"/>
                </a:ext>
              </a:extLst>
            </p:cNvPr>
            <p:cNvSpPr/>
            <p:nvPr/>
          </p:nvSpPr>
          <p:spPr>
            <a:xfrm>
              <a:off x="5773794" y="274193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68" name="Freeform 267">
              <a:extLst>
                <a:ext uri="{FF2B5EF4-FFF2-40B4-BE49-F238E27FC236}">
                  <a16:creationId xmlns:a16="http://schemas.microsoft.com/office/drawing/2014/main" id="{585F4B32-EBF4-55DB-6603-15CEED86FE9A}"/>
                </a:ext>
              </a:extLst>
            </p:cNvPr>
            <p:cNvSpPr/>
            <p:nvPr/>
          </p:nvSpPr>
          <p:spPr>
            <a:xfrm>
              <a:off x="5734501" y="278122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69" name="Freeform 268">
              <a:extLst>
                <a:ext uri="{FF2B5EF4-FFF2-40B4-BE49-F238E27FC236}">
                  <a16:creationId xmlns:a16="http://schemas.microsoft.com/office/drawing/2014/main" id="{4FC2C77B-C246-49B3-C30B-ED0FE88AF9A3}"/>
                </a:ext>
              </a:extLst>
            </p:cNvPr>
            <p:cNvSpPr/>
            <p:nvPr/>
          </p:nvSpPr>
          <p:spPr>
            <a:xfrm>
              <a:off x="5378332" y="272292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70" name="Freeform 269">
              <a:extLst>
                <a:ext uri="{FF2B5EF4-FFF2-40B4-BE49-F238E27FC236}">
                  <a16:creationId xmlns:a16="http://schemas.microsoft.com/office/drawing/2014/main" id="{C6358CAE-8932-A8E5-9FE6-F9065F424362}"/>
                </a:ext>
              </a:extLst>
            </p:cNvPr>
            <p:cNvSpPr/>
            <p:nvPr/>
          </p:nvSpPr>
          <p:spPr>
            <a:xfrm>
              <a:off x="5339040" y="276221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71" name="Freeform 270">
              <a:extLst>
                <a:ext uri="{FF2B5EF4-FFF2-40B4-BE49-F238E27FC236}">
                  <a16:creationId xmlns:a16="http://schemas.microsoft.com/office/drawing/2014/main" id="{DCF1D270-5A4F-ED72-2C86-96F3B1FD3B6E}"/>
                </a:ext>
              </a:extLst>
            </p:cNvPr>
            <p:cNvSpPr/>
            <p:nvPr/>
          </p:nvSpPr>
          <p:spPr>
            <a:xfrm>
              <a:off x="5346645" y="272292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72" name="Freeform 271">
              <a:extLst>
                <a:ext uri="{FF2B5EF4-FFF2-40B4-BE49-F238E27FC236}">
                  <a16:creationId xmlns:a16="http://schemas.microsoft.com/office/drawing/2014/main" id="{D270C332-A597-8064-CF1B-4C7909340978}"/>
                </a:ext>
              </a:extLst>
            </p:cNvPr>
            <p:cNvSpPr/>
            <p:nvPr/>
          </p:nvSpPr>
          <p:spPr>
            <a:xfrm>
              <a:off x="5307352" y="276221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73" name="Freeform 272">
              <a:extLst>
                <a:ext uri="{FF2B5EF4-FFF2-40B4-BE49-F238E27FC236}">
                  <a16:creationId xmlns:a16="http://schemas.microsoft.com/office/drawing/2014/main" id="{E95D95A6-07E6-2C6D-5105-18E02073B6D1}"/>
                </a:ext>
              </a:extLst>
            </p:cNvPr>
            <p:cNvSpPr/>
            <p:nvPr/>
          </p:nvSpPr>
          <p:spPr>
            <a:xfrm>
              <a:off x="5328899" y="272292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74" name="Freeform 273">
              <a:extLst>
                <a:ext uri="{FF2B5EF4-FFF2-40B4-BE49-F238E27FC236}">
                  <a16:creationId xmlns:a16="http://schemas.microsoft.com/office/drawing/2014/main" id="{749259C0-6DFC-5852-45C8-D3A117B0C0DB}"/>
                </a:ext>
              </a:extLst>
            </p:cNvPr>
            <p:cNvSpPr/>
            <p:nvPr/>
          </p:nvSpPr>
          <p:spPr>
            <a:xfrm>
              <a:off x="5289607" y="276221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75" name="Freeform 274">
              <a:extLst>
                <a:ext uri="{FF2B5EF4-FFF2-40B4-BE49-F238E27FC236}">
                  <a16:creationId xmlns:a16="http://schemas.microsoft.com/office/drawing/2014/main" id="{5C045721-7811-C81E-7F11-8F99EA95BDE3}"/>
                </a:ext>
              </a:extLst>
            </p:cNvPr>
            <p:cNvSpPr/>
            <p:nvPr/>
          </p:nvSpPr>
          <p:spPr>
            <a:xfrm>
              <a:off x="5307352" y="269884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76" name="Freeform 275">
              <a:extLst>
                <a:ext uri="{FF2B5EF4-FFF2-40B4-BE49-F238E27FC236}">
                  <a16:creationId xmlns:a16="http://schemas.microsoft.com/office/drawing/2014/main" id="{1587DA9B-1FD8-0BAD-174A-30D9D981378C}"/>
                </a:ext>
              </a:extLst>
            </p:cNvPr>
            <p:cNvSpPr/>
            <p:nvPr/>
          </p:nvSpPr>
          <p:spPr>
            <a:xfrm>
              <a:off x="5268059" y="273813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77" name="Freeform 276">
              <a:extLst>
                <a:ext uri="{FF2B5EF4-FFF2-40B4-BE49-F238E27FC236}">
                  <a16:creationId xmlns:a16="http://schemas.microsoft.com/office/drawing/2014/main" id="{9C9C5869-40A3-FA0C-DE3C-A43C54CB273E}"/>
                </a:ext>
              </a:extLst>
            </p:cNvPr>
            <p:cNvSpPr/>
            <p:nvPr/>
          </p:nvSpPr>
          <p:spPr>
            <a:xfrm>
              <a:off x="4971463" y="262912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78" name="Freeform 277">
              <a:extLst>
                <a:ext uri="{FF2B5EF4-FFF2-40B4-BE49-F238E27FC236}">
                  <a16:creationId xmlns:a16="http://schemas.microsoft.com/office/drawing/2014/main" id="{8E71DBAC-94C2-C714-F12C-EA525EB063EB}"/>
                </a:ext>
              </a:extLst>
            </p:cNvPr>
            <p:cNvSpPr/>
            <p:nvPr/>
          </p:nvSpPr>
          <p:spPr>
            <a:xfrm>
              <a:off x="4932170" y="266842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79" name="Freeform 278">
              <a:extLst>
                <a:ext uri="{FF2B5EF4-FFF2-40B4-BE49-F238E27FC236}">
                  <a16:creationId xmlns:a16="http://schemas.microsoft.com/office/drawing/2014/main" id="{3A18CCB1-C34C-7FD9-67F0-FB27F989EB9B}"/>
                </a:ext>
              </a:extLst>
            </p:cNvPr>
            <p:cNvSpPr/>
            <p:nvPr/>
          </p:nvSpPr>
          <p:spPr>
            <a:xfrm>
              <a:off x="4905553" y="259110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80" name="Freeform 279">
              <a:extLst>
                <a:ext uri="{FF2B5EF4-FFF2-40B4-BE49-F238E27FC236}">
                  <a16:creationId xmlns:a16="http://schemas.microsoft.com/office/drawing/2014/main" id="{35A93506-1E81-6C9D-64FD-832E40FA91ED}"/>
                </a:ext>
              </a:extLst>
            </p:cNvPr>
            <p:cNvSpPr/>
            <p:nvPr/>
          </p:nvSpPr>
          <p:spPr>
            <a:xfrm>
              <a:off x="4866260" y="2630394"/>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81" name="Freeform 280">
              <a:extLst>
                <a:ext uri="{FF2B5EF4-FFF2-40B4-BE49-F238E27FC236}">
                  <a16:creationId xmlns:a16="http://schemas.microsoft.com/office/drawing/2014/main" id="{C13F6BAD-7A71-D23A-AA89-927DE2EF61BC}"/>
                </a:ext>
              </a:extLst>
            </p:cNvPr>
            <p:cNvSpPr/>
            <p:nvPr/>
          </p:nvSpPr>
          <p:spPr>
            <a:xfrm>
              <a:off x="4729370" y="259236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82" name="Freeform 281">
              <a:extLst>
                <a:ext uri="{FF2B5EF4-FFF2-40B4-BE49-F238E27FC236}">
                  <a16:creationId xmlns:a16="http://schemas.microsoft.com/office/drawing/2014/main" id="{A6E20129-CAFC-715F-CF72-AF9F8F508C0C}"/>
                </a:ext>
              </a:extLst>
            </p:cNvPr>
            <p:cNvSpPr/>
            <p:nvPr/>
          </p:nvSpPr>
          <p:spPr>
            <a:xfrm>
              <a:off x="4690077" y="263166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83" name="Freeform 282">
              <a:extLst>
                <a:ext uri="{FF2B5EF4-FFF2-40B4-BE49-F238E27FC236}">
                  <a16:creationId xmlns:a16="http://schemas.microsoft.com/office/drawing/2014/main" id="{297F4747-B0C5-682A-5CC0-0EB3B5C38DB2}"/>
                </a:ext>
              </a:extLst>
            </p:cNvPr>
            <p:cNvSpPr/>
            <p:nvPr/>
          </p:nvSpPr>
          <p:spPr>
            <a:xfrm>
              <a:off x="4251520" y="2390836"/>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84" name="Freeform 283">
              <a:extLst>
                <a:ext uri="{FF2B5EF4-FFF2-40B4-BE49-F238E27FC236}">
                  <a16:creationId xmlns:a16="http://schemas.microsoft.com/office/drawing/2014/main" id="{6AA0BD61-FEE0-B396-A132-2E927DEE854D}"/>
                </a:ext>
              </a:extLst>
            </p:cNvPr>
            <p:cNvSpPr/>
            <p:nvPr/>
          </p:nvSpPr>
          <p:spPr>
            <a:xfrm>
              <a:off x="4212228" y="2430129"/>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85" name="Freeform 284">
              <a:extLst>
                <a:ext uri="{FF2B5EF4-FFF2-40B4-BE49-F238E27FC236}">
                  <a16:creationId xmlns:a16="http://schemas.microsoft.com/office/drawing/2014/main" id="{A72FA3B9-705D-13E5-88F0-FEE65EEA05DF}"/>
                </a:ext>
              </a:extLst>
            </p:cNvPr>
            <p:cNvSpPr/>
            <p:nvPr/>
          </p:nvSpPr>
          <p:spPr>
            <a:xfrm>
              <a:off x="3785079" y="217409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86" name="Freeform 285">
              <a:extLst>
                <a:ext uri="{FF2B5EF4-FFF2-40B4-BE49-F238E27FC236}">
                  <a16:creationId xmlns:a16="http://schemas.microsoft.com/office/drawing/2014/main" id="{84BEE482-2884-1DD3-0FD9-C656E20F9351}"/>
                </a:ext>
              </a:extLst>
            </p:cNvPr>
            <p:cNvSpPr/>
            <p:nvPr/>
          </p:nvSpPr>
          <p:spPr>
            <a:xfrm>
              <a:off x="3745786" y="221338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87" name="Freeform 286">
              <a:extLst>
                <a:ext uri="{FF2B5EF4-FFF2-40B4-BE49-F238E27FC236}">
                  <a16:creationId xmlns:a16="http://schemas.microsoft.com/office/drawing/2014/main" id="{B840A243-AD6D-6F1D-1274-05B01A5643FB}"/>
                </a:ext>
              </a:extLst>
            </p:cNvPr>
            <p:cNvSpPr/>
            <p:nvPr/>
          </p:nvSpPr>
          <p:spPr>
            <a:xfrm>
              <a:off x="3616500" y="197382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88" name="Freeform 287">
              <a:extLst>
                <a:ext uri="{FF2B5EF4-FFF2-40B4-BE49-F238E27FC236}">
                  <a16:creationId xmlns:a16="http://schemas.microsoft.com/office/drawing/2014/main" id="{6A41E265-7DF5-2373-AD2F-4390E1D17006}"/>
                </a:ext>
              </a:extLst>
            </p:cNvPr>
            <p:cNvSpPr/>
            <p:nvPr/>
          </p:nvSpPr>
          <p:spPr>
            <a:xfrm>
              <a:off x="3577208" y="201312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89" name="Freeform 288">
              <a:extLst>
                <a:ext uri="{FF2B5EF4-FFF2-40B4-BE49-F238E27FC236}">
                  <a16:creationId xmlns:a16="http://schemas.microsoft.com/office/drawing/2014/main" id="{79647E39-327E-5CB7-6E11-B2F6FB54BA91}"/>
                </a:ext>
              </a:extLst>
            </p:cNvPr>
            <p:cNvSpPr/>
            <p:nvPr/>
          </p:nvSpPr>
          <p:spPr>
            <a:xfrm>
              <a:off x="3449190" y="195354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90" name="Freeform 289">
              <a:extLst>
                <a:ext uri="{FF2B5EF4-FFF2-40B4-BE49-F238E27FC236}">
                  <a16:creationId xmlns:a16="http://schemas.microsoft.com/office/drawing/2014/main" id="{17A79EA0-7D77-E5F6-719E-78744BBF4679}"/>
                </a:ext>
              </a:extLst>
            </p:cNvPr>
            <p:cNvSpPr/>
            <p:nvPr/>
          </p:nvSpPr>
          <p:spPr>
            <a:xfrm>
              <a:off x="3409897" y="199284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91" name="Freeform 290">
              <a:extLst>
                <a:ext uri="{FF2B5EF4-FFF2-40B4-BE49-F238E27FC236}">
                  <a16:creationId xmlns:a16="http://schemas.microsoft.com/office/drawing/2014/main" id="{72AF5C26-A933-76EE-D61C-A35A7DF3F94D}"/>
                </a:ext>
              </a:extLst>
            </p:cNvPr>
            <p:cNvSpPr/>
            <p:nvPr/>
          </p:nvSpPr>
          <p:spPr>
            <a:xfrm>
              <a:off x="3384547" y="184200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92" name="Freeform 291">
              <a:extLst>
                <a:ext uri="{FF2B5EF4-FFF2-40B4-BE49-F238E27FC236}">
                  <a16:creationId xmlns:a16="http://schemas.microsoft.com/office/drawing/2014/main" id="{F1C94DA7-73DE-1DEA-C371-EFE86DB6E958}"/>
                </a:ext>
              </a:extLst>
            </p:cNvPr>
            <p:cNvSpPr/>
            <p:nvPr/>
          </p:nvSpPr>
          <p:spPr>
            <a:xfrm>
              <a:off x="3345254" y="1881299"/>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93" name="Freeform 292">
              <a:extLst>
                <a:ext uri="{FF2B5EF4-FFF2-40B4-BE49-F238E27FC236}">
                  <a16:creationId xmlns:a16="http://schemas.microsoft.com/office/drawing/2014/main" id="{F5300CAB-FF97-C551-5265-FEDD3CE56285}"/>
                </a:ext>
              </a:extLst>
            </p:cNvPr>
            <p:cNvSpPr/>
            <p:nvPr/>
          </p:nvSpPr>
          <p:spPr>
            <a:xfrm>
              <a:off x="2782482" y="123994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94" name="Freeform 293">
              <a:extLst>
                <a:ext uri="{FF2B5EF4-FFF2-40B4-BE49-F238E27FC236}">
                  <a16:creationId xmlns:a16="http://schemas.microsoft.com/office/drawing/2014/main" id="{2BCC7AEB-DD1D-C71A-7E71-F0B91FA9015E}"/>
                </a:ext>
              </a:extLst>
            </p:cNvPr>
            <p:cNvSpPr/>
            <p:nvPr/>
          </p:nvSpPr>
          <p:spPr>
            <a:xfrm>
              <a:off x="2743190" y="1279234"/>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95" name="Freeform 294">
              <a:extLst>
                <a:ext uri="{FF2B5EF4-FFF2-40B4-BE49-F238E27FC236}">
                  <a16:creationId xmlns:a16="http://schemas.microsoft.com/office/drawing/2014/main" id="{D272119B-F98A-7D5A-E420-9CBD8609822D}"/>
                </a:ext>
              </a:extLst>
            </p:cNvPr>
            <p:cNvSpPr/>
            <p:nvPr/>
          </p:nvSpPr>
          <p:spPr>
            <a:xfrm>
              <a:off x="2700094" y="1209522"/>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96" name="Freeform 295">
              <a:extLst>
                <a:ext uri="{FF2B5EF4-FFF2-40B4-BE49-F238E27FC236}">
                  <a16:creationId xmlns:a16="http://schemas.microsoft.com/office/drawing/2014/main" id="{A278E630-F8DD-7A82-B530-AD681F627025}"/>
                </a:ext>
              </a:extLst>
            </p:cNvPr>
            <p:cNvSpPr/>
            <p:nvPr/>
          </p:nvSpPr>
          <p:spPr>
            <a:xfrm>
              <a:off x="2660802" y="1248814"/>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97" name="Freeform 296">
              <a:extLst>
                <a:ext uri="{FF2B5EF4-FFF2-40B4-BE49-F238E27FC236}">
                  <a16:creationId xmlns:a16="http://schemas.microsoft.com/office/drawing/2014/main" id="{88984914-047B-116A-AB9E-616EA8059B37}"/>
                </a:ext>
              </a:extLst>
            </p:cNvPr>
            <p:cNvSpPr/>
            <p:nvPr/>
          </p:nvSpPr>
          <p:spPr>
            <a:xfrm>
              <a:off x="2212105" y="93193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298" name="Freeform 297">
              <a:extLst>
                <a:ext uri="{FF2B5EF4-FFF2-40B4-BE49-F238E27FC236}">
                  <a16:creationId xmlns:a16="http://schemas.microsoft.com/office/drawing/2014/main" id="{14CCC6D1-AEF2-3188-790F-953115D9A3F0}"/>
                </a:ext>
              </a:extLst>
            </p:cNvPr>
            <p:cNvSpPr/>
            <p:nvPr/>
          </p:nvSpPr>
          <p:spPr>
            <a:xfrm>
              <a:off x="2172812" y="97123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299" name="Freeform 298">
              <a:extLst>
                <a:ext uri="{FF2B5EF4-FFF2-40B4-BE49-F238E27FC236}">
                  <a16:creationId xmlns:a16="http://schemas.microsoft.com/office/drawing/2014/main" id="{870EED02-7EC5-E767-3DAF-C82433312B29}"/>
                </a:ext>
              </a:extLst>
            </p:cNvPr>
            <p:cNvSpPr/>
            <p:nvPr/>
          </p:nvSpPr>
          <p:spPr>
            <a:xfrm>
              <a:off x="2157602" y="912926"/>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300" name="Freeform 299">
              <a:extLst>
                <a:ext uri="{FF2B5EF4-FFF2-40B4-BE49-F238E27FC236}">
                  <a16:creationId xmlns:a16="http://schemas.microsoft.com/office/drawing/2014/main" id="{3F9EF921-5490-72FD-0B9F-D75C590D5C36}"/>
                </a:ext>
              </a:extLst>
            </p:cNvPr>
            <p:cNvSpPr/>
            <p:nvPr/>
          </p:nvSpPr>
          <p:spPr>
            <a:xfrm>
              <a:off x="2118310" y="9522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301" name="Freeform 300">
              <a:extLst>
                <a:ext uri="{FF2B5EF4-FFF2-40B4-BE49-F238E27FC236}">
                  <a16:creationId xmlns:a16="http://schemas.microsoft.com/office/drawing/2014/main" id="{DC3F6808-C5EB-58A3-1F62-6713CFFAE5D0}"/>
                </a:ext>
              </a:extLst>
            </p:cNvPr>
            <p:cNvSpPr/>
            <p:nvPr/>
          </p:nvSpPr>
          <p:spPr>
            <a:xfrm>
              <a:off x="2082820" y="89644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302" name="Freeform 301">
              <a:extLst>
                <a:ext uri="{FF2B5EF4-FFF2-40B4-BE49-F238E27FC236}">
                  <a16:creationId xmlns:a16="http://schemas.microsoft.com/office/drawing/2014/main" id="{9DAFBE89-6F2F-F9F3-3439-897584649B67}"/>
                </a:ext>
              </a:extLst>
            </p:cNvPr>
            <p:cNvSpPr/>
            <p:nvPr/>
          </p:nvSpPr>
          <p:spPr>
            <a:xfrm>
              <a:off x="2043527" y="93574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303" name="Freeform 302">
              <a:extLst>
                <a:ext uri="{FF2B5EF4-FFF2-40B4-BE49-F238E27FC236}">
                  <a16:creationId xmlns:a16="http://schemas.microsoft.com/office/drawing/2014/main" id="{210230B1-3EFB-0791-2F30-ED29CF55E71A}"/>
                </a:ext>
              </a:extLst>
            </p:cNvPr>
            <p:cNvSpPr/>
            <p:nvPr/>
          </p:nvSpPr>
          <p:spPr>
            <a:xfrm>
              <a:off x="2035922" y="87236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304" name="Freeform 303">
              <a:extLst>
                <a:ext uri="{FF2B5EF4-FFF2-40B4-BE49-F238E27FC236}">
                  <a16:creationId xmlns:a16="http://schemas.microsoft.com/office/drawing/2014/main" id="{6D1E01D8-CC79-4EEB-18B5-10F4349C9DAE}"/>
                </a:ext>
              </a:extLst>
            </p:cNvPr>
            <p:cNvSpPr/>
            <p:nvPr/>
          </p:nvSpPr>
          <p:spPr>
            <a:xfrm>
              <a:off x="1996629" y="91165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305" name="Freeform 304">
              <a:extLst>
                <a:ext uri="{FF2B5EF4-FFF2-40B4-BE49-F238E27FC236}">
                  <a16:creationId xmlns:a16="http://schemas.microsoft.com/office/drawing/2014/main" id="{66F3D601-2604-EEA9-744D-2C6F604B8C56}"/>
                </a:ext>
              </a:extLst>
            </p:cNvPr>
            <p:cNvSpPr/>
            <p:nvPr/>
          </p:nvSpPr>
          <p:spPr>
            <a:xfrm>
              <a:off x="1828051" y="81279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306" name="Freeform 305">
              <a:extLst>
                <a:ext uri="{FF2B5EF4-FFF2-40B4-BE49-F238E27FC236}">
                  <a16:creationId xmlns:a16="http://schemas.microsoft.com/office/drawing/2014/main" id="{04F91374-9F84-1F1B-A2FB-BBB7771E98B8}"/>
                </a:ext>
              </a:extLst>
            </p:cNvPr>
            <p:cNvSpPr/>
            <p:nvPr/>
          </p:nvSpPr>
          <p:spPr>
            <a:xfrm>
              <a:off x="1788759" y="852085"/>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307" name="Freeform 306">
              <a:extLst>
                <a:ext uri="{FF2B5EF4-FFF2-40B4-BE49-F238E27FC236}">
                  <a16:creationId xmlns:a16="http://schemas.microsoft.com/office/drawing/2014/main" id="{716C26F2-285A-1861-8C10-E8DF9F41463C}"/>
                </a:ext>
              </a:extLst>
            </p:cNvPr>
            <p:cNvSpPr/>
            <p:nvPr/>
          </p:nvSpPr>
          <p:spPr>
            <a:xfrm>
              <a:off x="6871453"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308" name="Freeform 307">
              <a:extLst>
                <a:ext uri="{FF2B5EF4-FFF2-40B4-BE49-F238E27FC236}">
                  <a16:creationId xmlns:a16="http://schemas.microsoft.com/office/drawing/2014/main" id="{CC42A79C-782C-B181-A523-4550F6108D6D}"/>
                </a:ext>
              </a:extLst>
            </p:cNvPr>
            <p:cNvSpPr/>
            <p:nvPr/>
          </p:nvSpPr>
          <p:spPr>
            <a:xfrm>
              <a:off x="6832160"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309" name="Freeform 308">
              <a:extLst>
                <a:ext uri="{FF2B5EF4-FFF2-40B4-BE49-F238E27FC236}">
                  <a16:creationId xmlns:a16="http://schemas.microsoft.com/office/drawing/2014/main" id="{D1F95267-0784-F962-5DA5-C9E72A8FD0D6}"/>
                </a:ext>
              </a:extLst>
            </p:cNvPr>
            <p:cNvSpPr/>
            <p:nvPr/>
          </p:nvSpPr>
          <p:spPr>
            <a:xfrm>
              <a:off x="6847370"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310" name="Freeform 309">
              <a:extLst>
                <a:ext uri="{FF2B5EF4-FFF2-40B4-BE49-F238E27FC236}">
                  <a16:creationId xmlns:a16="http://schemas.microsoft.com/office/drawing/2014/main" id="{4880B7D5-74EE-11F1-ED22-19A12B7996F2}"/>
                </a:ext>
              </a:extLst>
            </p:cNvPr>
            <p:cNvSpPr/>
            <p:nvPr/>
          </p:nvSpPr>
          <p:spPr>
            <a:xfrm>
              <a:off x="6808078"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311" name="Freeform 310">
              <a:extLst>
                <a:ext uri="{FF2B5EF4-FFF2-40B4-BE49-F238E27FC236}">
                  <a16:creationId xmlns:a16="http://schemas.microsoft.com/office/drawing/2014/main" id="{0148CC00-704D-5887-FF63-86B4E9829AEB}"/>
                </a:ext>
              </a:extLst>
            </p:cNvPr>
            <p:cNvSpPr/>
            <p:nvPr/>
          </p:nvSpPr>
          <p:spPr>
            <a:xfrm>
              <a:off x="7813209"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312" name="Freeform 311">
              <a:extLst>
                <a:ext uri="{FF2B5EF4-FFF2-40B4-BE49-F238E27FC236}">
                  <a16:creationId xmlns:a16="http://schemas.microsoft.com/office/drawing/2014/main" id="{971249C4-4216-432A-8CEA-496476B0A5D4}"/>
                </a:ext>
              </a:extLst>
            </p:cNvPr>
            <p:cNvSpPr/>
            <p:nvPr/>
          </p:nvSpPr>
          <p:spPr>
            <a:xfrm>
              <a:off x="7773916"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313" name="Freeform 312">
              <a:extLst>
                <a:ext uri="{FF2B5EF4-FFF2-40B4-BE49-F238E27FC236}">
                  <a16:creationId xmlns:a16="http://schemas.microsoft.com/office/drawing/2014/main" id="{0F987D97-5203-6BB4-0083-BE1CF764B7F8}"/>
                </a:ext>
              </a:extLst>
            </p:cNvPr>
            <p:cNvSpPr/>
            <p:nvPr/>
          </p:nvSpPr>
          <p:spPr>
            <a:xfrm>
              <a:off x="7607873"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314" name="Freeform 313">
              <a:extLst>
                <a:ext uri="{FF2B5EF4-FFF2-40B4-BE49-F238E27FC236}">
                  <a16:creationId xmlns:a16="http://schemas.microsoft.com/office/drawing/2014/main" id="{9828DD95-98F3-4EA0-8230-A0027DFA9295}"/>
                </a:ext>
              </a:extLst>
            </p:cNvPr>
            <p:cNvSpPr/>
            <p:nvPr/>
          </p:nvSpPr>
          <p:spPr>
            <a:xfrm>
              <a:off x="7568580"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315" name="Freeform 314">
              <a:extLst>
                <a:ext uri="{FF2B5EF4-FFF2-40B4-BE49-F238E27FC236}">
                  <a16:creationId xmlns:a16="http://schemas.microsoft.com/office/drawing/2014/main" id="{CBC44DDE-3FC6-A1E0-BBD9-12DCA5AC13A7}"/>
                </a:ext>
              </a:extLst>
            </p:cNvPr>
            <p:cNvSpPr/>
            <p:nvPr/>
          </p:nvSpPr>
          <p:spPr>
            <a:xfrm>
              <a:off x="7454505"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316" name="Freeform 315">
              <a:extLst>
                <a:ext uri="{FF2B5EF4-FFF2-40B4-BE49-F238E27FC236}">
                  <a16:creationId xmlns:a16="http://schemas.microsoft.com/office/drawing/2014/main" id="{4E603A33-0F80-32B6-C91E-4104D5999334}"/>
                </a:ext>
              </a:extLst>
            </p:cNvPr>
            <p:cNvSpPr/>
            <p:nvPr/>
          </p:nvSpPr>
          <p:spPr>
            <a:xfrm>
              <a:off x="7415212"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317" name="Freeform 316">
              <a:extLst>
                <a:ext uri="{FF2B5EF4-FFF2-40B4-BE49-F238E27FC236}">
                  <a16:creationId xmlns:a16="http://schemas.microsoft.com/office/drawing/2014/main" id="{4FF524BF-E799-CC9E-0174-5DC23EF18119}"/>
                </a:ext>
              </a:extLst>
            </p:cNvPr>
            <p:cNvSpPr/>
            <p:nvPr/>
          </p:nvSpPr>
          <p:spPr>
            <a:xfrm>
              <a:off x="7387327"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318" name="Freeform 317">
              <a:extLst>
                <a:ext uri="{FF2B5EF4-FFF2-40B4-BE49-F238E27FC236}">
                  <a16:creationId xmlns:a16="http://schemas.microsoft.com/office/drawing/2014/main" id="{0E9E90B6-2FF9-85B1-E0F8-295F0677F868}"/>
                </a:ext>
              </a:extLst>
            </p:cNvPr>
            <p:cNvSpPr/>
            <p:nvPr/>
          </p:nvSpPr>
          <p:spPr>
            <a:xfrm>
              <a:off x="7348035"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319" name="Freeform 318">
              <a:extLst>
                <a:ext uri="{FF2B5EF4-FFF2-40B4-BE49-F238E27FC236}">
                  <a16:creationId xmlns:a16="http://schemas.microsoft.com/office/drawing/2014/main" id="{1B8980A0-B481-6B16-B5FA-56A7B3061B5C}"/>
                </a:ext>
              </a:extLst>
            </p:cNvPr>
            <p:cNvSpPr/>
            <p:nvPr/>
          </p:nvSpPr>
          <p:spPr>
            <a:xfrm>
              <a:off x="7342965"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320" name="Freeform 319">
              <a:extLst>
                <a:ext uri="{FF2B5EF4-FFF2-40B4-BE49-F238E27FC236}">
                  <a16:creationId xmlns:a16="http://schemas.microsoft.com/office/drawing/2014/main" id="{34777DB3-2D13-8E69-40B0-5FB7550B6750}"/>
                </a:ext>
              </a:extLst>
            </p:cNvPr>
            <p:cNvSpPr/>
            <p:nvPr/>
          </p:nvSpPr>
          <p:spPr>
            <a:xfrm>
              <a:off x="7303672"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321" name="Freeform 320">
              <a:extLst>
                <a:ext uri="{FF2B5EF4-FFF2-40B4-BE49-F238E27FC236}">
                  <a16:creationId xmlns:a16="http://schemas.microsoft.com/office/drawing/2014/main" id="{7806AB78-F839-BCF3-4544-49B727B88133}"/>
                </a:ext>
              </a:extLst>
            </p:cNvPr>
            <p:cNvSpPr/>
            <p:nvPr/>
          </p:nvSpPr>
          <p:spPr>
            <a:xfrm>
              <a:off x="7211144"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322" name="Freeform 321">
              <a:extLst>
                <a:ext uri="{FF2B5EF4-FFF2-40B4-BE49-F238E27FC236}">
                  <a16:creationId xmlns:a16="http://schemas.microsoft.com/office/drawing/2014/main" id="{5E0C4D01-4479-9C9D-D549-495505D3C713}"/>
                </a:ext>
              </a:extLst>
            </p:cNvPr>
            <p:cNvSpPr/>
            <p:nvPr/>
          </p:nvSpPr>
          <p:spPr>
            <a:xfrm>
              <a:off x="7171851"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sp>
          <p:nvSpPr>
            <p:cNvPr id="323" name="Freeform 322">
              <a:extLst>
                <a:ext uri="{FF2B5EF4-FFF2-40B4-BE49-F238E27FC236}">
                  <a16:creationId xmlns:a16="http://schemas.microsoft.com/office/drawing/2014/main" id="{A24C4219-A126-4641-5478-6B21B8F9FBCD}"/>
                </a:ext>
              </a:extLst>
            </p:cNvPr>
            <p:cNvSpPr/>
            <p:nvPr/>
          </p:nvSpPr>
          <p:spPr>
            <a:xfrm>
              <a:off x="7095801" y="292065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chemeClr val="accent5">
                  <a:lumMod val="75000"/>
                </a:schemeClr>
              </a:solidFill>
              <a:prstDash val="solid"/>
              <a:miter/>
            </a:ln>
          </p:spPr>
          <p:txBody>
            <a:bodyPr rtlCol="0" anchor="ctr"/>
            <a:lstStyle/>
            <a:p>
              <a:endParaRPr lang="en-US" sz="2400"/>
            </a:p>
          </p:txBody>
        </p:sp>
        <p:sp>
          <p:nvSpPr>
            <p:cNvPr id="324" name="Freeform 323">
              <a:extLst>
                <a:ext uri="{FF2B5EF4-FFF2-40B4-BE49-F238E27FC236}">
                  <a16:creationId xmlns:a16="http://schemas.microsoft.com/office/drawing/2014/main" id="{1DFE774B-0B55-DD4F-DD05-C3EDD71F6E15}"/>
                </a:ext>
              </a:extLst>
            </p:cNvPr>
            <p:cNvSpPr/>
            <p:nvPr/>
          </p:nvSpPr>
          <p:spPr>
            <a:xfrm>
              <a:off x="7056509" y="295994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chemeClr val="accent5">
                  <a:lumMod val="75000"/>
                </a:schemeClr>
              </a:solidFill>
              <a:prstDash val="solid"/>
              <a:miter/>
            </a:ln>
          </p:spPr>
          <p:txBody>
            <a:bodyPr rtlCol="0" anchor="ctr"/>
            <a:lstStyle/>
            <a:p>
              <a:endParaRPr lang="en-US" sz="2400"/>
            </a:p>
          </p:txBody>
        </p:sp>
      </p:grpSp>
      <p:grpSp>
        <p:nvGrpSpPr>
          <p:cNvPr id="325" name="Graphic 643">
            <a:extLst>
              <a:ext uri="{FF2B5EF4-FFF2-40B4-BE49-F238E27FC236}">
                <a16:creationId xmlns:a16="http://schemas.microsoft.com/office/drawing/2014/main" id="{C268F8BC-31DF-BFE0-F831-70DF2CF7B20E}"/>
              </a:ext>
            </a:extLst>
          </p:cNvPr>
          <p:cNvGrpSpPr/>
          <p:nvPr/>
        </p:nvGrpSpPr>
        <p:grpSpPr>
          <a:xfrm>
            <a:off x="2405769" y="1366255"/>
            <a:ext cx="8338491" cy="1480284"/>
            <a:chOff x="1811574" y="819130"/>
            <a:chExt cx="6253868" cy="1188919"/>
          </a:xfrm>
          <a:noFill/>
        </p:grpSpPr>
        <p:sp>
          <p:nvSpPr>
            <p:cNvPr id="326" name="Freeform 325">
              <a:extLst>
                <a:ext uri="{FF2B5EF4-FFF2-40B4-BE49-F238E27FC236}">
                  <a16:creationId xmlns:a16="http://schemas.microsoft.com/office/drawing/2014/main" id="{177EB2B2-C2A1-631C-3C0C-4CC509E3B4F6}"/>
                </a:ext>
              </a:extLst>
            </p:cNvPr>
            <p:cNvSpPr/>
            <p:nvPr/>
          </p:nvSpPr>
          <p:spPr>
            <a:xfrm>
              <a:off x="1811574" y="847015"/>
              <a:ext cx="6204436" cy="1121741"/>
            </a:xfrm>
            <a:custGeom>
              <a:avLst/>
              <a:gdLst>
                <a:gd name="connsiteX0" fmla="*/ 0 w 6204436"/>
                <a:gd name="connsiteY0" fmla="*/ 0 h 1121741"/>
                <a:gd name="connsiteX1" fmla="*/ 74783 w 6204436"/>
                <a:gd name="connsiteY1" fmla="*/ 0 h 1121741"/>
                <a:gd name="connsiteX2" fmla="*/ 74783 w 6204436"/>
                <a:gd name="connsiteY2" fmla="*/ 10140 h 1121741"/>
                <a:gd name="connsiteX3" fmla="*/ 93795 w 6204436"/>
                <a:gd name="connsiteY3" fmla="*/ 10140 h 1121741"/>
                <a:gd name="connsiteX4" fmla="*/ 93795 w 6204436"/>
                <a:gd name="connsiteY4" fmla="*/ 21548 h 1121741"/>
                <a:gd name="connsiteX5" fmla="*/ 155903 w 6204436"/>
                <a:gd name="connsiteY5" fmla="*/ 21548 h 1121741"/>
                <a:gd name="connsiteX6" fmla="*/ 155903 w 6204436"/>
                <a:gd name="connsiteY6" fmla="*/ 45630 h 1121741"/>
                <a:gd name="connsiteX7" fmla="*/ 226883 w 6204436"/>
                <a:gd name="connsiteY7" fmla="*/ 45630 h 1121741"/>
                <a:gd name="connsiteX8" fmla="*/ 226883 w 6204436"/>
                <a:gd name="connsiteY8" fmla="*/ 64643 h 1121741"/>
                <a:gd name="connsiteX9" fmla="*/ 340959 w 6204436"/>
                <a:gd name="connsiteY9" fmla="*/ 64643 h 1121741"/>
                <a:gd name="connsiteX10" fmla="*/ 340959 w 6204436"/>
                <a:gd name="connsiteY10" fmla="*/ 81120 h 1121741"/>
                <a:gd name="connsiteX11" fmla="*/ 600797 w 6204436"/>
                <a:gd name="connsiteY11" fmla="*/ 81120 h 1121741"/>
                <a:gd name="connsiteX12" fmla="*/ 600797 w 6204436"/>
                <a:gd name="connsiteY12" fmla="*/ 109005 h 1121741"/>
                <a:gd name="connsiteX13" fmla="*/ 629950 w 6204436"/>
                <a:gd name="connsiteY13" fmla="*/ 109005 h 1121741"/>
                <a:gd name="connsiteX14" fmla="*/ 629950 w 6204436"/>
                <a:gd name="connsiteY14" fmla="*/ 122948 h 1121741"/>
                <a:gd name="connsiteX15" fmla="*/ 850496 w 6204436"/>
                <a:gd name="connsiteY15" fmla="*/ 122948 h 1121741"/>
                <a:gd name="connsiteX16" fmla="*/ 850496 w 6204436"/>
                <a:gd name="connsiteY16" fmla="*/ 138158 h 1121741"/>
                <a:gd name="connsiteX17" fmla="*/ 991189 w 6204436"/>
                <a:gd name="connsiteY17" fmla="*/ 138158 h 1121741"/>
                <a:gd name="connsiteX18" fmla="*/ 991189 w 6204436"/>
                <a:gd name="connsiteY18" fmla="*/ 154636 h 1121741"/>
                <a:gd name="connsiteX19" fmla="*/ 1172442 w 6204436"/>
                <a:gd name="connsiteY19" fmla="*/ 154636 h 1121741"/>
                <a:gd name="connsiteX20" fmla="*/ 1172442 w 6204436"/>
                <a:gd name="connsiteY20" fmla="*/ 182521 h 1121741"/>
                <a:gd name="connsiteX21" fmla="*/ 1367638 w 6204436"/>
                <a:gd name="connsiteY21" fmla="*/ 182521 h 1121741"/>
                <a:gd name="connsiteX22" fmla="*/ 1367638 w 6204436"/>
                <a:gd name="connsiteY22" fmla="*/ 209138 h 1121741"/>
                <a:gd name="connsiteX23" fmla="*/ 1469038 w 6204436"/>
                <a:gd name="connsiteY23" fmla="*/ 209138 h 1121741"/>
                <a:gd name="connsiteX24" fmla="*/ 1469038 w 6204436"/>
                <a:gd name="connsiteY24" fmla="*/ 228151 h 1121741"/>
                <a:gd name="connsiteX25" fmla="*/ 1649024 w 6204436"/>
                <a:gd name="connsiteY25" fmla="*/ 228151 h 1121741"/>
                <a:gd name="connsiteX26" fmla="*/ 1649024 w 6204436"/>
                <a:gd name="connsiteY26" fmla="*/ 245896 h 1121741"/>
                <a:gd name="connsiteX27" fmla="*/ 1742819 w 6204436"/>
                <a:gd name="connsiteY27" fmla="*/ 245896 h 1121741"/>
                <a:gd name="connsiteX28" fmla="*/ 1742819 w 6204436"/>
                <a:gd name="connsiteY28" fmla="*/ 273781 h 1121741"/>
                <a:gd name="connsiteX29" fmla="*/ 1788449 w 6204436"/>
                <a:gd name="connsiteY29" fmla="*/ 273781 h 1121741"/>
                <a:gd name="connsiteX30" fmla="*/ 1788449 w 6204436"/>
                <a:gd name="connsiteY30" fmla="*/ 295329 h 1121741"/>
                <a:gd name="connsiteX31" fmla="*/ 1998855 w 6204436"/>
                <a:gd name="connsiteY31" fmla="*/ 295329 h 1121741"/>
                <a:gd name="connsiteX32" fmla="*/ 1998855 w 6204436"/>
                <a:gd name="connsiteY32" fmla="*/ 318144 h 1121741"/>
                <a:gd name="connsiteX33" fmla="*/ 2148421 w 6204436"/>
                <a:gd name="connsiteY33" fmla="*/ 318144 h 1121741"/>
                <a:gd name="connsiteX34" fmla="*/ 2148421 w 6204436"/>
                <a:gd name="connsiteY34" fmla="*/ 343494 h 1121741"/>
                <a:gd name="connsiteX35" fmla="*/ 2342349 w 6204436"/>
                <a:gd name="connsiteY35" fmla="*/ 343494 h 1121741"/>
                <a:gd name="connsiteX36" fmla="*/ 2342349 w 6204436"/>
                <a:gd name="connsiteY36" fmla="*/ 365041 h 1121741"/>
                <a:gd name="connsiteX37" fmla="*/ 2467832 w 6204436"/>
                <a:gd name="connsiteY37" fmla="*/ 365041 h 1121741"/>
                <a:gd name="connsiteX38" fmla="*/ 2467832 w 6204436"/>
                <a:gd name="connsiteY38" fmla="*/ 386589 h 1121741"/>
                <a:gd name="connsiteX39" fmla="*/ 2486845 w 6204436"/>
                <a:gd name="connsiteY39" fmla="*/ 386589 h 1121741"/>
                <a:gd name="connsiteX40" fmla="*/ 2486845 w 6204436"/>
                <a:gd name="connsiteY40" fmla="*/ 400531 h 1121741"/>
                <a:gd name="connsiteX41" fmla="*/ 2701053 w 6204436"/>
                <a:gd name="connsiteY41" fmla="*/ 400531 h 1121741"/>
                <a:gd name="connsiteX42" fmla="*/ 2701053 w 6204436"/>
                <a:gd name="connsiteY42" fmla="*/ 419544 h 1121741"/>
                <a:gd name="connsiteX43" fmla="*/ 2740345 w 6204436"/>
                <a:gd name="connsiteY43" fmla="*/ 419544 h 1121741"/>
                <a:gd name="connsiteX44" fmla="*/ 2740345 w 6204436"/>
                <a:gd name="connsiteY44" fmla="*/ 446162 h 1121741"/>
                <a:gd name="connsiteX45" fmla="*/ 2915261 w 6204436"/>
                <a:gd name="connsiteY45" fmla="*/ 446162 h 1121741"/>
                <a:gd name="connsiteX46" fmla="*/ 2915261 w 6204436"/>
                <a:gd name="connsiteY46" fmla="*/ 460104 h 1121741"/>
                <a:gd name="connsiteX47" fmla="*/ 2953286 w 6204436"/>
                <a:gd name="connsiteY47" fmla="*/ 460104 h 1121741"/>
                <a:gd name="connsiteX48" fmla="*/ 2953286 w 6204436"/>
                <a:gd name="connsiteY48" fmla="*/ 479117 h 1121741"/>
                <a:gd name="connsiteX49" fmla="*/ 3130737 w 6204436"/>
                <a:gd name="connsiteY49" fmla="*/ 479117 h 1121741"/>
                <a:gd name="connsiteX50" fmla="*/ 3130737 w 6204436"/>
                <a:gd name="connsiteY50" fmla="*/ 505734 h 1121741"/>
                <a:gd name="connsiteX51" fmla="*/ 3372831 w 6204436"/>
                <a:gd name="connsiteY51" fmla="*/ 505734 h 1121741"/>
                <a:gd name="connsiteX52" fmla="*/ 3372831 w 6204436"/>
                <a:gd name="connsiteY52" fmla="*/ 524747 h 1121741"/>
                <a:gd name="connsiteX53" fmla="*/ 3483103 w 6204436"/>
                <a:gd name="connsiteY53" fmla="*/ 524747 h 1121741"/>
                <a:gd name="connsiteX54" fmla="*/ 3483103 w 6204436"/>
                <a:gd name="connsiteY54" fmla="*/ 536155 h 1121741"/>
                <a:gd name="connsiteX55" fmla="*/ 3499581 w 6204436"/>
                <a:gd name="connsiteY55" fmla="*/ 536155 h 1121741"/>
                <a:gd name="connsiteX56" fmla="*/ 3499581 w 6204436"/>
                <a:gd name="connsiteY56" fmla="*/ 564040 h 1121741"/>
                <a:gd name="connsiteX57" fmla="*/ 3518594 w 6204436"/>
                <a:gd name="connsiteY57" fmla="*/ 564040 h 1121741"/>
                <a:gd name="connsiteX58" fmla="*/ 3518594 w 6204436"/>
                <a:gd name="connsiteY58" fmla="*/ 596995 h 1121741"/>
                <a:gd name="connsiteX59" fmla="*/ 3542676 w 6204436"/>
                <a:gd name="connsiteY59" fmla="*/ 596995 h 1121741"/>
                <a:gd name="connsiteX60" fmla="*/ 3542676 w 6204436"/>
                <a:gd name="connsiteY60" fmla="*/ 608402 h 1121741"/>
                <a:gd name="connsiteX61" fmla="*/ 3849412 w 6204436"/>
                <a:gd name="connsiteY61" fmla="*/ 608402 h 1121741"/>
                <a:gd name="connsiteX62" fmla="*/ 3849412 w 6204436"/>
                <a:gd name="connsiteY62" fmla="*/ 622345 h 1121741"/>
                <a:gd name="connsiteX63" fmla="*/ 3883635 w 6204436"/>
                <a:gd name="connsiteY63" fmla="*/ 622345 h 1121741"/>
                <a:gd name="connsiteX64" fmla="*/ 3883635 w 6204436"/>
                <a:gd name="connsiteY64" fmla="*/ 655300 h 1121741"/>
                <a:gd name="connsiteX65" fmla="*/ 3903915 w 6204436"/>
                <a:gd name="connsiteY65" fmla="*/ 655300 h 1121741"/>
                <a:gd name="connsiteX66" fmla="*/ 3903915 w 6204436"/>
                <a:gd name="connsiteY66" fmla="*/ 673045 h 1121741"/>
                <a:gd name="connsiteX67" fmla="*/ 4172626 w 6204436"/>
                <a:gd name="connsiteY67" fmla="*/ 673045 h 1121741"/>
                <a:gd name="connsiteX68" fmla="*/ 4172626 w 6204436"/>
                <a:gd name="connsiteY68" fmla="*/ 684453 h 1121741"/>
                <a:gd name="connsiteX69" fmla="*/ 4251211 w 6204436"/>
                <a:gd name="connsiteY69" fmla="*/ 684453 h 1121741"/>
                <a:gd name="connsiteX70" fmla="*/ 4251211 w 6204436"/>
                <a:gd name="connsiteY70" fmla="*/ 722478 h 1121741"/>
                <a:gd name="connsiteX71" fmla="*/ 4304447 w 6204436"/>
                <a:gd name="connsiteY71" fmla="*/ 722478 h 1121741"/>
                <a:gd name="connsiteX72" fmla="*/ 4304447 w 6204436"/>
                <a:gd name="connsiteY72" fmla="*/ 736420 h 1121741"/>
                <a:gd name="connsiteX73" fmla="*/ 4357682 w 6204436"/>
                <a:gd name="connsiteY73" fmla="*/ 736420 h 1121741"/>
                <a:gd name="connsiteX74" fmla="*/ 4357682 w 6204436"/>
                <a:gd name="connsiteY74" fmla="*/ 765573 h 1121741"/>
                <a:gd name="connsiteX75" fmla="*/ 4484432 w 6204436"/>
                <a:gd name="connsiteY75" fmla="*/ 765573 h 1121741"/>
                <a:gd name="connsiteX76" fmla="*/ 4484432 w 6204436"/>
                <a:gd name="connsiteY76" fmla="*/ 790923 h 1121741"/>
                <a:gd name="connsiteX77" fmla="*/ 4580763 w 6204436"/>
                <a:gd name="connsiteY77" fmla="*/ 790923 h 1121741"/>
                <a:gd name="connsiteX78" fmla="*/ 4580763 w 6204436"/>
                <a:gd name="connsiteY78" fmla="*/ 803598 h 1121741"/>
                <a:gd name="connsiteX79" fmla="*/ 4636533 w 6204436"/>
                <a:gd name="connsiteY79" fmla="*/ 803598 h 1121741"/>
                <a:gd name="connsiteX80" fmla="*/ 4636533 w 6204436"/>
                <a:gd name="connsiteY80" fmla="*/ 822611 h 1121741"/>
                <a:gd name="connsiteX81" fmla="*/ 4668220 w 6204436"/>
                <a:gd name="connsiteY81" fmla="*/ 822611 h 1121741"/>
                <a:gd name="connsiteX82" fmla="*/ 4668220 w 6204436"/>
                <a:gd name="connsiteY82" fmla="*/ 841623 h 1121741"/>
                <a:gd name="connsiteX83" fmla="*/ 4708781 w 6204436"/>
                <a:gd name="connsiteY83" fmla="*/ 841623 h 1121741"/>
                <a:gd name="connsiteX84" fmla="*/ 4708781 w 6204436"/>
                <a:gd name="connsiteY84" fmla="*/ 875846 h 1121741"/>
                <a:gd name="connsiteX85" fmla="*/ 4798774 w 6204436"/>
                <a:gd name="connsiteY85" fmla="*/ 875846 h 1121741"/>
                <a:gd name="connsiteX86" fmla="*/ 4798774 w 6204436"/>
                <a:gd name="connsiteY86" fmla="*/ 896126 h 1121741"/>
                <a:gd name="connsiteX87" fmla="*/ 4852009 w 6204436"/>
                <a:gd name="connsiteY87" fmla="*/ 896126 h 1121741"/>
                <a:gd name="connsiteX88" fmla="*/ 4852009 w 6204436"/>
                <a:gd name="connsiteY88" fmla="*/ 908801 h 1121741"/>
                <a:gd name="connsiteX89" fmla="*/ 4930594 w 6204436"/>
                <a:gd name="connsiteY89" fmla="*/ 908801 h 1121741"/>
                <a:gd name="connsiteX90" fmla="*/ 4930594 w 6204436"/>
                <a:gd name="connsiteY90" fmla="*/ 924011 h 1121741"/>
                <a:gd name="connsiteX91" fmla="*/ 5020587 w 6204436"/>
                <a:gd name="connsiteY91" fmla="*/ 924011 h 1121741"/>
                <a:gd name="connsiteX92" fmla="*/ 5020587 w 6204436"/>
                <a:gd name="connsiteY92" fmla="*/ 950629 h 1121741"/>
                <a:gd name="connsiteX93" fmla="*/ 5045937 w 6204436"/>
                <a:gd name="connsiteY93" fmla="*/ 950629 h 1121741"/>
                <a:gd name="connsiteX94" fmla="*/ 5045937 w 6204436"/>
                <a:gd name="connsiteY94" fmla="*/ 984851 h 1121741"/>
                <a:gd name="connsiteX95" fmla="*/ 5366616 w 6204436"/>
                <a:gd name="connsiteY95" fmla="*/ 984851 h 1121741"/>
                <a:gd name="connsiteX96" fmla="*/ 5366616 w 6204436"/>
                <a:gd name="connsiteY96" fmla="*/ 1007666 h 1121741"/>
                <a:gd name="connsiteX97" fmla="*/ 5622652 w 6204436"/>
                <a:gd name="connsiteY97" fmla="*/ 1007666 h 1121741"/>
                <a:gd name="connsiteX98" fmla="*/ 5622652 w 6204436"/>
                <a:gd name="connsiteY98" fmla="*/ 1067239 h 1121741"/>
                <a:gd name="connsiteX99" fmla="*/ 5637862 w 6204436"/>
                <a:gd name="connsiteY99" fmla="*/ 1067239 h 1121741"/>
                <a:gd name="connsiteX100" fmla="*/ 5637862 w 6204436"/>
                <a:gd name="connsiteY100" fmla="*/ 1121742 h 1121741"/>
                <a:gd name="connsiteX101" fmla="*/ 6204436 w 6204436"/>
                <a:gd name="connsiteY101" fmla="*/ 1121742 h 112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204436" h="1121741">
                  <a:moveTo>
                    <a:pt x="0" y="0"/>
                  </a:moveTo>
                  <a:lnTo>
                    <a:pt x="74783" y="0"/>
                  </a:lnTo>
                  <a:lnTo>
                    <a:pt x="74783" y="10140"/>
                  </a:lnTo>
                  <a:lnTo>
                    <a:pt x="93795" y="10140"/>
                  </a:lnTo>
                  <a:lnTo>
                    <a:pt x="93795" y="21548"/>
                  </a:lnTo>
                  <a:lnTo>
                    <a:pt x="155903" y="21548"/>
                  </a:lnTo>
                  <a:lnTo>
                    <a:pt x="155903" y="45630"/>
                  </a:lnTo>
                  <a:lnTo>
                    <a:pt x="226883" y="45630"/>
                  </a:lnTo>
                  <a:lnTo>
                    <a:pt x="226883" y="64643"/>
                  </a:lnTo>
                  <a:lnTo>
                    <a:pt x="340959" y="64643"/>
                  </a:lnTo>
                  <a:lnTo>
                    <a:pt x="340959" y="81120"/>
                  </a:lnTo>
                  <a:lnTo>
                    <a:pt x="600797" y="81120"/>
                  </a:lnTo>
                  <a:lnTo>
                    <a:pt x="600797" y="109005"/>
                  </a:lnTo>
                  <a:lnTo>
                    <a:pt x="629950" y="109005"/>
                  </a:lnTo>
                  <a:lnTo>
                    <a:pt x="629950" y="122948"/>
                  </a:lnTo>
                  <a:lnTo>
                    <a:pt x="850496" y="122948"/>
                  </a:lnTo>
                  <a:lnTo>
                    <a:pt x="850496" y="138158"/>
                  </a:lnTo>
                  <a:lnTo>
                    <a:pt x="991189" y="138158"/>
                  </a:lnTo>
                  <a:lnTo>
                    <a:pt x="991189" y="154636"/>
                  </a:lnTo>
                  <a:lnTo>
                    <a:pt x="1172442" y="154636"/>
                  </a:lnTo>
                  <a:lnTo>
                    <a:pt x="1172442" y="182521"/>
                  </a:lnTo>
                  <a:lnTo>
                    <a:pt x="1367638" y="182521"/>
                  </a:lnTo>
                  <a:lnTo>
                    <a:pt x="1367638" y="209138"/>
                  </a:lnTo>
                  <a:lnTo>
                    <a:pt x="1469038" y="209138"/>
                  </a:lnTo>
                  <a:lnTo>
                    <a:pt x="1469038" y="228151"/>
                  </a:lnTo>
                  <a:lnTo>
                    <a:pt x="1649024" y="228151"/>
                  </a:lnTo>
                  <a:lnTo>
                    <a:pt x="1649024" y="245896"/>
                  </a:lnTo>
                  <a:lnTo>
                    <a:pt x="1742819" y="245896"/>
                  </a:lnTo>
                  <a:lnTo>
                    <a:pt x="1742819" y="273781"/>
                  </a:lnTo>
                  <a:lnTo>
                    <a:pt x="1788449" y="273781"/>
                  </a:lnTo>
                  <a:lnTo>
                    <a:pt x="1788449" y="295329"/>
                  </a:lnTo>
                  <a:lnTo>
                    <a:pt x="1998855" y="295329"/>
                  </a:lnTo>
                  <a:lnTo>
                    <a:pt x="1998855" y="318144"/>
                  </a:lnTo>
                  <a:lnTo>
                    <a:pt x="2148421" y="318144"/>
                  </a:lnTo>
                  <a:lnTo>
                    <a:pt x="2148421" y="343494"/>
                  </a:lnTo>
                  <a:lnTo>
                    <a:pt x="2342349" y="343494"/>
                  </a:lnTo>
                  <a:lnTo>
                    <a:pt x="2342349" y="365041"/>
                  </a:lnTo>
                  <a:lnTo>
                    <a:pt x="2467832" y="365041"/>
                  </a:lnTo>
                  <a:lnTo>
                    <a:pt x="2467832" y="386589"/>
                  </a:lnTo>
                  <a:lnTo>
                    <a:pt x="2486845" y="386589"/>
                  </a:lnTo>
                  <a:lnTo>
                    <a:pt x="2486845" y="400531"/>
                  </a:lnTo>
                  <a:lnTo>
                    <a:pt x="2701053" y="400531"/>
                  </a:lnTo>
                  <a:lnTo>
                    <a:pt x="2701053" y="419544"/>
                  </a:lnTo>
                  <a:lnTo>
                    <a:pt x="2740345" y="419544"/>
                  </a:lnTo>
                  <a:lnTo>
                    <a:pt x="2740345" y="446162"/>
                  </a:lnTo>
                  <a:lnTo>
                    <a:pt x="2915261" y="446162"/>
                  </a:lnTo>
                  <a:lnTo>
                    <a:pt x="2915261" y="460104"/>
                  </a:lnTo>
                  <a:lnTo>
                    <a:pt x="2953286" y="460104"/>
                  </a:lnTo>
                  <a:lnTo>
                    <a:pt x="2953286" y="479117"/>
                  </a:lnTo>
                  <a:lnTo>
                    <a:pt x="3130737" y="479117"/>
                  </a:lnTo>
                  <a:lnTo>
                    <a:pt x="3130737" y="505734"/>
                  </a:lnTo>
                  <a:lnTo>
                    <a:pt x="3372831" y="505734"/>
                  </a:lnTo>
                  <a:lnTo>
                    <a:pt x="3372831" y="524747"/>
                  </a:lnTo>
                  <a:lnTo>
                    <a:pt x="3483103" y="524747"/>
                  </a:lnTo>
                  <a:lnTo>
                    <a:pt x="3483103" y="536155"/>
                  </a:lnTo>
                  <a:lnTo>
                    <a:pt x="3499581" y="536155"/>
                  </a:lnTo>
                  <a:lnTo>
                    <a:pt x="3499581" y="564040"/>
                  </a:lnTo>
                  <a:lnTo>
                    <a:pt x="3518594" y="564040"/>
                  </a:lnTo>
                  <a:lnTo>
                    <a:pt x="3518594" y="596995"/>
                  </a:lnTo>
                  <a:lnTo>
                    <a:pt x="3542676" y="596995"/>
                  </a:lnTo>
                  <a:lnTo>
                    <a:pt x="3542676" y="608402"/>
                  </a:lnTo>
                  <a:lnTo>
                    <a:pt x="3849412" y="608402"/>
                  </a:lnTo>
                  <a:lnTo>
                    <a:pt x="3849412" y="622345"/>
                  </a:lnTo>
                  <a:lnTo>
                    <a:pt x="3883635" y="622345"/>
                  </a:lnTo>
                  <a:lnTo>
                    <a:pt x="3883635" y="655300"/>
                  </a:lnTo>
                  <a:lnTo>
                    <a:pt x="3903915" y="655300"/>
                  </a:lnTo>
                  <a:lnTo>
                    <a:pt x="3903915" y="673045"/>
                  </a:lnTo>
                  <a:lnTo>
                    <a:pt x="4172626" y="673045"/>
                  </a:lnTo>
                  <a:lnTo>
                    <a:pt x="4172626" y="684453"/>
                  </a:lnTo>
                  <a:lnTo>
                    <a:pt x="4251211" y="684453"/>
                  </a:lnTo>
                  <a:lnTo>
                    <a:pt x="4251211" y="722478"/>
                  </a:lnTo>
                  <a:lnTo>
                    <a:pt x="4304447" y="722478"/>
                  </a:lnTo>
                  <a:lnTo>
                    <a:pt x="4304447" y="736420"/>
                  </a:lnTo>
                  <a:lnTo>
                    <a:pt x="4357682" y="736420"/>
                  </a:lnTo>
                  <a:lnTo>
                    <a:pt x="4357682" y="765573"/>
                  </a:lnTo>
                  <a:lnTo>
                    <a:pt x="4484432" y="765573"/>
                  </a:lnTo>
                  <a:lnTo>
                    <a:pt x="4484432" y="790923"/>
                  </a:lnTo>
                  <a:lnTo>
                    <a:pt x="4580763" y="790923"/>
                  </a:lnTo>
                  <a:lnTo>
                    <a:pt x="4580763" y="803598"/>
                  </a:lnTo>
                  <a:lnTo>
                    <a:pt x="4636533" y="803598"/>
                  </a:lnTo>
                  <a:lnTo>
                    <a:pt x="4636533" y="822611"/>
                  </a:lnTo>
                  <a:lnTo>
                    <a:pt x="4668220" y="822611"/>
                  </a:lnTo>
                  <a:lnTo>
                    <a:pt x="4668220" y="841623"/>
                  </a:lnTo>
                  <a:lnTo>
                    <a:pt x="4708781" y="841623"/>
                  </a:lnTo>
                  <a:lnTo>
                    <a:pt x="4708781" y="875846"/>
                  </a:lnTo>
                  <a:lnTo>
                    <a:pt x="4798774" y="875846"/>
                  </a:lnTo>
                  <a:lnTo>
                    <a:pt x="4798774" y="896126"/>
                  </a:lnTo>
                  <a:lnTo>
                    <a:pt x="4852009" y="896126"/>
                  </a:lnTo>
                  <a:lnTo>
                    <a:pt x="4852009" y="908801"/>
                  </a:lnTo>
                  <a:lnTo>
                    <a:pt x="4930594" y="908801"/>
                  </a:lnTo>
                  <a:lnTo>
                    <a:pt x="4930594" y="924011"/>
                  </a:lnTo>
                  <a:lnTo>
                    <a:pt x="5020587" y="924011"/>
                  </a:lnTo>
                  <a:lnTo>
                    <a:pt x="5020587" y="950629"/>
                  </a:lnTo>
                  <a:lnTo>
                    <a:pt x="5045937" y="950629"/>
                  </a:lnTo>
                  <a:lnTo>
                    <a:pt x="5045937" y="984851"/>
                  </a:lnTo>
                  <a:lnTo>
                    <a:pt x="5366616" y="984851"/>
                  </a:lnTo>
                  <a:lnTo>
                    <a:pt x="5366616" y="1007666"/>
                  </a:lnTo>
                  <a:lnTo>
                    <a:pt x="5622652" y="1007666"/>
                  </a:lnTo>
                  <a:lnTo>
                    <a:pt x="5622652" y="1067239"/>
                  </a:lnTo>
                  <a:lnTo>
                    <a:pt x="5637862" y="1067239"/>
                  </a:lnTo>
                  <a:lnTo>
                    <a:pt x="5637862" y="1121742"/>
                  </a:lnTo>
                  <a:lnTo>
                    <a:pt x="6204436" y="1121742"/>
                  </a:lnTo>
                </a:path>
              </a:pathLst>
            </a:custGeom>
            <a:noFill/>
            <a:ln w="12665" cap="flat">
              <a:solidFill>
                <a:srgbClr val="8D1D58"/>
              </a:solidFill>
              <a:prstDash val="solid"/>
              <a:miter/>
            </a:ln>
          </p:spPr>
          <p:txBody>
            <a:bodyPr rtlCol="0" anchor="ctr"/>
            <a:lstStyle/>
            <a:p>
              <a:endParaRPr lang="en-US" sz="2400"/>
            </a:p>
          </p:txBody>
        </p:sp>
        <p:sp>
          <p:nvSpPr>
            <p:cNvPr id="327" name="Freeform 326">
              <a:extLst>
                <a:ext uri="{FF2B5EF4-FFF2-40B4-BE49-F238E27FC236}">
                  <a16:creationId xmlns:a16="http://schemas.microsoft.com/office/drawing/2014/main" id="{FB677BFD-AD9A-7F56-C17E-D43F96ACC240}"/>
                </a:ext>
              </a:extLst>
            </p:cNvPr>
            <p:cNvSpPr/>
            <p:nvPr/>
          </p:nvSpPr>
          <p:spPr>
            <a:xfrm>
              <a:off x="8026150" y="192946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28" name="Freeform 327">
              <a:extLst>
                <a:ext uri="{FF2B5EF4-FFF2-40B4-BE49-F238E27FC236}">
                  <a16:creationId xmlns:a16="http://schemas.microsoft.com/office/drawing/2014/main" id="{A400A33E-5273-3DDD-9F96-C10CE1671C87}"/>
                </a:ext>
              </a:extLst>
            </p:cNvPr>
            <p:cNvSpPr/>
            <p:nvPr/>
          </p:nvSpPr>
          <p:spPr>
            <a:xfrm>
              <a:off x="7986857" y="1968757"/>
              <a:ext cx="78585" cy="12675"/>
            </a:xfrm>
            <a:custGeom>
              <a:avLst/>
              <a:gdLst>
                <a:gd name="connsiteX0" fmla="*/ 78586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6" y="0"/>
                  </a:moveTo>
                  <a:lnTo>
                    <a:pt x="0" y="0"/>
                  </a:lnTo>
                </a:path>
              </a:pathLst>
            </a:custGeom>
            <a:ln w="12665" cap="flat">
              <a:solidFill>
                <a:srgbClr val="8D1D58"/>
              </a:solidFill>
              <a:prstDash val="solid"/>
              <a:miter/>
            </a:ln>
          </p:spPr>
          <p:txBody>
            <a:bodyPr rtlCol="0" anchor="ctr"/>
            <a:lstStyle/>
            <a:p>
              <a:endParaRPr lang="en-US" sz="2400"/>
            </a:p>
          </p:txBody>
        </p:sp>
        <p:sp>
          <p:nvSpPr>
            <p:cNvPr id="329" name="Freeform 328">
              <a:extLst>
                <a:ext uri="{FF2B5EF4-FFF2-40B4-BE49-F238E27FC236}">
                  <a16:creationId xmlns:a16="http://schemas.microsoft.com/office/drawing/2014/main" id="{C88B400C-D9FA-77D3-3CB5-91A0EC4B8378}"/>
                </a:ext>
              </a:extLst>
            </p:cNvPr>
            <p:cNvSpPr/>
            <p:nvPr/>
          </p:nvSpPr>
          <p:spPr>
            <a:xfrm>
              <a:off x="7875317" y="192946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30" name="Freeform 329">
              <a:extLst>
                <a:ext uri="{FF2B5EF4-FFF2-40B4-BE49-F238E27FC236}">
                  <a16:creationId xmlns:a16="http://schemas.microsoft.com/office/drawing/2014/main" id="{051FDB49-F45E-62B4-180D-B502969EE779}"/>
                </a:ext>
              </a:extLst>
            </p:cNvPr>
            <p:cNvSpPr/>
            <p:nvPr/>
          </p:nvSpPr>
          <p:spPr>
            <a:xfrm>
              <a:off x="7836024" y="196875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31" name="Freeform 330">
              <a:extLst>
                <a:ext uri="{FF2B5EF4-FFF2-40B4-BE49-F238E27FC236}">
                  <a16:creationId xmlns:a16="http://schemas.microsoft.com/office/drawing/2014/main" id="{404D8C80-B79E-3ABF-28F8-26B137D72430}"/>
                </a:ext>
              </a:extLst>
            </p:cNvPr>
            <p:cNvSpPr/>
            <p:nvPr/>
          </p:nvSpPr>
          <p:spPr>
            <a:xfrm>
              <a:off x="7917144" y="192946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32" name="Freeform 331">
              <a:extLst>
                <a:ext uri="{FF2B5EF4-FFF2-40B4-BE49-F238E27FC236}">
                  <a16:creationId xmlns:a16="http://schemas.microsoft.com/office/drawing/2014/main" id="{00C7506D-61A8-F607-3ECD-E9552245142E}"/>
                </a:ext>
              </a:extLst>
            </p:cNvPr>
            <p:cNvSpPr/>
            <p:nvPr/>
          </p:nvSpPr>
          <p:spPr>
            <a:xfrm>
              <a:off x="7877852" y="196875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33" name="Freeform 332">
              <a:extLst>
                <a:ext uri="{FF2B5EF4-FFF2-40B4-BE49-F238E27FC236}">
                  <a16:creationId xmlns:a16="http://schemas.microsoft.com/office/drawing/2014/main" id="{F5D72A32-CE05-FA47-A372-0A9850D71D09}"/>
                </a:ext>
              </a:extLst>
            </p:cNvPr>
            <p:cNvSpPr/>
            <p:nvPr/>
          </p:nvSpPr>
          <p:spPr>
            <a:xfrm>
              <a:off x="7806871" y="192946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34" name="Freeform 333">
              <a:extLst>
                <a:ext uri="{FF2B5EF4-FFF2-40B4-BE49-F238E27FC236}">
                  <a16:creationId xmlns:a16="http://schemas.microsoft.com/office/drawing/2014/main" id="{ACDFD4E4-C6F6-63E3-F183-D25B9C0E6ED2}"/>
                </a:ext>
              </a:extLst>
            </p:cNvPr>
            <p:cNvSpPr/>
            <p:nvPr/>
          </p:nvSpPr>
          <p:spPr>
            <a:xfrm>
              <a:off x="7767579" y="196875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35" name="Freeform 334">
              <a:extLst>
                <a:ext uri="{FF2B5EF4-FFF2-40B4-BE49-F238E27FC236}">
                  <a16:creationId xmlns:a16="http://schemas.microsoft.com/office/drawing/2014/main" id="{8B563840-1244-A82C-0280-AC1872D469CD}"/>
                </a:ext>
              </a:extLst>
            </p:cNvPr>
            <p:cNvSpPr/>
            <p:nvPr/>
          </p:nvSpPr>
          <p:spPr>
            <a:xfrm>
              <a:off x="7637026"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36" name="Freeform 335">
              <a:extLst>
                <a:ext uri="{FF2B5EF4-FFF2-40B4-BE49-F238E27FC236}">
                  <a16:creationId xmlns:a16="http://schemas.microsoft.com/office/drawing/2014/main" id="{7C2ED31E-298C-13D0-15E2-B5210EE8BAD5}"/>
                </a:ext>
              </a:extLst>
            </p:cNvPr>
            <p:cNvSpPr/>
            <p:nvPr/>
          </p:nvSpPr>
          <p:spPr>
            <a:xfrm>
              <a:off x="7597733"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37" name="Freeform 336">
              <a:extLst>
                <a:ext uri="{FF2B5EF4-FFF2-40B4-BE49-F238E27FC236}">
                  <a16:creationId xmlns:a16="http://schemas.microsoft.com/office/drawing/2014/main" id="{6354E5F5-A7B7-F39C-6ACC-412ACFC77D7C}"/>
                </a:ext>
              </a:extLst>
            </p:cNvPr>
            <p:cNvSpPr/>
            <p:nvPr/>
          </p:nvSpPr>
          <p:spPr>
            <a:xfrm>
              <a:off x="7620548"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38" name="Freeform 337">
              <a:extLst>
                <a:ext uri="{FF2B5EF4-FFF2-40B4-BE49-F238E27FC236}">
                  <a16:creationId xmlns:a16="http://schemas.microsoft.com/office/drawing/2014/main" id="{1F102FE1-74EC-07AC-7085-E881BC37AAE3}"/>
                </a:ext>
              </a:extLst>
            </p:cNvPr>
            <p:cNvSpPr/>
            <p:nvPr/>
          </p:nvSpPr>
          <p:spPr>
            <a:xfrm>
              <a:off x="7581256"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39" name="Freeform 338">
              <a:extLst>
                <a:ext uri="{FF2B5EF4-FFF2-40B4-BE49-F238E27FC236}">
                  <a16:creationId xmlns:a16="http://schemas.microsoft.com/office/drawing/2014/main" id="{2CA6A4CD-F749-F68F-7CCF-5584E3A6419B}"/>
                </a:ext>
              </a:extLst>
            </p:cNvPr>
            <p:cNvSpPr/>
            <p:nvPr/>
          </p:nvSpPr>
          <p:spPr>
            <a:xfrm>
              <a:off x="7468448"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40" name="Freeform 339">
              <a:extLst>
                <a:ext uri="{FF2B5EF4-FFF2-40B4-BE49-F238E27FC236}">
                  <a16:creationId xmlns:a16="http://schemas.microsoft.com/office/drawing/2014/main" id="{25CF10D9-AC67-2362-4AD5-A8BABFF81BB6}"/>
                </a:ext>
              </a:extLst>
            </p:cNvPr>
            <p:cNvSpPr/>
            <p:nvPr/>
          </p:nvSpPr>
          <p:spPr>
            <a:xfrm>
              <a:off x="7429155"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41" name="Freeform 340">
              <a:extLst>
                <a:ext uri="{FF2B5EF4-FFF2-40B4-BE49-F238E27FC236}">
                  <a16:creationId xmlns:a16="http://schemas.microsoft.com/office/drawing/2014/main" id="{DB23B41E-4DAB-5EA7-A61B-46F1518A31FB}"/>
                </a:ext>
              </a:extLst>
            </p:cNvPr>
            <p:cNvSpPr/>
            <p:nvPr/>
          </p:nvSpPr>
          <p:spPr>
            <a:xfrm>
              <a:off x="7427887"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42" name="Freeform 341">
              <a:extLst>
                <a:ext uri="{FF2B5EF4-FFF2-40B4-BE49-F238E27FC236}">
                  <a16:creationId xmlns:a16="http://schemas.microsoft.com/office/drawing/2014/main" id="{6EFF722A-EFA4-FEED-5579-CBE465C150AC}"/>
                </a:ext>
              </a:extLst>
            </p:cNvPr>
            <p:cNvSpPr/>
            <p:nvPr/>
          </p:nvSpPr>
          <p:spPr>
            <a:xfrm>
              <a:off x="7388595"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43" name="Freeform 342">
              <a:extLst>
                <a:ext uri="{FF2B5EF4-FFF2-40B4-BE49-F238E27FC236}">
                  <a16:creationId xmlns:a16="http://schemas.microsoft.com/office/drawing/2014/main" id="{F61C356C-151A-DB6D-5E1C-F4917B9E0080}"/>
                </a:ext>
              </a:extLst>
            </p:cNvPr>
            <p:cNvSpPr/>
            <p:nvPr/>
          </p:nvSpPr>
          <p:spPr>
            <a:xfrm>
              <a:off x="7420282"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44" name="Freeform 343">
              <a:extLst>
                <a:ext uri="{FF2B5EF4-FFF2-40B4-BE49-F238E27FC236}">
                  <a16:creationId xmlns:a16="http://schemas.microsoft.com/office/drawing/2014/main" id="{EEB06C42-8793-4BF4-080A-0CAD913848C4}"/>
                </a:ext>
              </a:extLst>
            </p:cNvPr>
            <p:cNvSpPr/>
            <p:nvPr/>
          </p:nvSpPr>
          <p:spPr>
            <a:xfrm>
              <a:off x="7380990"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45" name="Freeform 344">
              <a:extLst>
                <a:ext uri="{FF2B5EF4-FFF2-40B4-BE49-F238E27FC236}">
                  <a16:creationId xmlns:a16="http://schemas.microsoft.com/office/drawing/2014/main" id="{3561BAFD-70E7-9549-AD5D-D55C79EFBA33}"/>
                </a:ext>
              </a:extLst>
            </p:cNvPr>
            <p:cNvSpPr/>
            <p:nvPr/>
          </p:nvSpPr>
          <p:spPr>
            <a:xfrm>
              <a:off x="7391130"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46" name="Freeform 345">
              <a:extLst>
                <a:ext uri="{FF2B5EF4-FFF2-40B4-BE49-F238E27FC236}">
                  <a16:creationId xmlns:a16="http://schemas.microsoft.com/office/drawing/2014/main" id="{2ED6E0C3-331E-C556-72E9-DD607DCE8EC0}"/>
                </a:ext>
              </a:extLst>
            </p:cNvPr>
            <p:cNvSpPr/>
            <p:nvPr/>
          </p:nvSpPr>
          <p:spPr>
            <a:xfrm>
              <a:off x="7351837"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47" name="Freeform 346">
              <a:extLst>
                <a:ext uri="{FF2B5EF4-FFF2-40B4-BE49-F238E27FC236}">
                  <a16:creationId xmlns:a16="http://schemas.microsoft.com/office/drawing/2014/main" id="{B44C80A1-ECAE-280B-3E71-9DEB53E61104}"/>
                </a:ext>
              </a:extLst>
            </p:cNvPr>
            <p:cNvSpPr/>
            <p:nvPr/>
          </p:nvSpPr>
          <p:spPr>
            <a:xfrm>
              <a:off x="7321417"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48" name="Freeform 347">
              <a:extLst>
                <a:ext uri="{FF2B5EF4-FFF2-40B4-BE49-F238E27FC236}">
                  <a16:creationId xmlns:a16="http://schemas.microsoft.com/office/drawing/2014/main" id="{F8D16E06-9DA3-B5C6-C292-63711B0EF885}"/>
                </a:ext>
              </a:extLst>
            </p:cNvPr>
            <p:cNvSpPr/>
            <p:nvPr/>
          </p:nvSpPr>
          <p:spPr>
            <a:xfrm>
              <a:off x="7282124"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49" name="Freeform 348">
              <a:extLst>
                <a:ext uri="{FF2B5EF4-FFF2-40B4-BE49-F238E27FC236}">
                  <a16:creationId xmlns:a16="http://schemas.microsoft.com/office/drawing/2014/main" id="{E68649B8-9435-6EFE-91CA-8E5A1277CC6C}"/>
                </a:ext>
              </a:extLst>
            </p:cNvPr>
            <p:cNvSpPr/>
            <p:nvPr/>
          </p:nvSpPr>
          <p:spPr>
            <a:xfrm>
              <a:off x="7304939"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50" name="Freeform 349">
              <a:extLst>
                <a:ext uri="{FF2B5EF4-FFF2-40B4-BE49-F238E27FC236}">
                  <a16:creationId xmlns:a16="http://schemas.microsoft.com/office/drawing/2014/main" id="{AD236FDD-ADC5-537F-E3BB-374792ADD6F8}"/>
                </a:ext>
              </a:extLst>
            </p:cNvPr>
            <p:cNvSpPr/>
            <p:nvPr/>
          </p:nvSpPr>
          <p:spPr>
            <a:xfrm>
              <a:off x="7265647"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51" name="Freeform 350">
              <a:extLst>
                <a:ext uri="{FF2B5EF4-FFF2-40B4-BE49-F238E27FC236}">
                  <a16:creationId xmlns:a16="http://schemas.microsoft.com/office/drawing/2014/main" id="{59A93C9A-D38A-5DC7-83D2-40EABE0D1132}"/>
                </a:ext>
              </a:extLst>
            </p:cNvPr>
            <p:cNvSpPr/>
            <p:nvPr/>
          </p:nvSpPr>
          <p:spPr>
            <a:xfrm>
              <a:off x="7288462"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52" name="Freeform 351">
              <a:extLst>
                <a:ext uri="{FF2B5EF4-FFF2-40B4-BE49-F238E27FC236}">
                  <a16:creationId xmlns:a16="http://schemas.microsoft.com/office/drawing/2014/main" id="{41EF4C9F-C878-5E07-BAFA-DD50406096B2}"/>
                </a:ext>
              </a:extLst>
            </p:cNvPr>
            <p:cNvSpPr/>
            <p:nvPr/>
          </p:nvSpPr>
          <p:spPr>
            <a:xfrm>
              <a:off x="7249169"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53" name="Freeform 352">
              <a:extLst>
                <a:ext uri="{FF2B5EF4-FFF2-40B4-BE49-F238E27FC236}">
                  <a16:creationId xmlns:a16="http://schemas.microsoft.com/office/drawing/2014/main" id="{9F13B386-818A-B48D-04DE-2F81C370B52A}"/>
                </a:ext>
              </a:extLst>
            </p:cNvPr>
            <p:cNvSpPr/>
            <p:nvPr/>
          </p:nvSpPr>
          <p:spPr>
            <a:xfrm>
              <a:off x="7268182"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54" name="Freeform 353">
              <a:extLst>
                <a:ext uri="{FF2B5EF4-FFF2-40B4-BE49-F238E27FC236}">
                  <a16:creationId xmlns:a16="http://schemas.microsoft.com/office/drawing/2014/main" id="{B36D3D02-0E1A-53D1-2406-80C2225B1570}"/>
                </a:ext>
              </a:extLst>
            </p:cNvPr>
            <p:cNvSpPr/>
            <p:nvPr/>
          </p:nvSpPr>
          <p:spPr>
            <a:xfrm>
              <a:off x="7228889"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55" name="Freeform 354">
              <a:extLst>
                <a:ext uri="{FF2B5EF4-FFF2-40B4-BE49-F238E27FC236}">
                  <a16:creationId xmlns:a16="http://schemas.microsoft.com/office/drawing/2014/main" id="{E2F11EB7-4152-5C14-B2DD-0A9791F16E12}"/>
                </a:ext>
              </a:extLst>
            </p:cNvPr>
            <p:cNvSpPr/>
            <p:nvPr/>
          </p:nvSpPr>
          <p:spPr>
            <a:xfrm>
              <a:off x="7251704"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56" name="Freeform 355">
              <a:extLst>
                <a:ext uri="{FF2B5EF4-FFF2-40B4-BE49-F238E27FC236}">
                  <a16:creationId xmlns:a16="http://schemas.microsoft.com/office/drawing/2014/main" id="{E5879A97-4422-7FC9-00AC-031E5BD89B9D}"/>
                </a:ext>
              </a:extLst>
            </p:cNvPr>
            <p:cNvSpPr/>
            <p:nvPr/>
          </p:nvSpPr>
          <p:spPr>
            <a:xfrm>
              <a:off x="7212412"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57" name="Freeform 356">
              <a:extLst>
                <a:ext uri="{FF2B5EF4-FFF2-40B4-BE49-F238E27FC236}">
                  <a16:creationId xmlns:a16="http://schemas.microsoft.com/office/drawing/2014/main" id="{9BD8055E-22FB-4F4B-ADDC-CE20C90B2148}"/>
                </a:ext>
              </a:extLst>
            </p:cNvPr>
            <p:cNvSpPr/>
            <p:nvPr/>
          </p:nvSpPr>
          <p:spPr>
            <a:xfrm>
              <a:off x="7241564"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58" name="Freeform 357">
              <a:extLst>
                <a:ext uri="{FF2B5EF4-FFF2-40B4-BE49-F238E27FC236}">
                  <a16:creationId xmlns:a16="http://schemas.microsoft.com/office/drawing/2014/main" id="{CC92F986-7C95-0FD7-1213-78F5F12CD63B}"/>
                </a:ext>
              </a:extLst>
            </p:cNvPr>
            <p:cNvSpPr/>
            <p:nvPr/>
          </p:nvSpPr>
          <p:spPr>
            <a:xfrm>
              <a:off x="7202272"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59" name="Freeform 358">
              <a:extLst>
                <a:ext uri="{FF2B5EF4-FFF2-40B4-BE49-F238E27FC236}">
                  <a16:creationId xmlns:a16="http://schemas.microsoft.com/office/drawing/2014/main" id="{469CFA8B-5CDB-632B-AC1F-A774AA7BF0DD}"/>
                </a:ext>
              </a:extLst>
            </p:cNvPr>
            <p:cNvSpPr/>
            <p:nvPr/>
          </p:nvSpPr>
          <p:spPr>
            <a:xfrm>
              <a:off x="7231424"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60" name="Freeform 359">
              <a:extLst>
                <a:ext uri="{FF2B5EF4-FFF2-40B4-BE49-F238E27FC236}">
                  <a16:creationId xmlns:a16="http://schemas.microsoft.com/office/drawing/2014/main" id="{C48E9050-2D78-2454-6D55-8E7CDE7EAAB0}"/>
                </a:ext>
              </a:extLst>
            </p:cNvPr>
            <p:cNvSpPr/>
            <p:nvPr/>
          </p:nvSpPr>
          <p:spPr>
            <a:xfrm>
              <a:off x="7192132"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61" name="Freeform 360">
              <a:extLst>
                <a:ext uri="{FF2B5EF4-FFF2-40B4-BE49-F238E27FC236}">
                  <a16:creationId xmlns:a16="http://schemas.microsoft.com/office/drawing/2014/main" id="{2142F6A6-CD65-A73A-4BB7-7E9AC92150F4}"/>
                </a:ext>
              </a:extLst>
            </p:cNvPr>
            <p:cNvSpPr/>
            <p:nvPr/>
          </p:nvSpPr>
          <p:spPr>
            <a:xfrm>
              <a:off x="7221284" y="1815389"/>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62" name="Freeform 361">
              <a:extLst>
                <a:ext uri="{FF2B5EF4-FFF2-40B4-BE49-F238E27FC236}">
                  <a16:creationId xmlns:a16="http://schemas.microsoft.com/office/drawing/2014/main" id="{292F0BE8-831D-BC71-F0C5-6327C2F5ECE0}"/>
                </a:ext>
              </a:extLst>
            </p:cNvPr>
            <p:cNvSpPr/>
            <p:nvPr/>
          </p:nvSpPr>
          <p:spPr>
            <a:xfrm>
              <a:off x="7181992" y="1854682"/>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63" name="Freeform 362">
              <a:extLst>
                <a:ext uri="{FF2B5EF4-FFF2-40B4-BE49-F238E27FC236}">
                  <a16:creationId xmlns:a16="http://schemas.microsoft.com/office/drawing/2014/main" id="{71839602-D7FB-B73E-8F30-51F4308C00A0}"/>
                </a:ext>
              </a:extLst>
            </p:cNvPr>
            <p:cNvSpPr/>
            <p:nvPr/>
          </p:nvSpPr>
          <p:spPr>
            <a:xfrm>
              <a:off x="7083126"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64" name="Freeform 363">
              <a:extLst>
                <a:ext uri="{FF2B5EF4-FFF2-40B4-BE49-F238E27FC236}">
                  <a16:creationId xmlns:a16="http://schemas.microsoft.com/office/drawing/2014/main" id="{1CF60411-CE26-DB2E-B07E-0F29DAE173B0}"/>
                </a:ext>
              </a:extLst>
            </p:cNvPr>
            <p:cNvSpPr/>
            <p:nvPr/>
          </p:nvSpPr>
          <p:spPr>
            <a:xfrm>
              <a:off x="7043833"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65" name="Freeform 364">
              <a:extLst>
                <a:ext uri="{FF2B5EF4-FFF2-40B4-BE49-F238E27FC236}">
                  <a16:creationId xmlns:a16="http://schemas.microsoft.com/office/drawing/2014/main" id="{C695DFE5-E92B-1F57-EBA7-62A53D81D6F1}"/>
                </a:ext>
              </a:extLst>
            </p:cNvPr>
            <p:cNvSpPr/>
            <p:nvPr/>
          </p:nvSpPr>
          <p:spPr>
            <a:xfrm>
              <a:off x="7071719"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66" name="Freeform 365">
              <a:extLst>
                <a:ext uri="{FF2B5EF4-FFF2-40B4-BE49-F238E27FC236}">
                  <a16:creationId xmlns:a16="http://schemas.microsoft.com/office/drawing/2014/main" id="{35A65973-9D94-EB6B-2515-1815E2CC9D41}"/>
                </a:ext>
              </a:extLst>
            </p:cNvPr>
            <p:cNvSpPr/>
            <p:nvPr/>
          </p:nvSpPr>
          <p:spPr>
            <a:xfrm>
              <a:off x="7032426"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67" name="Freeform 366">
              <a:extLst>
                <a:ext uri="{FF2B5EF4-FFF2-40B4-BE49-F238E27FC236}">
                  <a16:creationId xmlns:a16="http://schemas.microsoft.com/office/drawing/2014/main" id="{7305D1EA-EA7C-2263-84A4-B0E75491E9DA}"/>
                </a:ext>
              </a:extLst>
            </p:cNvPr>
            <p:cNvSpPr/>
            <p:nvPr/>
          </p:nvSpPr>
          <p:spPr>
            <a:xfrm>
              <a:off x="6868918"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68" name="Freeform 367">
              <a:extLst>
                <a:ext uri="{FF2B5EF4-FFF2-40B4-BE49-F238E27FC236}">
                  <a16:creationId xmlns:a16="http://schemas.microsoft.com/office/drawing/2014/main" id="{BADD31DC-D2E3-AD77-F41A-F776ABF1CD05}"/>
                </a:ext>
              </a:extLst>
            </p:cNvPr>
            <p:cNvSpPr/>
            <p:nvPr/>
          </p:nvSpPr>
          <p:spPr>
            <a:xfrm>
              <a:off x="6829625"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69" name="Freeform 368">
              <a:extLst>
                <a:ext uri="{FF2B5EF4-FFF2-40B4-BE49-F238E27FC236}">
                  <a16:creationId xmlns:a16="http://schemas.microsoft.com/office/drawing/2014/main" id="{EF223CD2-41A8-03C6-E05A-2E99D2B62DBB}"/>
                </a:ext>
              </a:extLst>
            </p:cNvPr>
            <p:cNvSpPr/>
            <p:nvPr/>
          </p:nvSpPr>
          <p:spPr>
            <a:xfrm>
              <a:off x="6673722" y="171652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70" name="Freeform 369">
              <a:extLst>
                <a:ext uri="{FF2B5EF4-FFF2-40B4-BE49-F238E27FC236}">
                  <a16:creationId xmlns:a16="http://schemas.microsoft.com/office/drawing/2014/main" id="{7E2230CB-86BB-F388-4CE6-D9B00F1B7ABB}"/>
                </a:ext>
              </a:extLst>
            </p:cNvPr>
            <p:cNvSpPr/>
            <p:nvPr/>
          </p:nvSpPr>
          <p:spPr>
            <a:xfrm>
              <a:off x="6634429" y="175581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71" name="Freeform 370">
              <a:extLst>
                <a:ext uri="{FF2B5EF4-FFF2-40B4-BE49-F238E27FC236}">
                  <a16:creationId xmlns:a16="http://schemas.microsoft.com/office/drawing/2014/main" id="{9289DEF9-CC61-19CA-5A2A-D6FDFAB2A095}"/>
                </a:ext>
              </a:extLst>
            </p:cNvPr>
            <p:cNvSpPr/>
            <p:nvPr/>
          </p:nvSpPr>
          <p:spPr>
            <a:xfrm>
              <a:off x="6275726" y="157456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72" name="Freeform 371">
              <a:extLst>
                <a:ext uri="{FF2B5EF4-FFF2-40B4-BE49-F238E27FC236}">
                  <a16:creationId xmlns:a16="http://schemas.microsoft.com/office/drawing/2014/main" id="{BBF45583-D6F8-1973-6506-17530D7E99DD}"/>
                </a:ext>
              </a:extLst>
            </p:cNvPr>
            <p:cNvSpPr/>
            <p:nvPr/>
          </p:nvSpPr>
          <p:spPr>
            <a:xfrm>
              <a:off x="6236433" y="161385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73" name="Freeform 372">
              <a:extLst>
                <a:ext uri="{FF2B5EF4-FFF2-40B4-BE49-F238E27FC236}">
                  <a16:creationId xmlns:a16="http://schemas.microsoft.com/office/drawing/2014/main" id="{5C4536E9-7139-56FC-3636-5D96B54B4EDE}"/>
                </a:ext>
              </a:extLst>
            </p:cNvPr>
            <p:cNvSpPr/>
            <p:nvPr/>
          </p:nvSpPr>
          <p:spPr>
            <a:xfrm>
              <a:off x="6081797" y="153020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74" name="Freeform 373">
              <a:extLst>
                <a:ext uri="{FF2B5EF4-FFF2-40B4-BE49-F238E27FC236}">
                  <a16:creationId xmlns:a16="http://schemas.microsoft.com/office/drawing/2014/main" id="{1058E80D-AE59-698B-BBE3-8F90F592FF1E}"/>
                </a:ext>
              </a:extLst>
            </p:cNvPr>
            <p:cNvSpPr/>
            <p:nvPr/>
          </p:nvSpPr>
          <p:spPr>
            <a:xfrm>
              <a:off x="6042505" y="156949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75" name="Freeform 374">
              <a:extLst>
                <a:ext uri="{FF2B5EF4-FFF2-40B4-BE49-F238E27FC236}">
                  <a16:creationId xmlns:a16="http://schemas.microsoft.com/office/drawing/2014/main" id="{94002221-FF38-A104-0843-BA2118DD7A30}"/>
                </a:ext>
              </a:extLst>
            </p:cNvPr>
            <p:cNvSpPr/>
            <p:nvPr/>
          </p:nvSpPr>
          <p:spPr>
            <a:xfrm>
              <a:off x="6066587" y="153020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76" name="Freeform 375">
              <a:extLst>
                <a:ext uri="{FF2B5EF4-FFF2-40B4-BE49-F238E27FC236}">
                  <a16:creationId xmlns:a16="http://schemas.microsoft.com/office/drawing/2014/main" id="{68CB927A-C36A-54CB-D607-5B8E9C9D2E07}"/>
                </a:ext>
              </a:extLst>
            </p:cNvPr>
            <p:cNvSpPr/>
            <p:nvPr/>
          </p:nvSpPr>
          <p:spPr>
            <a:xfrm>
              <a:off x="6027295" y="156949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77" name="Freeform 376">
              <a:extLst>
                <a:ext uri="{FF2B5EF4-FFF2-40B4-BE49-F238E27FC236}">
                  <a16:creationId xmlns:a16="http://schemas.microsoft.com/office/drawing/2014/main" id="{E0FA1ADA-3974-49D5-1201-1A99C590840E}"/>
                </a:ext>
              </a:extLst>
            </p:cNvPr>
            <p:cNvSpPr/>
            <p:nvPr/>
          </p:nvSpPr>
          <p:spPr>
            <a:xfrm>
              <a:off x="6047575" y="151499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78" name="Freeform 377">
              <a:extLst>
                <a:ext uri="{FF2B5EF4-FFF2-40B4-BE49-F238E27FC236}">
                  <a16:creationId xmlns:a16="http://schemas.microsoft.com/office/drawing/2014/main" id="{72F8FE86-5A59-D577-F104-1B568C9D0031}"/>
                </a:ext>
              </a:extLst>
            </p:cNvPr>
            <p:cNvSpPr/>
            <p:nvPr/>
          </p:nvSpPr>
          <p:spPr>
            <a:xfrm>
              <a:off x="6008282" y="155428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79" name="Freeform 378">
              <a:extLst>
                <a:ext uri="{FF2B5EF4-FFF2-40B4-BE49-F238E27FC236}">
                  <a16:creationId xmlns:a16="http://schemas.microsoft.com/office/drawing/2014/main" id="{73BA365B-C888-A68D-0A2D-7611894FADCF}"/>
                </a:ext>
              </a:extLst>
            </p:cNvPr>
            <p:cNvSpPr/>
            <p:nvPr/>
          </p:nvSpPr>
          <p:spPr>
            <a:xfrm>
              <a:off x="5928429" y="148076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80" name="Freeform 379">
              <a:extLst>
                <a:ext uri="{FF2B5EF4-FFF2-40B4-BE49-F238E27FC236}">
                  <a16:creationId xmlns:a16="http://schemas.microsoft.com/office/drawing/2014/main" id="{C54E88D4-CD7A-99D7-3B4D-025A844F5CCE}"/>
                </a:ext>
              </a:extLst>
            </p:cNvPr>
            <p:cNvSpPr/>
            <p:nvPr/>
          </p:nvSpPr>
          <p:spPr>
            <a:xfrm>
              <a:off x="5889137" y="152006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81" name="Freeform 380">
              <a:extLst>
                <a:ext uri="{FF2B5EF4-FFF2-40B4-BE49-F238E27FC236}">
                  <a16:creationId xmlns:a16="http://schemas.microsoft.com/office/drawing/2014/main" id="{6B8D0D0C-399B-F2C1-2B35-BD11B2979B4C}"/>
                </a:ext>
              </a:extLst>
            </p:cNvPr>
            <p:cNvSpPr/>
            <p:nvPr/>
          </p:nvSpPr>
          <p:spPr>
            <a:xfrm>
              <a:off x="5773794" y="148076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82" name="Freeform 381">
              <a:extLst>
                <a:ext uri="{FF2B5EF4-FFF2-40B4-BE49-F238E27FC236}">
                  <a16:creationId xmlns:a16="http://schemas.microsoft.com/office/drawing/2014/main" id="{FEC9095C-04B7-956F-B850-48F148AD9F94}"/>
                </a:ext>
              </a:extLst>
            </p:cNvPr>
            <p:cNvSpPr/>
            <p:nvPr/>
          </p:nvSpPr>
          <p:spPr>
            <a:xfrm>
              <a:off x="5734501" y="152006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83" name="Freeform 382">
              <a:extLst>
                <a:ext uri="{FF2B5EF4-FFF2-40B4-BE49-F238E27FC236}">
                  <a16:creationId xmlns:a16="http://schemas.microsoft.com/office/drawing/2014/main" id="{30D5A482-2889-7543-477F-15A8A30BEB89}"/>
                </a:ext>
              </a:extLst>
            </p:cNvPr>
            <p:cNvSpPr/>
            <p:nvPr/>
          </p:nvSpPr>
          <p:spPr>
            <a:xfrm>
              <a:off x="5668591" y="143133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84" name="Freeform 383">
              <a:extLst>
                <a:ext uri="{FF2B5EF4-FFF2-40B4-BE49-F238E27FC236}">
                  <a16:creationId xmlns:a16="http://schemas.microsoft.com/office/drawing/2014/main" id="{125E4E0F-A414-CA9B-ED55-3B71090D0596}"/>
                </a:ext>
              </a:extLst>
            </p:cNvPr>
            <p:cNvSpPr/>
            <p:nvPr/>
          </p:nvSpPr>
          <p:spPr>
            <a:xfrm>
              <a:off x="5629298" y="147062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85" name="Freeform 384">
              <a:extLst>
                <a:ext uri="{FF2B5EF4-FFF2-40B4-BE49-F238E27FC236}">
                  <a16:creationId xmlns:a16="http://schemas.microsoft.com/office/drawing/2014/main" id="{0FD4AB03-A07F-1D81-E205-2334D5512F23}"/>
                </a:ext>
              </a:extLst>
            </p:cNvPr>
            <p:cNvSpPr/>
            <p:nvPr/>
          </p:nvSpPr>
          <p:spPr>
            <a:xfrm>
              <a:off x="5486070" y="14161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86" name="Freeform 385">
              <a:extLst>
                <a:ext uri="{FF2B5EF4-FFF2-40B4-BE49-F238E27FC236}">
                  <a16:creationId xmlns:a16="http://schemas.microsoft.com/office/drawing/2014/main" id="{ABB17639-8B82-B0CE-4443-4307163924EC}"/>
                </a:ext>
              </a:extLst>
            </p:cNvPr>
            <p:cNvSpPr/>
            <p:nvPr/>
          </p:nvSpPr>
          <p:spPr>
            <a:xfrm>
              <a:off x="5446777" y="14554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87" name="Freeform 386">
              <a:extLst>
                <a:ext uri="{FF2B5EF4-FFF2-40B4-BE49-F238E27FC236}">
                  <a16:creationId xmlns:a16="http://schemas.microsoft.com/office/drawing/2014/main" id="{94CCFCAF-A3A2-C333-4E4C-FCCA5EF7BC35}"/>
                </a:ext>
              </a:extLst>
            </p:cNvPr>
            <p:cNvSpPr/>
            <p:nvPr/>
          </p:nvSpPr>
          <p:spPr>
            <a:xfrm>
              <a:off x="5461987" y="14161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88" name="Freeform 387">
              <a:extLst>
                <a:ext uri="{FF2B5EF4-FFF2-40B4-BE49-F238E27FC236}">
                  <a16:creationId xmlns:a16="http://schemas.microsoft.com/office/drawing/2014/main" id="{5091D3A2-25B1-33AF-0E66-D84D31E8A27C}"/>
                </a:ext>
              </a:extLst>
            </p:cNvPr>
            <p:cNvSpPr/>
            <p:nvPr/>
          </p:nvSpPr>
          <p:spPr>
            <a:xfrm>
              <a:off x="5422695" y="14554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89" name="Freeform 388">
              <a:extLst>
                <a:ext uri="{FF2B5EF4-FFF2-40B4-BE49-F238E27FC236}">
                  <a16:creationId xmlns:a16="http://schemas.microsoft.com/office/drawing/2014/main" id="{0F4A78F5-47F9-CA5D-2276-FC1A7670ED7A}"/>
                </a:ext>
              </a:extLst>
            </p:cNvPr>
            <p:cNvSpPr/>
            <p:nvPr/>
          </p:nvSpPr>
          <p:spPr>
            <a:xfrm>
              <a:off x="3760996" y="110178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90" name="Freeform 389">
              <a:extLst>
                <a:ext uri="{FF2B5EF4-FFF2-40B4-BE49-F238E27FC236}">
                  <a16:creationId xmlns:a16="http://schemas.microsoft.com/office/drawing/2014/main" id="{54871E67-6ADF-E0C2-E6D9-4B6E2E17ED09}"/>
                </a:ext>
              </a:extLst>
            </p:cNvPr>
            <p:cNvSpPr/>
            <p:nvPr/>
          </p:nvSpPr>
          <p:spPr>
            <a:xfrm>
              <a:off x="3721703" y="114107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91" name="Freeform 390">
              <a:extLst>
                <a:ext uri="{FF2B5EF4-FFF2-40B4-BE49-F238E27FC236}">
                  <a16:creationId xmlns:a16="http://schemas.microsoft.com/office/drawing/2014/main" id="{C7D8E8EC-F919-C391-90A0-BC9EF334050D}"/>
                </a:ext>
              </a:extLst>
            </p:cNvPr>
            <p:cNvSpPr/>
            <p:nvPr/>
          </p:nvSpPr>
          <p:spPr>
            <a:xfrm>
              <a:off x="3726773" y="110178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92" name="Freeform 391">
              <a:extLst>
                <a:ext uri="{FF2B5EF4-FFF2-40B4-BE49-F238E27FC236}">
                  <a16:creationId xmlns:a16="http://schemas.microsoft.com/office/drawing/2014/main" id="{1D28DD34-3430-1ADB-1AE1-4FEAD8CA1866}"/>
                </a:ext>
              </a:extLst>
            </p:cNvPr>
            <p:cNvSpPr/>
            <p:nvPr/>
          </p:nvSpPr>
          <p:spPr>
            <a:xfrm>
              <a:off x="3687481" y="114107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93" name="Freeform 392">
              <a:extLst>
                <a:ext uri="{FF2B5EF4-FFF2-40B4-BE49-F238E27FC236}">
                  <a16:creationId xmlns:a16="http://schemas.microsoft.com/office/drawing/2014/main" id="{6A834B75-5266-75EC-B945-33C69C74BF94}"/>
                </a:ext>
              </a:extLst>
            </p:cNvPr>
            <p:cNvSpPr/>
            <p:nvPr/>
          </p:nvSpPr>
          <p:spPr>
            <a:xfrm>
              <a:off x="2605032" y="930671"/>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94" name="Freeform 393">
              <a:extLst>
                <a:ext uri="{FF2B5EF4-FFF2-40B4-BE49-F238E27FC236}">
                  <a16:creationId xmlns:a16="http://schemas.microsoft.com/office/drawing/2014/main" id="{4C6600CE-1116-10C9-5B01-3C0C4290E007}"/>
                </a:ext>
              </a:extLst>
            </p:cNvPr>
            <p:cNvSpPr/>
            <p:nvPr/>
          </p:nvSpPr>
          <p:spPr>
            <a:xfrm>
              <a:off x="2565739" y="96996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95" name="Freeform 394">
              <a:extLst>
                <a:ext uri="{FF2B5EF4-FFF2-40B4-BE49-F238E27FC236}">
                  <a16:creationId xmlns:a16="http://schemas.microsoft.com/office/drawing/2014/main" id="{0546B2AA-DB58-354D-C2BA-7D702B9C107B}"/>
                </a:ext>
              </a:extLst>
            </p:cNvPr>
            <p:cNvSpPr/>
            <p:nvPr/>
          </p:nvSpPr>
          <p:spPr>
            <a:xfrm>
              <a:off x="2412371" y="897716"/>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96" name="Freeform 395">
              <a:extLst>
                <a:ext uri="{FF2B5EF4-FFF2-40B4-BE49-F238E27FC236}">
                  <a16:creationId xmlns:a16="http://schemas.microsoft.com/office/drawing/2014/main" id="{42AF6857-BE32-D067-0475-6A5BE2B7C341}"/>
                </a:ext>
              </a:extLst>
            </p:cNvPr>
            <p:cNvSpPr/>
            <p:nvPr/>
          </p:nvSpPr>
          <p:spPr>
            <a:xfrm>
              <a:off x="2373078" y="93700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97" name="Freeform 396">
              <a:extLst>
                <a:ext uri="{FF2B5EF4-FFF2-40B4-BE49-F238E27FC236}">
                  <a16:creationId xmlns:a16="http://schemas.microsoft.com/office/drawing/2014/main" id="{C96DE212-4735-E3EB-E268-10C9B6E6A32A}"/>
                </a:ext>
              </a:extLst>
            </p:cNvPr>
            <p:cNvSpPr/>
            <p:nvPr/>
          </p:nvSpPr>
          <p:spPr>
            <a:xfrm>
              <a:off x="2331251" y="88884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398" name="Freeform 397">
              <a:extLst>
                <a:ext uri="{FF2B5EF4-FFF2-40B4-BE49-F238E27FC236}">
                  <a16:creationId xmlns:a16="http://schemas.microsoft.com/office/drawing/2014/main" id="{2B3BC1BB-5DD5-7ABF-A10A-A8F7212A1DE6}"/>
                </a:ext>
              </a:extLst>
            </p:cNvPr>
            <p:cNvSpPr/>
            <p:nvPr/>
          </p:nvSpPr>
          <p:spPr>
            <a:xfrm>
              <a:off x="2291958" y="92813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399" name="Freeform 398">
              <a:extLst>
                <a:ext uri="{FF2B5EF4-FFF2-40B4-BE49-F238E27FC236}">
                  <a16:creationId xmlns:a16="http://schemas.microsoft.com/office/drawing/2014/main" id="{A578DAA0-973A-0AC9-5BB9-9BA81EC6D7AC}"/>
                </a:ext>
              </a:extLst>
            </p:cNvPr>
            <p:cNvSpPr/>
            <p:nvPr/>
          </p:nvSpPr>
          <p:spPr>
            <a:xfrm>
              <a:off x="2210838" y="888843"/>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00" name="Freeform 399">
              <a:extLst>
                <a:ext uri="{FF2B5EF4-FFF2-40B4-BE49-F238E27FC236}">
                  <a16:creationId xmlns:a16="http://schemas.microsoft.com/office/drawing/2014/main" id="{DF837DF5-C233-5742-917F-5642BD6739F5}"/>
                </a:ext>
              </a:extLst>
            </p:cNvPr>
            <p:cNvSpPr/>
            <p:nvPr/>
          </p:nvSpPr>
          <p:spPr>
            <a:xfrm>
              <a:off x="2171545" y="928136"/>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01" name="Freeform 400">
              <a:extLst>
                <a:ext uri="{FF2B5EF4-FFF2-40B4-BE49-F238E27FC236}">
                  <a16:creationId xmlns:a16="http://schemas.microsoft.com/office/drawing/2014/main" id="{E9D6BBE6-1E5B-BF59-7111-F70EB3CA94C3}"/>
                </a:ext>
              </a:extLst>
            </p:cNvPr>
            <p:cNvSpPr/>
            <p:nvPr/>
          </p:nvSpPr>
          <p:spPr>
            <a:xfrm>
              <a:off x="2143660" y="87109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02" name="Freeform 401">
              <a:extLst>
                <a:ext uri="{FF2B5EF4-FFF2-40B4-BE49-F238E27FC236}">
                  <a16:creationId xmlns:a16="http://schemas.microsoft.com/office/drawing/2014/main" id="{DFDE3AF5-7932-6635-5322-82FBE3633A9D}"/>
                </a:ext>
              </a:extLst>
            </p:cNvPr>
            <p:cNvSpPr/>
            <p:nvPr/>
          </p:nvSpPr>
          <p:spPr>
            <a:xfrm>
              <a:off x="2104367" y="910391"/>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03" name="Freeform 402">
              <a:extLst>
                <a:ext uri="{FF2B5EF4-FFF2-40B4-BE49-F238E27FC236}">
                  <a16:creationId xmlns:a16="http://schemas.microsoft.com/office/drawing/2014/main" id="{97256DD5-610A-6999-2E44-1A490717FCA0}"/>
                </a:ext>
              </a:extLst>
            </p:cNvPr>
            <p:cNvSpPr/>
            <p:nvPr/>
          </p:nvSpPr>
          <p:spPr>
            <a:xfrm>
              <a:off x="2032119" y="8622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04" name="Freeform 403">
              <a:extLst>
                <a:ext uri="{FF2B5EF4-FFF2-40B4-BE49-F238E27FC236}">
                  <a16:creationId xmlns:a16="http://schemas.microsoft.com/office/drawing/2014/main" id="{2BAD37C4-895B-AF21-F9B9-11B701CE3DB4}"/>
                </a:ext>
              </a:extLst>
            </p:cNvPr>
            <p:cNvSpPr/>
            <p:nvPr/>
          </p:nvSpPr>
          <p:spPr>
            <a:xfrm>
              <a:off x="1992827" y="9015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05" name="Freeform 404">
              <a:extLst>
                <a:ext uri="{FF2B5EF4-FFF2-40B4-BE49-F238E27FC236}">
                  <a16:creationId xmlns:a16="http://schemas.microsoft.com/office/drawing/2014/main" id="{00CEEBB6-CBDE-ECE3-8763-8CF203F2BBEB}"/>
                </a:ext>
              </a:extLst>
            </p:cNvPr>
            <p:cNvSpPr/>
            <p:nvPr/>
          </p:nvSpPr>
          <p:spPr>
            <a:xfrm>
              <a:off x="2018177" y="862225"/>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06" name="Freeform 405">
              <a:extLst>
                <a:ext uri="{FF2B5EF4-FFF2-40B4-BE49-F238E27FC236}">
                  <a16:creationId xmlns:a16="http://schemas.microsoft.com/office/drawing/2014/main" id="{8869132C-C903-FBE3-75CC-8FF15610C56F}"/>
                </a:ext>
              </a:extLst>
            </p:cNvPr>
            <p:cNvSpPr/>
            <p:nvPr/>
          </p:nvSpPr>
          <p:spPr>
            <a:xfrm>
              <a:off x="1978884" y="901518"/>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07" name="Freeform 406">
              <a:extLst>
                <a:ext uri="{FF2B5EF4-FFF2-40B4-BE49-F238E27FC236}">
                  <a16:creationId xmlns:a16="http://schemas.microsoft.com/office/drawing/2014/main" id="{82E2A441-90AD-87D5-E215-69786A05FC50}"/>
                </a:ext>
              </a:extLst>
            </p:cNvPr>
            <p:cNvSpPr/>
            <p:nvPr/>
          </p:nvSpPr>
          <p:spPr>
            <a:xfrm>
              <a:off x="1967477" y="84574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08" name="Freeform 407">
              <a:extLst>
                <a:ext uri="{FF2B5EF4-FFF2-40B4-BE49-F238E27FC236}">
                  <a16:creationId xmlns:a16="http://schemas.microsoft.com/office/drawing/2014/main" id="{C4EF9F64-EC3C-8C25-1886-CFC19C8BCC92}"/>
                </a:ext>
              </a:extLst>
            </p:cNvPr>
            <p:cNvSpPr/>
            <p:nvPr/>
          </p:nvSpPr>
          <p:spPr>
            <a:xfrm>
              <a:off x="1928184" y="88504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09" name="Freeform 408">
              <a:extLst>
                <a:ext uri="{FF2B5EF4-FFF2-40B4-BE49-F238E27FC236}">
                  <a16:creationId xmlns:a16="http://schemas.microsoft.com/office/drawing/2014/main" id="{CD5857A5-3DB3-D109-24B7-FEEF19716DC0}"/>
                </a:ext>
              </a:extLst>
            </p:cNvPr>
            <p:cNvSpPr/>
            <p:nvPr/>
          </p:nvSpPr>
          <p:spPr>
            <a:xfrm>
              <a:off x="1943394" y="820398"/>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10" name="Freeform 409">
              <a:extLst>
                <a:ext uri="{FF2B5EF4-FFF2-40B4-BE49-F238E27FC236}">
                  <a16:creationId xmlns:a16="http://schemas.microsoft.com/office/drawing/2014/main" id="{02E38DFA-C246-389B-563D-C04F052C2C97}"/>
                </a:ext>
              </a:extLst>
            </p:cNvPr>
            <p:cNvSpPr/>
            <p:nvPr/>
          </p:nvSpPr>
          <p:spPr>
            <a:xfrm>
              <a:off x="1904101" y="8596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11" name="Freeform 410">
              <a:extLst>
                <a:ext uri="{FF2B5EF4-FFF2-40B4-BE49-F238E27FC236}">
                  <a16:creationId xmlns:a16="http://schemas.microsoft.com/office/drawing/2014/main" id="{92F2C299-0532-BA41-718F-5BCA01F6E818}"/>
                </a:ext>
              </a:extLst>
            </p:cNvPr>
            <p:cNvSpPr/>
            <p:nvPr/>
          </p:nvSpPr>
          <p:spPr>
            <a:xfrm>
              <a:off x="1923114" y="819130"/>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12" name="Freeform 411">
              <a:extLst>
                <a:ext uri="{FF2B5EF4-FFF2-40B4-BE49-F238E27FC236}">
                  <a16:creationId xmlns:a16="http://schemas.microsoft.com/office/drawing/2014/main" id="{1CFD73A7-93FE-3580-FAC3-8F323D5D2BE0}"/>
                </a:ext>
              </a:extLst>
            </p:cNvPr>
            <p:cNvSpPr/>
            <p:nvPr/>
          </p:nvSpPr>
          <p:spPr>
            <a:xfrm>
              <a:off x="1883821" y="858423"/>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13" name="Freeform 412">
              <a:extLst>
                <a:ext uri="{FF2B5EF4-FFF2-40B4-BE49-F238E27FC236}">
                  <a16:creationId xmlns:a16="http://schemas.microsoft.com/office/drawing/2014/main" id="{62667801-0814-4DDA-1B2F-CE580CB31A8F}"/>
                </a:ext>
              </a:extLst>
            </p:cNvPr>
            <p:cNvSpPr/>
            <p:nvPr/>
          </p:nvSpPr>
          <p:spPr>
            <a:xfrm>
              <a:off x="6838498" y="1750746"/>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14" name="Freeform 413">
              <a:extLst>
                <a:ext uri="{FF2B5EF4-FFF2-40B4-BE49-F238E27FC236}">
                  <a16:creationId xmlns:a16="http://schemas.microsoft.com/office/drawing/2014/main" id="{05985DE2-EFBA-A63F-D477-816A9785CAFB}"/>
                </a:ext>
              </a:extLst>
            </p:cNvPr>
            <p:cNvSpPr/>
            <p:nvPr/>
          </p:nvSpPr>
          <p:spPr>
            <a:xfrm>
              <a:off x="6799205" y="1790039"/>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15" name="Freeform 414">
              <a:extLst>
                <a:ext uri="{FF2B5EF4-FFF2-40B4-BE49-F238E27FC236}">
                  <a16:creationId xmlns:a16="http://schemas.microsoft.com/office/drawing/2014/main" id="{CC1AEFDC-BF50-3FD7-3A71-494DFF3AB822}"/>
                </a:ext>
              </a:extLst>
            </p:cNvPr>
            <p:cNvSpPr/>
            <p:nvPr/>
          </p:nvSpPr>
          <p:spPr>
            <a:xfrm>
              <a:off x="6853708"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16" name="Freeform 415">
              <a:extLst>
                <a:ext uri="{FF2B5EF4-FFF2-40B4-BE49-F238E27FC236}">
                  <a16:creationId xmlns:a16="http://schemas.microsoft.com/office/drawing/2014/main" id="{0B9C51B6-79C2-FC38-B26E-A9E8E3CC2531}"/>
                </a:ext>
              </a:extLst>
            </p:cNvPr>
            <p:cNvSpPr/>
            <p:nvPr/>
          </p:nvSpPr>
          <p:spPr>
            <a:xfrm>
              <a:off x="6814415"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17" name="Freeform 416">
              <a:extLst>
                <a:ext uri="{FF2B5EF4-FFF2-40B4-BE49-F238E27FC236}">
                  <a16:creationId xmlns:a16="http://schemas.microsoft.com/office/drawing/2014/main" id="{053A5E17-F5A0-E9A3-7DC4-0C04162C9C11}"/>
                </a:ext>
              </a:extLst>
            </p:cNvPr>
            <p:cNvSpPr/>
            <p:nvPr/>
          </p:nvSpPr>
          <p:spPr>
            <a:xfrm>
              <a:off x="6847370"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18" name="Freeform 417">
              <a:extLst>
                <a:ext uri="{FF2B5EF4-FFF2-40B4-BE49-F238E27FC236}">
                  <a16:creationId xmlns:a16="http://schemas.microsoft.com/office/drawing/2014/main" id="{7DF3B130-B5EC-0001-9F08-011E68F07F1B}"/>
                </a:ext>
              </a:extLst>
            </p:cNvPr>
            <p:cNvSpPr/>
            <p:nvPr/>
          </p:nvSpPr>
          <p:spPr>
            <a:xfrm>
              <a:off x="6808078"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19" name="Freeform 418">
              <a:extLst>
                <a:ext uri="{FF2B5EF4-FFF2-40B4-BE49-F238E27FC236}">
                  <a16:creationId xmlns:a16="http://schemas.microsoft.com/office/drawing/2014/main" id="{8BDB8E88-0F7B-EFA2-9A73-CD11FA62B3CD}"/>
                </a:ext>
              </a:extLst>
            </p:cNvPr>
            <p:cNvSpPr/>
            <p:nvPr/>
          </p:nvSpPr>
          <p:spPr>
            <a:xfrm>
              <a:off x="7060311"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20" name="Freeform 419">
              <a:extLst>
                <a:ext uri="{FF2B5EF4-FFF2-40B4-BE49-F238E27FC236}">
                  <a16:creationId xmlns:a16="http://schemas.microsoft.com/office/drawing/2014/main" id="{F0EB571F-AF0A-E2E5-BB7A-3D8A3A1386B9}"/>
                </a:ext>
              </a:extLst>
            </p:cNvPr>
            <p:cNvSpPr/>
            <p:nvPr/>
          </p:nvSpPr>
          <p:spPr>
            <a:xfrm>
              <a:off x="7021018"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21" name="Freeform 420">
              <a:extLst>
                <a:ext uri="{FF2B5EF4-FFF2-40B4-BE49-F238E27FC236}">
                  <a16:creationId xmlns:a16="http://schemas.microsoft.com/office/drawing/2014/main" id="{4EC90851-9917-B461-4A37-86A53C03C6F8}"/>
                </a:ext>
              </a:extLst>
            </p:cNvPr>
            <p:cNvSpPr/>
            <p:nvPr/>
          </p:nvSpPr>
          <p:spPr>
            <a:xfrm>
              <a:off x="7045101"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22" name="Freeform 421">
              <a:extLst>
                <a:ext uri="{FF2B5EF4-FFF2-40B4-BE49-F238E27FC236}">
                  <a16:creationId xmlns:a16="http://schemas.microsoft.com/office/drawing/2014/main" id="{C0CA6A31-6FFF-E072-3E3D-4C2F79BCB954}"/>
                </a:ext>
              </a:extLst>
            </p:cNvPr>
            <p:cNvSpPr/>
            <p:nvPr/>
          </p:nvSpPr>
          <p:spPr>
            <a:xfrm>
              <a:off x="7005808"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23" name="Freeform 422">
              <a:extLst>
                <a:ext uri="{FF2B5EF4-FFF2-40B4-BE49-F238E27FC236}">
                  <a16:creationId xmlns:a16="http://schemas.microsoft.com/office/drawing/2014/main" id="{A4AB51F9-0F63-8CC5-40BB-9FABF65E6C8E}"/>
                </a:ext>
              </a:extLst>
            </p:cNvPr>
            <p:cNvSpPr/>
            <p:nvPr/>
          </p:nvSpPr>
          <p:spPr>
            <a:xfrm>
              <a:off x="7033693"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24" name="Freeform 423">
              <a:extLst>
                <a:ext uri="{FF2B5EF4-FFF2-40B4-BE49-F238E27FC236}">
                  <a16:creationId xmlns:a16="http://schemas.microsoft.com/office/drawing/2014/main" id="{6F53A71D-F819-3E8E-F9F3-BED5B50E2607}"/>
                </a:ext>
              </a:extLst>
            </p:cNvPr>
            <p:cNvSpPr/>
            <p:nvPr/>
          </p:nvSpPr>
          <p:spPr>
            <a:xfrm>
              <a:off x="6994401"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25" name="Freeform 424">
              <a:extLst>
                <a:ext uri="{FF2B5EF4-FFF2-40B4-BE49-F238E27FC236}">
                  <a16:creationId xmlns:a16="http://schemas.microsoft.com/office/drawing/2014/main" id="{5EC746B1-907B-3BC7-18B1-55DB9635005D}"/>
                </a:ext>
              </a:extLst>
            </p:cNvPr>
            <p:cNvSpPr/>
            <p:nvPr/>
          </p:nvSpPr>
          <p:spPr>
            <a:xfrm>
              <a:off x="7022286"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26" name="Freeform 425">
              <a:extLst>
                <a:ext uri="{FF2B5EF4-FFF2-40B4-BE49-F238E27FC236}">
                  <a16:creationId xmlns:a16="http://schemas.microsoft.com/office/drawing/2014/main" id="{0690865A-4FDF-72CA-207B-6CC25BEF8A43}"/>
                </a:ext>
              </a:extLst>
            </p:cNvPr>
            <p:cNvSpPr/>
            <p:nvPr/>
          </p:nvSpPr>
          <p:spPr>
            <a:xfrm>
              <a:off x="6982993"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27" name="Freeform 426">
              <a:extLst>
                <a:ext uri="{FF2B5EF4-FFF2-40B4-BE49-F238E27FC236}">
                  <a16:creationId xmlns:a16="http://schemas.microsoft.com/office/drawing/2014/main" id="{BB4DE8C6-6CDE-56C6-E4E2-C09F6C2226EA}"/>
                </a:ext>
              </a:extLst>
            </p:cNvPr>
            <p:cNvSpPr/>
            <p:nvPr/>
          </p:nvSpPr>
          <p:spPr>
            <a:xfrm>
              <a:off x="6999471"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28" name="Freeform 427">
              <a:extLst>
                <a:ext uri="{FF2B5EF4-FFF2-40B4-BE49-F238E27FC236}">
                  <a16:creationId xmlns:a16="http://schemas.microsoft.com/office/drawing/2014/main" id="{7F17439C-55B9-9DB7-7612-DD8D0B4B6B04}"/>
                </a:ext>
              </a:extLst>
            </p:cNvPr>
            <p:cNvSpPr/>
            <p:nvPr/>
          </p:nvSpPr>
          <p:spPr>
            <a:xfrm>
              <a:off x="6960178"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29" name="Freeform 428">
              <a:extLst>
                <a:ext uri="{FF2B5EF4-FFF2-40B4-BE49-F238E27FC236}">
                  <a16:creationId xmlns:a16="http://schemas.microsoft.com/office/drawing/2014/main" id="{7CF5779C-48DA-E0B0-4D22-8028472F733E}"/>
                </a:ext>
              </a:extLst>
            </p:cNvPr>
            <p:cNvSpPr/>
            <p:nvPr/>
          </p:nvSpPr>
          <p:spPr>
            <a:xfrm>
              <a:off x="6967783"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30" name="Freeform 429">
              <a:extLst>
                <a:ext uri="{FF2B5EF4-FFF2-40B4-BE49-F238E27FC236}">
                  <a16:creationId xmlns:a16="http://schemas.microsoft.com/office/drawing/2014/main" id="{7C80548D-6FFD-AA6D-6FD7-17223AE1C559}"/>
                </a:ext>
              </a:extLst>
            </p:cNvPr>
            <p:cNvSpPr/>
            <p:nvPr/>
          </p:nvSpPr>
          <p:spPr>
            <a:xfrm>
              <a:off x="6928491"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31" name="Freeform 430">
              <a:extLst>
                <a:ext uri="{FF2B5EF4-FFF2-40B4-BE49-F238E27FC236}">
                  <a16:creationId xmlns:a16="http://schemas.microsoft.com/office/drawing/2014/main" id="{35926DEF-61D6-41E5-F9CD-5319F19D1E51}"/>
                </a:ext>
              </a:extLst>
            </p:cNvPr>
            <p:cNvSpPr/>
            <p:nvPr/>
          </p:nvSpPr>
          <p:spPr>
            <a:xfrm>
              <a:off x="6946236"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32" name="Freeform 431">
              <a:extLst>
                <a:ext uri="{FF2B5EF4-FFF2-40B4-BE49-F238E27FC236}">
                  <a16:creationId xmlns:a16="http://schemas.microsoft.com/office/drawing/2014/main" id="{45A56AC6-782D-FA5A-7D55-8506AE909BB7}"/>
                </a:ext>
              </a:extLst>
            </p:cNvPr>
            <p:cNvSpPr/>
            <p:nvPr/>
          </p:nvSpPr>
          <p:spPr>
            <a:xfrm>
              <a:off x="6906943"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33" name="Freeform 432">
              <a:extLst>
                <a:ext uri="{FF2B5EF4-FFF2-40B4-BE49-F238E27FC236}">
                  <a16:creationId xmlns:a16="http://schemas.microsoft.com/office/drawing/2014/main" id="{65087B95-B7DE-76C4-6C67-A6AD0DA88359}"/>
                </a:ext>
              </a:extLst>
            </p:cNvPr>
            <p:cNvSpPr/>
            <p:nvPr/>
          </p:nvSpPr>
          <p:spPr>
            <a:xfrm>
              <a:off x="6922153" y="1792574"/>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34" name="Freeform 433">
              <a:extLst>
                <a:ext uri="{FF2B5EF4-FFF2-40B4-BE49-F238E27FC236}">
                  <a16:creationId xmlns:a16="http://schemas.microsoft.com/office/drawing/2014/main" id="{F0B588C7-BFE4-8FF0-475B-57CBA3894999}"/>
                </a:ext>
              </a:extLst>
            </p:cNvPr>
            <p:cNvSpPr/>
            <p:nvPr/>
          </p:nvSpPr>
          <p:spPr>
            <a:xfrm>
              <a:off x="6882860" y="1831867"/>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35" name="Freeform 434">
              <a:extLst>
                <a:ext uri="{FF2B5EF4-FFF2-40B4-BE49-F238E27FC236}">
                  <a16:creationId xmlns:a16="http://schemas.microsoft.com/office/drawing/2014/main" id="{5D47CD3F-B3F7-88DC-1B73-30566ECEA4F8}"/>
                </a:ext>
              </a:extLst>
            </p:cNvPr>
            <p:cNvSpPr/>
            <p:nvPr/>
          </p:nvSpPr>
          <p:spPr>
            <a:xfrm>
              <a:off x="7449435"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36" name="Freeform 435">
              <a:extLst>
                <a:ext uri="{FF2B5EF4-FFF2-40B4-BE49-F238E27FC236}">
                  <a16:creationId xmlns:a16="http://schemas.microsoft.com/office/drawing/2014/main" id="{E1003D44-90D2-A9B8-9836-120BCF467DD8}"/>
                </a:ext>
              </a:extLst>
            </p:cNvPr>
            <p:cNvSpPr/>
            <p:nvPr/>
          </p:nvSpPr>
          <p:spPr>
            <a:xfrm>
              <a:off x="7410142"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sp>
          <p:nvSpPr>
            <p:cNvPr id="437" name="Freeform 436">
              <a:extLst>
                <a:ext uri="{FF2B5EF4-FFF2-40B4-BE49-F238E27FC236}">
                  <a16:creationId xmlns:a16="http://schemas.microsoft.com/office/drawing/2014/main" id="{72626064-D23C-D383-0F7F-EC6A501076BF}"/>
                </a:ext>
              </a:extLst>
            </p:cNvPr>
            <p:cNvSpPr/>
            <p:nvPr/>
          </p:nvSpPr>
          <p:spPr>
            <a:xfrm>
              <a:off x="7822081" y="1928197"/>
              <a:ext cx="12675" cy="78585"/>
            </a:xfrm>
            <a:custGeom>
              <a:avLst/>
              <a:gdLst>
                <a:gd name="connsiteX0" fmla="*/ 0 w 12675"/>
                <a:gd name="connsiteY0" fmla="*/ 0 h 78585"/>
                <a:gd name="connsiteX1" fmla="*/ 0 w 12675"/>
                <a:gd name="connsiteY1" fmla="*/ 78585 h 78585"/>
              </a:gdLst>
              <a:ahLst/>
              <a:cxnLst>
                <a:cxn ang="0">
                  <a:pos x="connsiteX0" y="connsiteY0"/>
                </a:cxn>
                <a:cxn ang="0">
                  <a:pos x="connsiteX1" y="connsiteY1"/>
                </a:cxn>
              </a:cxnLst>
              <a:rect l="l" t="t" r="r" b="b"/>
              <a:pathLst>
                <a:path w="12675" h="78585">
                  <a:moveTo>
                    <a:pt x="0" y="0"/>
                  </a:moveTo>
                  <a:lnTo>
                    <a:pt x="0" y="78585"/>
                  </a:lnTo>
                </a:path>
              </a:pathLst>
            </a:custGeom>
            <a:ln w="12665" cap="flat">
              <a:solidFill>
                <a:srgbClr val="8D1D58"/>
              </a:solidFill>
              <a:prstDash val="solid"/>
              <a:miter/>
            </a:ln>
          </p:spPr>
          <p:txBody>
            <a:bodyPr rtlCol="0" anchor="ctr"/>
            <a:lstStyle/>
            <a:p>
              <a:endParaRPr lang="en-US" sz="2400"/>
            </a:p>
          </p:txBody>
        </p:sp>
        <p:sp>
          <p:nvSpPr>
            <p:cNvPr id="438" name="Freeform 437">
              <a:extLst>
                <a:ext uri="{FF2B5EF4-FFF2-40B4-BE49-F238E27FC236}">
                  <a16:creationId xmlns:a16="http://schemas.microsoft.com/office/drawing/2014/main" id="{5C3AD58D-C7BD-3175-2C25-81EAD3986DE9}"/>
                </a:ext>
              </a:extLst>
            </p:cNvPr>
            <p:cNvSpPr/>
            <p:nvPr/>
          </p:nvSpPr>
          <p:spPr>
            <a:xfrm>
              <a:off x="7782789" y="1967490"/>
              <a:ext cx="78585" cy="12675"/>
            </a:xfrm>
            <a:custGeom>
              <a:avLst/>
              <a:gdLst>
                <a:gd name="connsiteX0" fmla="*/ 78585 w 78585"/>
                <a:gd name="connsiteY0" fmla="*/ 0 h 12675"/>
                <a:gd name="connsiteX1" fmla="*/ 0 w 78585"/>
                <a:gd name="connsiteY1" fmla="*/ 0 h 12675"/>
              </a:gdLst>
              <a:ahLst/>
              <a:cxnLst>
                <a:cxn ang="0">
                  <a:pos x="connsiteX0" y="connsiteY0"/>
                </a:cxn>
                <a:cxn ang="0">
                  <a:pos x="connsiteX1" y="connsiteY1"/>
                </a:cxn>
              </a:cxnLst>
              <a:rect l="l" t="t" r="r" b="b"/>
              <a:pathLst>
                <a:path w="78585" h="12675">
                  <a:moveTo>
                    <a:pt x="78585" y="0"/>
                  </a:moveTo>
                  <a:lnTo>
                    <a:pt x="0" y="0"/>
                  </a:lnTo>
                </a:path>
              </a:pathLst>
            </a:custGeom>
            <a:ln w="12665" cap="flat">
              <a:solidFill>
                <a:srgbClr val="8D1D58"/>
              </a:solidFill>
              <a:prstDash val="solid"/>
              <a:miter/>
            </a:ln>
          </p:spPr>
          <p:txBody>
            <a:bodyPr rtlCol="0" anchor="ctr"/>
            <a:lstStyle/>
            <a:p>
              <a:endParaRPr lang="en-US" sz="2400"/>
            </a:p>
          </p:txBody>
        </p:sp>
      </p:grpSp>
      <p:cxnSp>
        <p:nvCxnSpPr>
          <p:cNvPr id="439" name="Straight Connector 438">
            <a:extLst>
              <a:ext uri="{FF2B5EF4-FFF2-40B4-BE49-F238E27FC236}">
                <a16:creationId xmlns:a16="http://schemas.microsoft.com/office/drawing/2014/main" id="{67CCE562-A592-1ABB-93AC-64D1876B5159}"/>
              </a:ext>
            </a:extLst>
          </p:cNvPr>
          <p:cNvCxnSpPr>
            <a:cxnSpLocks/>
          </p:cNvCxnSpPr>
          <p:nvPr/>
        </p:nvCxnSpPr>
        <p:spPr>
          <a:xfrm flipV="1">
            <a:off x="9132279" y="1286949"/>
            <a:ext cx="0" cy="3362393"/>
          </a:xfrm>
          <a:prstGeom prst="line">
            <a:avLst/>
          </a:prstGeom>
          <a:ln w="19050">
            <a:prstDash val="sysDot"/>
          </a:ln>
          <a:effectLst/>
        </p:spPr>
        <p:style>
          <a:lnRef idx="2">
            <a:schemeClr val="accent1"/>
          </a:lnRef>
          <a:fillRef idx="0">
            <a:schemeClr val="accent1"/>
          </a:fillRef>
          <a:effectRef idx="1">
            <a:schemeClr val="accent1"/>
          </a:effectRef>
          <a:fontRef idx="minor">
            <a:schemeClr val="tx1"/>
          </a:fontRef>
        </p:style>
      </p:cxnSp>
      <p:graphicFrame>
        <p:nvGraphicFramePr>
          <p:cNvPr id="3" name="Table 2">
            <a:extLst>
              <a:ext uri="{FF2B5EF4-FFF2-40B4-BE49-F238E27FC236}">
                <a16:creationId xmlns:a16="http://schemas.microsoft.com/office/drawing/2014/main" id="{B5EB8D5D-5E48-641D-C715-4FFE1F0F2228}"/>
              </a:ext>
            </a:extLst>
          </p:cNvPr>
          <p:cNvGraphicFramePr>
            <a:graphicFrameLocks noGrp="1"/>
          </p:cNvGraphicFramePr>
          <p:nvPr/>
        </p:nvGraphicFramePr>
        <p:xfrm>
          <a:off x="1160490" y="5088761"/>
          <a:ext cx="1033748" cy="171928"/>
        </p:xfrm>
        <a:graphic>
          <a:graphicData uri="http://schemas.openxmlformats.org/drawingml/2006/table">
            <a:tbl>
              <a:tblPr firstRow="1" bandRow="1">
                <a:tableStyleId>{5C22544A-7EE6-4342-B048-85BDC9FD1C3A}</a:tableStyleId>
              </a:tblPr>
              <a:tblGrid>
                <a:gridCol w="1033748">
                  <a:extLst>
                    <a:ext uri="{9D8B030D-6E8A-4147-A177-3AD203B41FA5}">
                      <a16:colId xmlns:a16="http://schemas.microsoft.com/office/drawing/2014/main" val="3269790236"/>
                    </a:ext>
                  </a:extLst>
                </a:gridCol>
              </a:tblGrid>
              <a:tr h="171928">
                <a:tc>
                  <a:txBody>
                    <a:bodyPr/>
                    <a:lstStyle/>
                    <a:p>
                      <a:pPr algn="r"/>
                      <a:r>
                        <a:rPr lang="en-US" sz="900" b="0">
                          <a:solidFill>
                            <a:schemeClr val="tx1"/>
                          </a:solidFill>
                        </a:rPr>
                        <a:t>No.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bl>
          </a:graphicData>
        </a:graphic>
      </p:graphicFrame>
      <p:sp>
        <p:nvSpPr>
          <p:cNvPr id="9" name="TextBox 8">
            <a:extLst>
              <a:ext uri="{FF2B5EF4-FFF2-40B4-BE49-F238E27FC236}">
                <a16:creationId xmlns:a16="http://schemas.microsoft.com/office/drawing/2014/main" id="{50C99E7F-D5B1-AC26-66E5-CD7DFF733F4B}"/>
              </a:ext>
            </a:extLst>
          </p:cNvPr>
          <p:cNvSpPr txBox="1"/>
          <p:nvPr/>
        </p:nvSpPr>
        <p:spPr>
          <a:xfrm>
            <a:off x="6787342" y="5935804"/>
            <a:ext cx="5919627" cy="420756"/>
          </a:xfrm>
          <a:prstGeom prst="rect">
            <a:avLst/>
          </a:prstGeom>
          <a:noFill/>
        </p:spPr>
        <p:txBody>
          <a:bodyPr wrap="square" rtlCol="0" anchor="b">
            <a:spAutoFit/>
          </a:bodyPr>
          <a:lstStyle/>
          <a:p>
            <a:r>
              <a:rPr lang="en-US" sz="1067" baseline="30000" dirty="0" err="1"/>
              <a:t>a</a:t>
            </a:r>
            <a:r>
              <a:rPr lang="en-US" sz="1067" dirty="0" err="1"/>
              <a:t>Hazard</a:t>
            </a:r>
            <a:r>
              <a:rPr lang="en-US" sz="1067" dirty="0"/>
              <a:t> ratio based on stratified Cox proportional-hazards model. </a:t>
            </a:r>
          </a:p>
          <a:p>
            <a:r>
              <a:rPr lang="en-US" sz="1067" baseline="30000" dirty="0" err="1"/>
              <a:t>b</a:t>
            </a:r>
            <a:r>
              <a:rPr lang="en-US" sz="1067" i="1" dirty="0" err="1"/>
              <a:t>P</a:t>
            </a:r>
            <a:r>
              <a:rPr lang="en-US" sz="1067" dirty="0"/>
              <a:t>-value based on stratified log-rank test.</a:t>
            </a:r>
          </a:p>
        </p:txBody>
      </p:sp>
      <p:sp>
        <p:nvSpPr>
          <p:cNvPr id="4" name="TextBox 3">
            <a:extLst>
              <a:ext uri="{FF2B5EF4-FFF2-40B4-BE49-F238E27FC236}">
                <a16:creationId xmlns:a16="http://schemas.microsoft.com/office/drawing/2014/main" id="{32BA22B5-3682-022F-7841-60DC651F5934}"/>
              </a:ext>
            </a:extLst>
          </p:cNvPr>
          <p:cNvSpPr txBox="1"/>
          <p:nvPr/>
        </p:nvSpPr>
        <p:spPr>
          <a:xfrm>
            <a:off x="349894" y="6489163"/>
            <a:ext cx="3683135" cy="323165"/>
          </a:xfrm>
          <a:prstGeom prst="rect">
            <a:avLst/>
          </a:prstGeom>
          <a:noFill/>
        </p:spPr>
        <p:txBody>
          <a:bodyPr wrap="square">
            <a:spAutoFit/>
          </a:bodyPr>
          <a:lstStyle/>
          <a:p>
            <a:pPr marL="0" marR="0">
              <a:spcBef>
                <a:spcPts val="0"/>
              </a:spcBef>
              <a:spcAft>
                <a:spcPts val="0"/>
              </a:spcAft>
            </a:pP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Sharman J et al. ASH 2023;Abstract 636.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6364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EE2A27-8CA2-43FD-AC7F-34193C3ED952}"/>
              </a:ext>
            </a:extLst>
          </p:cNvPr>
          <p:cNvSpPr>
            <a:spLocks noGrp="1"/>
          </p:cNvSpPr>
          <p:nvPr>
            <p:ph type="title"/>
          </p:nvPr>
        </p:nvSpPr>
        <p:spPr/>
        <p:txBody>
          <a:bodyPr>
            <a:normAutofit fontScale="90000"/>
          </a:bodyPr>
          <a:lstStyle/>
          <a:p>
            <a:r>
              <a:rPr lang="en-US" dirty="0">
                <a:solidFill>
                  <a:schemeClr val="tx1"/>
                </a:solidFill>
              </a:rPr>
              <a:t>ORR improves over time in acalabrutinib-containing arms </a:t>
            </a:r>
          </a:p>
        </p:txBody>
      </p:sp>
      <p:sp>
        <p:nvSpPr>
          <p:cNvPr id="6" name="TextBox 5">
            <a:extLst>
              <a:ext uri="{FF2B5EF4-FFF2-40B4-BE49-F238E27FC236}">
                <a16:creationId xmlns:a16="http://schemas.microsoft.com/office/drawing/2014/main" id="{2E52122A-0B75-A9C4-36DD-CDB04078F51D}"/>
              </a:ext>
            </a:extLst>
          </p:cNvPr>
          <p:cNvSpPr txBox="1"/>
          <p:nvPr/>
        </p:nvSpPr>
        <p:spPr>
          <a:xfrm>
            <a:off x="316083" y="5257408"/>
            <a:ext cx="11428120" cy="687368"/>
          </a:xfrm>
          <a:prstGeom prst="rect">
            <a:avLst/>
          </a:prstGeom>
          <a:noFill/>
        </p:spPr>
        <p:txBody>
          <a:bodyPr wrap="square">
            <a:spAutoFit/>
          </a:bodyPr>
          <a:lstStyle/>
          <a:p>
            <a:pPr marL="380990" indent="-380990">
              <a:spcAft>
                <a:spcPts val="800"/>
              </a:spcAft>
              <a:buClr>
                <a:schemeClr val="accent2"/>
              </a:buClr>
              <a:buFont typeface="Arial" panose="020B0604020202020204" pitchFamily="34" charset="0"/>
              <a:buChar char="•"/>
            </a:pPr>
            <a:r>
              <a:rPr lang="en-US" sz="1600" dirty="0"/>
              <a:t>ORR and CR/</a:t>
            </a:r>
            <a:r>
              <a:rPr lang="en-US" sz="1600" dirty="0" err="1"/>
              <a:t>CRi</a:t>
            </a:r>
            <a:r>
              <a:rPr lang="en-US" sz="1600" dirty="0"/>
              <a:t> rates were significantly higher with A+O and A vs </a:t>
            </a:r>
            <a:r>
              <a:rPr lang="en-US" sz="1600" dirty="0" err="1"/>
              <a:t>O+Clb</a:t>
            </a:r>
            <a:r>
              <a:rPr lang="en-US" sz="1600" dirty="0"/>
              <a:t> (</a:t>
            </a:r>
            <a:r>
              <a:rPr lang="en-US" sz="1600" i="1" dirty="0"/>
              <a:t>P</a:t>
            </a:r>
            <a:r>
              <a:rPr lang="en-US" sz="1600" dirty="0">
                <a:ea typeface="Times New Roman" panose="02020603050405020304" pitchFamily="18" charset="0"/>
              </a:rPr>
              <a:t>≤0.0499 for both arms of the analyses</a:t>
            </a:r>
            <a:r>
              <a:rPr lang="en-US" sz="1600" dirty="0"/>
              <a:t>)</a:t>
            </a:r>
          </a:p>
          <a:p>
            <a:pPr marL="380990" indent="-380990">
              <a:spcAft>
                <a:spcPts val="800"/>
              </a:spcAft>
              <a:buClr>
                <a:schemeClr val="accent2"/>
              </a:buClr>
              <a:buFont typeface="Arial" panose="020B0604020202020204" pitchFamily="34" charset="0"/>
              <a:buChar char="•"/>
            </a:pPr>
            <a:r>
              <a:rPr lang="en-US" sz="1600" dirty="0"/>
              <a:t>ORR and CR/</a:t>
            </a:r>
            <a:r>
              <a:rPr lang="en-US" sz="1600" dirty="0" err="1"/>
              <a:t>CRi</a:t>
            </a:r>
            <a:r>
              <a:rPr lang="en-US" sz="1600" dirty="0"/>
              <a:t> rates were significantly higher with A+O vs A (</a:t>
            </a:r>
            <a:r>
              <a:rPr lang="en-US" sz="1600" i="1" dirty="0"/>
              <a:t>P</a:t>
            </a:r>
            <a:r>
              <a:rPr lang="en-US" sz="1600" dirty="0"/>
              <a:t>=0.022 for both comparisons)</a:t>
            </a:r>
            <a:endParaRPr lang="en-US" sz="933" dirty="0"/>
          </a:p>
        </p:txBody>
      </p:sp>
      <p:sp>
        <p:nvSpPr>
          <p:cNvPr id="5" name="Title 1">
            <a:extLst>
              <a:ext uri="{FF2B5EF4-FFF2-40B4-BE49-F238E27FC236}">
                <a16:creationId xmlns:a16="http://schemas.microsoft.com/office/drawing/2014/main" id="{5FC856CE-D92D-EF90-7295-17395B971FEB}"/>
              </a:ext>
            </a:extLst>
          </p:cNvPr>
          <p:cNvSpPr txBox="1">
            <a:spLocks/>
          </p:cNvSpPr>
          <p:nvPr/>
        </p:nvSpPr>
        <p:spPr>
          <a:xfrm>
            <a:off x="3718552" y="662382"/>
            <a:ext cx="5603248" cy="53359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867">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0309B8BA-EC17-36B2-E2AD-4686B6FFF564}"/>
              </a:ext>
            </a:extLst>
          </p:cNvPr>
          <p:cNvGraphicFramePr/>
          <p:nvPr/>
        </p:nvGraphicFramePr>
        <p:xfrm>
          <a:off x="450851" y="1195978"/>
          <a:ext cx="11290300" cy="413658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E79F4F8C-B3F5-D4F2-05D8-9809B3B77A0B}"/>
              </a:ext>
            </a:extLst>
          </p:cNvPr>
          <p:cNvSpPr txBox="1"/>
          <p:nvPr/>
        </p:nvSpPr>
        <p:spPr>
          <a:xfrm>
            <a:off x="5515728" y="2415696"/>
            <a:ext cx="2850664" cy="1549527"/>
          </a:xfrm>
          <a:prstGeom prst="rect">
            <a:avLst/>
          </a:prstGeom>
          <a:noFill/>
          <a:ln>
            <a:noFill/>
          </a:ln>
        </p:spPr>
        <p:txBody>
          <a:bodyPr wrap="square" rtlCol="0">
            <a:spAutoFit/>
          </a:bodyPr>
          <a:lstStyle/>
          <a:p>
            <a:r>
              <a:rPr lang="en-US" sz="1467" u="sng">
                <a:latin typeface="Arial" panose="020B0604020202020204" pitchFamily="34" charset="0"/>
                <a:cs typeface="Arial" panose="020B0604020202020204" pitchFamily="34" charset="0"/>
              </a:rPr>
              <a:t>ORR Difference %, 95% CI</a:t>
            </a:r>
          </a:p>
          <a:p>
            <a:r>
              <a:rPr lang="en-US" sz="1467">
                <a:latin typeface="Arial" panose="020B0604020202020204" pitchFamily="34" charset="0"/>
                <a:cs typeface="Arial" panose="020B0604020202020204" pitchFamily="34" charset="0"/>
              </a:rPr>
              <a:t>6.1% (0.9, 11.4)</a:t>
            </a:r>
          </a:p>
          <a:p>
            <a:pPr>
              <a:spcAft>
                <a:spcPts val="800"/>
              </a:spcAft>
            </a:pPr>
            <a:r>
              <a:rPr lang="en-US" sz="1467" i="1">
                <a:latin typeface="Arial" panose="020B0604020202020204" pitchFamily="34" charset="0"/>
                <a:cs typeface="Arial" panose="020B0604020202020204" pitchFamily="34" charset="0"/>
              </a:rPr>
              <a:t>P</a:t>
            </a:r>
            <a:r>
              <a:rPr lang="en-US" sz="1467">
                <a:latin typeface="Arial" panose="020B0604020202020204" pitchFamily="34" charset="0"/>
                <a:cs typeface="Arial" panose="020B0604020202020204" pitchFamily="34" charset="0"/>
              </a:rPr>
              <a:t>=0.022</a:t>
            </a:r>
          </a:p>
          <a:p>
            <a:r>
              <a:rPr lang="en-US" sz="1467" u="sng">
                <a:latin typeface="Arial" panose="020B0604020202020204" pitchFamily="34" charset="0"/>
                <a:cs typeface="Arial" panose="020B0604020202020204" pitchFamily="34" charset="0"/>
              </a:rPr>
              <a:t>CR Difference %, 95% CI</a:t>
            </a:r>
          </a:p>
          <a:p>
            <a:r>
              <a:rPr lang="en-US" sz="1467">
                <a:latin typeface="Arial" panose="020B0604020202020204" pitchFamily="34" charset="0"/>
                <a:cs typeface="Arial" panose="020B0604020202020204" pitchFamily="34" charset="0"/>
              </a:rPr>
              <a:t>17.9% (8.8, 27.0)</a:t>
            </a:r>
          </a:p>
          <a:p>
            <a:r>
              <a:rPr lang="en-US" sz="1467" i="1">
                <a:latin typeface="Arial" panose="020B0604020202020204" pitchFamily="34" charset="0"/>
                <a:cs typeface="Arial" panose="020B0604020202020204" pitchFamily="34" charset="0"/>
              </a:rPr>
              <a:t>P</a:t>
            </a:r>
            <a:r>
              <a:rPr lang="en-US" sz="1467">
                <a:latin typeface="Arial" panose="020B0604020202020204" pitchFamily="34" charset="0"/>
                <a:cs typeface="Arial" panose="020B0604020202020204" pitchFamily="34" charset="0"/>
              </a:rPr>
              <a:t>=0.022</a:t>
            </a:r>
            <a:endParaRPr lang="en-US" sz="1467" i="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E4F654A-35DC-744C-F469-D8971EA386C7}"/>
              </a:ext>
            </a:extLst>
          </p:cNvPr>
          <p:cNvSpPr txBox="1"/>
          <p:nvPr/>
        </p:nvSpPr>
        <p:spPr>
          <a:xfrm>
            <a:off x="522709" y="6003443"/>
            <a:ext cx="6995692" cy="420756"/>
          </a:xfrm>
          <a:prstGeom prst="rect">
            <a:avLst/>
          </a:prstGeom>
          <a:noFill/>
        </p:spPr>
        <p:txBody>
          <a:bodyPr wrap="square" rtlCol="0" anchor="b">
            <a:spAutoFit/>
          </a:bodyPr>
          <a:lstStyle/>
          <a:p>
            <a:r>
              <a:rPr lang="en-US" sz="1067" baseline="30000" dirty="0" err="1"/>
              <a:t>a</a:t>
            </a:r>
            <a:r>
              <a:rPr lang="en-US" sz="1067" dirty="0" err="1"/>
              <a:t>ORR</a:t>
            </a:r>
            <a:r>
              <a:rPr lang="en-US" sz="1067" dirty="0"/>
              <a:t> is defined as achieving CR, </a:t>
            </a:r>
            <a:r>
              <a:rPr lang="en-US" sz="1067" dirty="0" err="1"/>
              <a:t>CRi</a:t>
            </a:r>
            <a:r>
              <a:rPr lang="en-US" sz="1067" dirty="0"/>
              <a:t>, </a:t>
            </a:r>
            <a:r>
              <a:rPr lang="en-US" sz="1067" dirty="0" err="1"/>
              <a:t>nPR</a:t>
            </a:r>
            <a:r>
              <a:rPr lang="en-US" sz="1067" dirty="0"/>
              <a:t>, or PR per the investigator per </a:t>
            </a:r>
            <a:r>
              <a:rPr lang="en-US" sz="1067" dirty="0" err="1"/>
              <a:t>iwCLL</a:t>
            </a:r>
            <a:r>
              <a:rPr lang="en-US" sz="1067" dirty="0"/>
              <a:t> 2008 criteria</a:t>
            </a:r>
            <a:r>
              <a:rPr lang="en-US" sz="1067" baseline="30000" dirty="0"/>
              <a:t>6</a:t>
            </a:r>
            <a:r>
              <a:rPr lang="en-US" sz="1067" dirty="0"/>
              <a:t> at or before initiation of subsequent anticancer therapy. ORR does not include PRL.</a:t>
            </a:r>
            <a:endParaRPr lang="en-US" sz="1067" strike="sngStrike" dirty="0">
              <a:solidFill>
                <a:srgbClr val="FF0000"/>
              </a:solidFill>
            </a:endParaRPr>
          </a:p>
        </p:txBody>
      </p:sp>
      <p:sp>
        <p:nvSpPr>
          <p:cNvPr id="2" name="TextBox 1">
            <a:extLst>
              <a:ext uri="{FF2B5EF4-FFF2-40B4-BE49-F238E27FC236}">
                <a16:creationId xmlns:a16="http://schemas.microsoft.com/office/drawing/2014/main" id="{38107363-51D0-7C98-E29C-C2068245D136}"/>
              </a:ext>
            </a:extLst>
          </p:cNvPr>
          <p:cNvSpPr txBox="1"/>
          <p:nvPr/>
        </p:nvSpPr>
        <p:spPr>
          <a:xfrm>
            <a:off x="349894" y="6489163"/>
            <a:ext cx="3683135" cy="323165"/>
          </a:xfrm>
          <a:prstGeom prst="rect">
            <a:avLst/>
          </a:prstGeom>
          <a:noFill/>
        </p:spPr>
        <p:txBody>
          <a:bodyPr wrap="square">
            <a:spAutoFit/>
          </a:bodyPr>
          <a:lstStyle/>
          <a:p>
            <a:pPr marL="0" marR="0">
              <a:spcBef>
                <a:spcPts val="0"/>
              </a:spcBef>
              <a:spcAft>
                <a:spcPts val="0"/>
              </a:spcAft>
            </a:pP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Sharman J et al. ASH 2023;Abstract 636.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5448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EE2A27-8CA2-43FD-AC7F-34193C3ED952}"/>
              </a:ext>
            </a:extLst>
          </p:cNvPr>
          <p:cNvSpPr>
            <a:spLocks noGrp="1"/>
          </p:cNvSpPr>
          <p:nvPr>
            <p:ph type="title"/>
          </p:nvPr>
        </p:nvSpPr>
        <p:spPr>
          <a:xfrm>
            <a:off x="316083" y="269646"/>
            <a:ext cx="11875917" cy="533596"/>
          </a:xfrm>
        </p:spPr>
        <p:txBody>
          <a:bodyPr>
            <a:normAutofit fontScale="90000"/>
          </a:bodyPr>
          <a:lstStyle/>
          <a:p>
            <a:r>
              <a:rPr lang="en-US">
                <a:solidFill>
                  <a:schemeClr val="tx1"/>
                </a:solidFill>
              </a:rPr>
              <a:t>Acalabrutinib-treated patients who achieved CR/</a:t>
            </a:r>
            <a:r>
              <a:rPr lang="en-US" err="1">
                <a:solidFill>
                  <a:schemeClr val="tx1"/>
                </a:solidFill>
              </a:rPr>
              <a:t>CRi</a:t>
            </a:r>
            <a:r>
              <a:rPr lang="en-US">
                <a:solidFill>
                  <a:schemeClr val="tx1"/>
                </a:solidFill>
              </a:rPr>
              <a:t> had longer PFS </a:t>
            </a:r>
          </a:p>
        </p:txBody>
      </p:sp>
      <p:sp>
        <p:nvSpPr>
          <p:cNvPr id="5" name="Title 1">
            <a:extLst>
              <a:ext uri="{FF2B5EF4-FFF2-40B4-BE49-F238E27FC236}">
                <a16:creationId xmlns:a16="http://schemas.microsoft.com/office/drawing/2014/main" id="{5FC856CE-D92D-EF90-7295-17395B971FEB}"/>
              </a:ext>
            </a:extLst>
          </p:cNvPr>
          <p:cNvSpPr txBox="1">
            <a:spLocks/>
          </p:cNvSpPr>
          <p:nvPr/>
        </p:nvSpPr>
        <p:spPr>
          <a:xfrm>
            <a:off x="3718552" y="662382"/>
            <a:ext cx="5603248" cy="53359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867">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38111E29-0651-90D2-AA92-5B24A6AF755B}"/>
              </a:ext>
            </a:extLst>
          </p:cNvPr>
          <p:cNvCxnSpPr>
            <a:cxnSpLocks/>
          </p:cNvCxnSpPr>
          <p:nvPr/>
        </p:nvCxnSpPr>
        <p:spPr>
          <a:xfrm flipV="1">
            <a:off x="9557084" y="1569522"/>
            <a:ext cx="0" cy="3344183"/>
          </a:xfrm>
          <a:prstGeom prst="line">
            <a:avLst/>
          </a:prstGeom>
          <a:ln w="19050">
            <a:prstDash val="sysDot"/>
          </a:ln>
          <a:effectLst/>
        </p:spPr>
        <p:style>
          <a:lnRef idx="2">
            <a:schemeClr val="accent1"/>
          </a:lnRef>
          <a:fillRef idx="0">
            <a:schemeClr val="accent1"/>
          </a:fillRef>
          <a:effectRef idx="1">
            <a:schemeClr val="accent1"/>
          </a:effectRef>
          <a:fontRef idx="minor">
            <a:schemeClr val="tx1"/>
          </a:fontRef>
        </p:style>
      </p:cxnSp>
      <p:grpSp>
        <p:nvGrpSpPr>
          <p:cNvPr id="54" name="Graphic 5">
            <a:extLst>
              <a:ext uri="{FF2B5EF4-FFF2-40B4-BE49-F238E27FC236}">
                <a16:creationId xmlns:a16="http://schemas.microsoft.com/office/drawing/2014/main" id="{0417A7C2-EDF1-14F2-7A87-549DD49E1992}"/>
              </a:ext>
            </a:extLst>
          </p:cNvPr>
          <p:cNvGrpSpPr/>
          <p:nvPr/>
        </p:nvGrpSpPr>
        <p:grpSpPr>
          <a:xfrm>
            <a:off x="2482360" y="1464731"/>
            <a:ext cx="8769461" cy="3529028"/>
            <a:chOff x="1546736" y="1197781"/>
            <a:chExt cx="6577096" cy="2646771"/>
          </a:xfrm>
          <a:noFill/>
        </p:grpSpPr>
        <p:sp>
          <p:nvSpPr>
            <p:cNvPr id="55" name="Freeform 54">
              <a:extLst>
                <a:ext uri="{FF2B5EF4-FFF2-40B4-BE49-F238E27FC236}">
                  <a16:creationId xmlns:a16="http://schemas.microsoft.com/office/drawing/2014/main" id="{764CF681-CE68-DB52-A291-1465F035F66F}"/>
                </a:ext>
              </a:extLst>
            </p:cNvPr>
            <p:cNvSpPr/>
            <p:nvPr/>
          </p:nvSpPr>
          <p:spPr>
            <a:xfrm>
              <a:off x="1598864" y="1197781"/>
              <a:ext cx="6512254" cy="2594797"/>
            </a:xfrm>
            <a:custGeom>
              <a:avLst/>
              <a:gdLst>
                <a:gd name="connsiteX0" fmla="*/ 0 w 6715682"/>
                <a:gd name="connsiteY0" fmla="*/ 0 h 2656910"/>
                <a:gd name="connsiteX1" fmla="*/ 0 w 6715682"/>
                <a:gd name="connsiteY1" fmla="*/ 2656910 h 2656910"/>
                <a:gd name="connsiteX2" fmla="*/ 6715683 w 6715682"/>
                <a:gd name="connsiteY2" fmla="*/ 2656910 h 2656910"/>
              </a:gdLst>
              <a:ahLst/>
              <a:cxnLst>
                <a:cxn ang="0">
                  <a:pos x="connsiteX0" y="connsiteY0"/>
                </a:cxn>
                <a:cxn ang="0">
                  <a:pos x="connsiteX1" y="connsiteY1"/>
                </a:cxn>
                <a:cxn ang="0">
                  <a:pos x="connsiteX2" y="connsiteY2"/>
                </a:cxn>
              </a:cxnLst>
              <a:rect l="l" t="t" r="r" b="b"/>
              <a:pathLst>
                <a:path w="6715682" h="2656910">
                  <a:moveTo>
                    <a:pt x="0" y="0"/>
                  </a:moveTo>
                  <a:lnTo>
                    <a:pt x="0" y="2656910"/>
                  </a:lnTo>
                  <a:lnTo>
                    <a:pt x="6715683" y="2656910"/>
                  </a:lnTo>
                </a:path>
              </a:pathLst>
            </a:custGeom>
            <a:noFill/>
            <a:ln w="12700" cap="flat">
              <a:solidFill>
                <a:srgbClr val="000000"/>
              </a:solidFill>
              <a:prstDash val="solid"/>
              <a:miter/>
            </a:ln>
          </p:spPr>
          <p:txBody>
            <a:bodyPr rtlCol="0" anchor="ctr"/>
            <a:lstStyle/>
            <a:p>
              <a:endParaRPr lang="en-US" sz="2400"/>
            </a:p>
          </p:txBody>
        </p:sp>
        <p:sp>
          <p:nvSpPr>
            <p:cNvPr id="56" name="Freeform 55">
              <a:extLst>
                <a:ext uri="{FF2B5EF4-FFF2-40B4-BE49-F238E27FC236}">
                  <a16:creationId xmlns:a16="http://schemas.microsoft.com/office/drawing/2014/main" id="{A1271474-BAE8-2E03-C6C3-4C9B460E1A67}"/>
                </a:ext>
              </a:extLst>
            </p:cNvPr>
            <p:cNvSpPr/>
            <p:nvPr/>
          </p:nvSpPr>
          <p:spPr>
            <a:xfrm>
              <a:off x="4534592"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F6578127-809F-DC36-18F0-8D927C21BCFE}"/>
                </a:ext>
              </a:extLst>
            </p:cNvPr>
            <p:cNvSpPr/>
            <p:nvPr/>
          </p:nvSpPr>
          <p:spPr>
            <a:xfrm>
              <a:off x="4116292"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57E668EB-E7C5-EAB1-EA12-5879857D30FE}"/>
                </a:ext>
              </a:extLst>
            </p:cNvPr>
            <p:cNvSpPr/>
            <p:nvPr/>
          </p:nvSpPr>
          <p:spPr>
            <a:xfrm>
              <a:off x="4327349"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59" name="Freeform 58">
              <a:extLst>
                <a:ext uri="{FF2B5EF4-FFF2-40B4-BE49-F238E27FC236}">
                  <a16:creationId xmlns:a16="http://schemas.microsoft.com/office/drawing/2014/main" id="{BA203174-6677-E76D-F5E8-5413500150C9}"/>
                </a:ext>
              </a:extLst>
            </p:cNvPr>
            <p:cNvSpPr/>
            <p:nvPr/>
          </p:nvSpPr>
          <p:spPr>
            <a:xfrm>
              <a:off x="4748192"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60" name="Freeform 59">
              <a:extLst>
                <a:ext uri="{FF2B5EF4-FFF2-40B4-BE49-F238E27FC236}">
                  <a16:creationId xmlns:a16="http://schemas.microsoft.com/office/drawing/2014/main" id="{DE4FA4E7-D508-8CE4-426A-93CDE268258D}"/>
                </a:ext>
              </a:extLst>
            </p:cNvPr>
            <p:cNvSpPr/>
            <p:nvPr/>
          </p:nvSpPr>
          <p:spPr>
            <a:xfrm>
              <a:off x="3697992"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61" name="Freeform 60">
              <a:extLst>
                <a:ext uri="{FF2B5EF4-FFF2-40B4-BE49-F238E27FC236}">
                  <a16:creationId xmlns:a16="http://schemas.microsoft.com/office/drawing/2014/main" id="{9B323B60-C2BC-64D4-2092-748242610500}"/>
                </a:ext>
              </a:extLst>
            </p:cNvPr>
            <p:cNvSpPr/>
            <p:nvPr/>
          </p:nvSpPr>
          <p:spPr>
            <a:xfrm>
              <a:off x="3279692"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62" name="Freeform 61">
              <a:extLst>
                <a:ext uri="{FF2B5EF4-FFF2-40B4-BE49-F238E27FC236}">
                  <a16:creationId xmlns:a16="http://schemas.microsoft.com/office/drawing/2014/main" id="{DDB89D89-EBFE-D1A8-ECDC-5974423CD72E}"/>
                </a:ext>
              </a:extLst>
            </p:cNvPr>
            <p:cNvSpPr/>
            <p:nvPr/>
          </p:nvSpPr>
          <p:spPr>
            <a:xfrm>
              <a:off x="3490749"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63" name="Freeform 62">
              <a:extLst>
                <a:ext uri="{FF2B5EF4-FFF2-40B4-BE49-F238E27FC236}">
                  <a16:creationId xmlns:a16="http://schemas.microsoft.com/office/drawing/2014/main" id="{17822B6B-8612-A914-7EE9-C760802C84B6}"/>
                </a:ext>
              </a:extLst>
            </p:cNvPr>
            <p:cNvSpPr/>
            <p:nvPr/>
          </p:nvSpPr>
          <p:spPr>
            <a:xfrm>
              <a:off x="3911592"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64" name="Freeform 63">
              <a:extLst>
                <a:ext uri="{FF2B5EF4-FFF2-40B4-BE49-F238E27FC236}">
                  <a16:creationId xmlns:a16="http://schemas.microsoft.com/office/drawing/2014/main" id="{C64B9B9A-30AE-2B91-75D8-34ADFD883E0E}"/>
                </a:ext>
              </a:extLst>
            </p:cNvPr>
            <p:cNvSpPr/>
            <p:nvPr/>
          </p:nvSpPr>
          <p:spPr>
            <a:xfrm>
              <a:off x="2853764"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65" name="Freeform 64">
              <a:extLst>
                <a:ext uri="{FF2B5EF4-FFF2-40B4-BE49-F238E27FC236}">
                  <a16:creationId xmlns:a16="http://schemas.microsoft.com/office/drawing/2014/main" id="{49239195-A1C7-F3CF-6F88-284A0CCEB05C}"/>
                </a:ext>
              </a:extLst>
            </p:cNvPr>
            <p:cNvSpPr/>
            <p:nvPr/>
          </p:nvSpPr>
          <p:spPr>
            <a:xfrm>
              <a:off x="2435464"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66" name="Freeform 65">
              <a:extLst>
                <a:ext uri="{FF2B5EF4-FFF2-40B4-BE49-F238E27FC236}">
                  <a16:creationId xmlns:a16="http://schemas.microsoft.com/office/drawing/2014/main" id="{001F7BC3-5F28-827E-3D0C-920E322DA7AA}"/>
                </a:ext>
              </a:extLst>
            </p:cNvPr>
            <p:cNvSpPr/>
            <p:nvPr/>
          </p:nvSpPr>
          <p:spPr>
            <a:xfrm>
              <a:off x="2646521"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67" name="Freeform 66">
              <a:extLst>
                <a:ext uri="{FF2B5EF4-FFF2-40B4-BE49-F238E27FC236}">
                  <a16:creationId xmlns:a16="http://schemas.microsoft.com/office/drawing/2014/main" id="{871B2198-8D87-C36E-25F3-CE5920B3D9A3}"/>
                </a:ext>
              </a:extLst>
            </p:cNvPr>
            <p:cNvSpPr/>
            <p:nvPr/>
          </p:nvSpPr>
          <p:spPr>
            <a:xfrm>
              <a:off x="3067364"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68" name="Freeform 67">
              <a:extLst>
                <a:ext uri="{FF2B5EF4-FFF2-40B4-BE49-F238E27FC236}">
                  <a16:creationId xmlns:a16="http://schemas.microsoft.com/office/drawing/2014/main" id="{32F6D950-61CA-C193-7D3B-0E8D79A1FC1E}"/>
                </a:ext>
              </a:extLst>
            </p:cNvPr>
            <p:cNvSpPr/>
            <p:nvPr/>
          </p:nvSpPr>
          <p:spPr>
            <a:xfrm>
              <a:off x="2017164"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69" name="Freeform 68">
              <a:extLst>
                <a:ext uri="{FF2B5EF4-FFF2-40B4-BE49-F238E27FC236}">
                  <a16:creationId xmlns:a16="http://schemas.microsoft.com/office/drawing/2014/main" id="{2BDB5FC8-40FA-C0FC-DD85-787B7003726F}"/>
                </a:ext>
              </a:extLst>
            </p:cNvPr>
            <p:cNvSpPr/>
            <p:nvPr/>
          </p:nvSpPr>
          <p:spPr>
            <a:xfrm>
              <a:off x="1546736" y="3740608"/>
              <a:ext cx="52128" cy="12676"/>
            </a:xfrm>
            <a:custGeom>
              <a:avLst/>
              <a:gdLst>
                <a:gd name="connsiteX0" fmla="*/ 52129 w 52128"/>
                <a:gd name="connsiteY0" fmla="*/ 0 h 12676"/>
                <a:gd name="connsiteX1" fmla="*/ 0 w 52128"/>
                <a:gd name="connsiteY1" fmla="*/ 0 h 12676"/>
              </a:gdLst>
              <a:ahLst/>
              <a:cxnLst>
                <a:cxn ang="0">
                  <a:pos x="connsiteX0" y="connsiteY0"/>
                </a:cxn>
                <a:cxn ang="0">
                  <a:pos x="connsiteX1" y="connsiteY1"/>
                </a:cxn>
              </a:cxnLst>
              <a:rect l="l" t="t" r="r" b="b"/>
              <a:pathLst>
                <a:path w="52128" h="12676">
                  <a:moveTo>
                    <a:pt x="52129" y="0"/>
                  </a:moveTo>
                  <a:lnTo>
                    <a:pt x="0" y="0"/>
                  </a:lnTo>
                </a:path>
              </a:pathLst>
            </a:custGeom>
            <a:ln w="12700" cap="flat">
              <a:solidFill>
                <a:srgbClr val="000000"/>
              </a:solidFill>
              <a:prstDash val="solid"/>
              <a:miter/>
            </a:ln>
          </p:spPr>
          <p:txBody>
            <a:bodyPr rtlCol="0" anchor="ctr"/>
            <a:lstStyle/>
            <a:p>
              <a:endParaRPr lang="en-US" sz="2400"/>
            </a:p>
          </p:txBody>
        </p:sp>
        <p:sp>
          <p:nvSpPr>
            <p:cNvPr id="70" name="Freeform 69">
              <a:extLst>
                <a:ext uri="{FF2B5EF4-FFF2-40B4-BE49-F238E27FC236}">
                  <a16:creationId xmlns:a16="http://schemas.microsoft.com/office/drawing/2014/main" id="{B370D52A-8920-6FE5-D78F-D09594482DC0}"/>
                </a:ext>
              </a:extLst>
            </p:cNvPr>
            <p:cNvSpPr/>
            <p:nvPr/>
          </p:nvSpPr>
          <p:spPr>
            <a:xfrm>
              <a:off x="1546736" y="3229761"/>
              <a:ext cx="52128" cy="12676"/>
            </a:xfrm>
            <a:custGeom>
              <a:avLst/>
              <a:gdLst>
                <a:gd name="connsiteX0" fmla="*/ 52129 w 52128"/>
                <a:gd name="connsiteY0" fmla="*/ 0 h 12676"/>
                <a:gd name="connsiteX1" fmla="*/ 0 w 52128"/>
                <a:gd name="connsiteY1" fmla="*/ 0 h 12676"/>
              </a:gdLst>
              <a:ahLst/>
              <a:cxnLst>
                <a:cxn ang="0">
                  <a:pos x="connsiteX0" y="connsiteY0"/>
                </a:cxn>
                <a:cxn ang="0">
                  <a:pos x="connsiteX1" y="connsiteY1"/>
                </a:cxn>
              </a:cxnLst>
              <a:rect l="l" t="t" r="r" b="b"/>
              <a:pathLst>
                <a:path w="52128" h="12676">
                  <a:moveTo>
                    <a:pt x="52129" y="0"/>
                  </a:moveTo>
                  <a:lnTo>
                    <a:pt x="0" y="0"/>
                  </a:lnTo>
                </a:path>
              </a:pathLst>
            </a:custGeom>
            <a:ln w="12700" cap="flat">
              <a:solidFill>
                <a:srgbClr val="000000"/>
              </a:solidFill>
              <a:prstDash val="solid"/>
              <a:miter/>
            </a:ln>
          </p:spPr>
          <p:txBody>
            <a:bodyPr rtlCol="0" anchor="ctr"/>
            <a:lstStyle/>
            <a:p>
              <a:endParaRPr lang="en-US" sz="2400"/>
            </a:p>
          </p:txBody>
        </p:sp>
        <p:sp>
          <p:nvSpPr>
            <p:cNvPr id="71" name="Freeform 70">
              <a:extLst>
                <a:ext uri="{FF2B5EF4-FFF2-40B4-BE49-F238E27FC236}">
                  <a16:creationId xmlns:a16="http://schemas.microsoft.com/office/drawing/2014/main" id="{525951A5-E1F7-F3EB-51B5-B7CBF04D185E}"/>
                </a:ext>
              </a:extLst>
            </p:cNvPr>
            <p:cNvSpPr/>
            <p:nvPr/>
          </p:nvSpPr>
          <p:spPr>
            <a:xfrm>
              <a:off x="1546736" y="2723985"/>
              <a:ext cx="52128" cy="12676"/>
            </a:xfrm>
            <a:custGeom>
              <a:avLst/>
              <a:gdLst>
                <a:gd name="connsiteX0" fmla="*/ 52129 w 52128"/>
                <a:gd name="connsiteY0" fmla="*/ 0 h 12676"/>
                <a:gd name="connsiteX1" fmla="*/ 0 w 52128"/>
                <a:gd name="connsiteY1" fmla="*/ 0 h 12676"/>
              </a:gdLst>
              <a:ahLst/>
              <a:cxnLst>
                <a:cxn ang="0">
                  <a:pos x="connsiteX0" y="connsiteY0"/>
                </a:cxn>
                <a:cxn ang="0">
                  <a:pos x="connsiteX1" y="connsiteY1"/>
                </a:cxn>
              </a:cxnLst>
              <a:rect l="l" t="t" r="r" b="b"/>
              <a:pathLst>
                <a:path w="52128" h="12676">
                  <a:moveTo>
                    <a:pt x="52129" y="0"/>
                  </a:moveTo>
                  <a:lnTo>
                    <a:pt x="0" y="0"/>
                  </a:lnTo>
                </a:path>
              </a:pathLst>
            </a:custGeom>
            <a:ln w="12700" cap="flat">
              <a:solidFill>
                <a:srgbClr val="000000"/>
              </a:solidFill>
              <a:prstDash val="solid"/>
              <a:miter/>
            </a:ln>
          </p:spPr>
          <p:txBody>
            <a:bodyPr rtlCol="0" anchor="ctr"/>
            <a:lstStyle/>
            <a:p>
              <a:endParaRPr lang="en-US" sz="2400"/>
            </a:p>
          </p:txBody>
        </p:sp>
        <p:sp>
          <p:nvSpPr>
            <p:cNvPr id="72" name="Freeform 71">
              <a:extLst>
                <a:ext uri="{FF2B5EF4-FFF2-40B4-BE49-F238E27FC236}">
                  <a16:creationId xmlns:a16="http://schemas.microsoft.com/office/drawing/2014/main" id="{7A0A8A79-E890-332F-F413-63C17111C898}"/>
                </a:ext>
              </a:extLst>
            </p:cNvPr>
            <p:cNvSpPr/>
            <p:nvPr/>
          </p:nvSpPr>
          <p:spPr>
            <a:xfrm>
              <a:off x="1546736" y="2211870"/>
              <a:ext cx="52128" cy="12676"/>
            </a:xfrm>
            <a:custGeom>
              <a:avLst/>
              <a:gdLst>
                <a:gd name="connsiteX0" fmla="*/ 52129 w 52128"/>
                <a:gd name="connsiteY0" fmla="*/ 0 h 12676"/>
                <a:gd name="connsiteX1" fmla="*/ 0 w 52128"/>
                <a:gd name="connsiteY1" fmla="*/ 0 h 12676"/>
              </a:gdLst>
              <a:ahLst/>
              <a:cxnLst>
                <a:cxn ang="0">
                  <a:pos x="connsiteX0" y="connsiteY0"/>
                </a:cxn>
                <a:cxn ang="0">
                  <a:pos x="connsiteX1" y="connsiteY1"/>
                </a:cxn>
              </a:cxnLst>
              <a:rect l="l" t="t" r="r" b="b"/>
              <a:pathLst>
                <a:path w="52128" h="12676">
                  <a:moveTo>
                    <a:pt x="52129" y="0"/>
                  </a:moveTo>
                  <a:lnTo>
                    <a:pt x="0" y="0"/>
                  </a:lnTo>
                </a:path>
              </a:pathLst>
            </a:custGeom>
            <a:ln w="12700" cap="flat">
              <a:solidFill>
                <a:srgbClr val="000000"/>
              </a:solidFill>
              <a:prstDash val="solid"/>
              <a:miter/>
            </a:ln>
          </p:spPr>
          <p:txBody>
            <a:bodyPr rtlCol="0" anchor="ctr"/>
            <a:lstStyle/>
            <a:p>
              <a:endParaRPr lang="en-US" sz="2400"/>
            </a:p>
          </p:txBody>
        </p:sp>
        <p:sp>
          <p:nvSpPr>
            <p:cNvPr id="73" name="Freeform 72">
              <a:extLst>
                <a:ext uri="{FF2B5EF4-FFF2-40B4-BE49-F238E27FC236}">
                  <a16:creationId xmlns:a16="http://schemas.microsoft.com/office/drawing/2014/main" id="{3FD78005-3BDC-9185-8B04-876B810499A3}"/>
                </a:ext>
              </a:extLst>
            </p:cNvPr>
            <p:cNvSpPr/>
            <p:nvPr/>
          </p:nvSpPr>
          <p:spPr>
            <a:xfrm>
              <a:off x="1546736" y="1702291"/>
              <a:ext cx="52128" cy="12676"/>
            </a:xfrm>
            <a:custGeom>
              <a:avLst/>
              <a:gdLst>
                <a:gd name="connsiteX0" fmla="*/ 52129 w 52128"/>
                <a:gd name="connsiteY0" fmla="*/ 0 h 12676"/>
                <a:gd name="connsiteX1" fmla="*/ 0 w 52128"/>
                <a:gd name="connsiteY1" fmla="*/ 0 h 12676"/>
              </a:gdLst>
              <a:ahLst/>
              <a:cxnLst>
                <a:cxn ang="0">
                  <a:pos x="connsiteX0" y="connsiteY0"/>
                </a:cxn>
                <a:cxn ang="0">
                  <a:pos x="connsiteX1" y="connsiteY1"/>
                </a:cxn>
              </a:cxnLst>
              <a:rect l="l" t="t" r="r" b="b"/>
              <a:pathLst>
                <a:path w="52128" h="12676">
                  <a:moveTo>
                    <a:pt x="52129" y="0"/>
                  </a:moveTo>
                  <a:lnTo>
                    <a:pt x="0" y="0"/>
                  </a:lnTo>
                </a:path>
              </a:pathLst>
            </a:custGeom>
            <a:ln w="12700" cap="flat">
              <a:solidFill>
                <a:srgbClr val="000000"/>
              </a:solidFill>
              <a:prstDash val="solid"/>
              <a:miter/>
            </a:ln>
          </p:spPr>
          <p:txBody>
            <a:bodyPr rtlCol="0" anchor="ctr"/>
            <a:lstStyle/>
            <a:p>
              <a:endParaRPr lang="en-US" sz="2400"/>
            </a:p>
          </p:txBody>
        </p:sp>
        <p:sp>
          <p:nvSpPr>
            <p:cNvPr id="74" name="Freeform 73">
              <a:extLst>
                <a:ext uri="{FF2B5EF4-FFF2-40B4-BE49-F238E27FC236}">
                  <a16:creationId xmlns:a16="http://schemas.microsoft.com/office/drawing/2014/main" id="{528C9C3F-F9AD-A884-9B30-27F35AC397FD}"/>
                </a:ext>
              </a:extLst>
            </p:cNvPr>
            <p:cNvSpPr/>
            <p:nvPr/>
          </p:nvSpPr>
          <p:spPr>
            <a:xfrm>
              <a:off x="1546736" y="1200661"/>
              <a:ext cx="52127" cy="45719"/>
            </a:xfrm>
            <a:custGeom>
              <a:avLst/>
              <a:gdLst>
                <a:gd name="connsiteX0" fmla="*/ 52129 w 52128"/>
                <a:gd name="connsiteY0" fmla="*/ 0 h 12676"/>
                <a:gd name="connsiteX1" fmla="*/ 0 w 52128"/>
                <a:gd name="connsiteY1" fmla="*/ 0 h 12676"/>
              </a:gdLst>
              <a:ahLst/>
              <a:cxnLst>
                <a:cxn ang="0">
                  <a:pos x="connsiteX0" y="connsiteY0"/>
                </a:cxn>
                <a:cxn ang="0">
                  <a:pos x="connsiteX1" y="connsiteY1"/>
                </a:cxn>
              </a:cxnLst>
              <a:rect l="l" t="t" r="r" b="b"/>
              <a:pathLst>
                <a:path w="52128" h="12676">
                  <a:moveTo>
                    <a:pt x="52129" y="0"/>
                  </a:moveTo>
                  <a:lnTo>
                    <a:pt x="0" y="0"/>
                  </a:lnTo>
                </a:path>
              </a:pathLst>
            </a:custGeom>
            <a:ln w="12700" cap="flat">
              <a:solidFill>
                <a:srgbClr val="000000"/>
              </a:solidFill>
              <a:prstDash val="solid"/>
              <a:miter/>
            </a:ln>
          </p:spPr>
          <p:txBody>
            <a:bodyPr rtlCol="0" anchor="ctr"/>
            <a:lstStyle/>
            <a:p>
              <a:endParaRPr lang="en-US" sz="2400"/>
            </a:p>
          </p:txBody>
        </p:sp>
        <p:sp>
          <p:nvSpPr>
            <p:cNvPr id="75" name="Freeform 74">
              <a:extLst>
                <a:ext uri="{FF2B5EF4-FFF2-40B4-BE49-F238E27FC236}">
                  <a16:creationId xmlns:a16="http://schemas.microsoft.com/office/drawing/2014/main" id="{D1DC6478-B63C-15F0-4899-AD7092E43D89}"/>
                </a:ext>
              </a:extLst>
            </p:cNvPr>
            <p:cNvSpPr/>
            <p:nvPr/>
          </p:nvSpPr>
          <p:spPr>
            <a:xfrm>
              <a:off x="1809921"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76" name="Freeform 75">
              <a:extLst>
                <a:ext uri="{FF2B5EF4-FFF2-40B4-BE49-F238E27FC236}">
                  <a16:creationId xmlns:a16="http://schemas.microsoft.com/office/drawing/2014/main" id="{74D83544-60E8-E9B4-FBCC-A334C41DD32A}"/>
                </a:ext>
              </a:extLst>
            </p:cNvPr>
            <p:cNvSpPr/>
            <p:nvPr/>
          </p:nvSpPr>
          <p:spPr>
            <a:xfrm>
              <a:off x="2230764"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77" name="Freeform 76">
              <a:extLst>
                <a:ext uri="{FF2B5EF4-FFF2-40B4-BE49-F238E27FC236}">
                  <a16:creationId xmlns:a16="http://schemas.microsoft.com/office/drawing/2014/main" id="{75D48F10-49A8-0282-6FD7-9B2E33D918D2}"/>
                </a:ext>
              </a:extLst>
            </p:cNvPr>
            <p:cNvSpPr/>
            <p:nvPr/>
          </p:nvSpPr>
          <p:spPr>
            <a:xfrm>
              <a:off x="6211605"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78" name="Freeform 77">
              <a:extLst>
                <a:ext uri="{FF2B5EF4-FFF2-40B4-BE49-F238E27FC236}">
                  <a16:creationId xmlns:a16="http://schemas.microsoft.com/office/drawing/2014/main" id="{30891E70-9365-7C37-A248-E3BFC1C2F66C}"/>
                </a:ext>
              </a:extLst>
            </p:cNvPr>
            <p:cNvSpPr/>
            <p:nvPr/>
          </p:nvSpPr>
          <p:spPr>
            <a:xfrm>
              <a:off x="5793305"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79" name="Freeform 78">
              <a:extLst>
                <a:ext uri="{FF2B5EF4-FFF2-40B4-BE49-F238E27FC236}">
                  <a16:creationId xmlns:a16="http://schemas.microsoft.com/office/drawing/2014/main" id="{CC292ABA-3F4B-A7BA-0EBD-8293F7398D9F}"/>
                </a:ext>
              </a:extLst>
            </p:cNvPr>
            <p:cNvSpPr/>
            <p:nvPr/>
          </p:nvSpPr>
          <p:spPr>
            <a:xfrm>
              <a:off x="6004362"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80" name="Freeform 79">
              <a:extLst>
                <a:ext uri="{FF2B5EF4-FFF2-40B4-BE49-F238E27FC236}">
                  <a16:creationId xmlns:a16="http://schemas.microsoft.com/office/drawing/2014/main" id="{37B14947-04ED-C6C2-6049-8B8C2626A604}"/>
                </a:ext>
              </a:extLst>
            </p:cNvPr>
            <p:cNvSpPr/>
            <p:nvPr/>
          </p:nvSpPr>
          <p:spPr>
            <a:xfrm>
              <a:off x="6425205"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81" name="Freeform 80">
              <a:extLst>
                <a:ext uri="{FF2B5EF4-FFF2-40B4-BE49-F238E27FC236}">
                  <a16:creationId xmlns:a16="http://schemas.microsoft.com/office/drawing/2014/main" id="{F1DDA534-AA9A-1D3A-532A-B66409424A5C}"/>
                </a:ext>
              </a:extLst>
            </p:cNvPr>
            <p:cNvSpPr/>
            <p:nvPr/>
          </p:nvSpPr>
          <p:spPr>
            <a:xfrm>
              <a:off x="5375006"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82" name="Freeform 81">
              <a:extLst>
                <a:ext uri="{FF2B5EF4-FFF2-40B4-BE49-F238E27FC236}">
                  <a16:creationId xmlns:a16="http://schemas.microsoft.com/office/drawing/2014/main" id="{780D6651-C9AE-740B-E19C-3C138B8E988E}"/>
                </a:ext>
              </a:extLst>
            </p:cNvPr>
            <p:cNvSpPr/>
            <p:nvPr/>
          </p:nvSpPr>
          <p:spPr>
            <a:xfrm>
              <a:off x="4956706"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83" name="Freeform 82">
              <a:extLst>
                <a:ext uri="{FF2B5EF4-FFF2-40B4-BE49-F238E27FC236}">
                  <a16:creationId xmlns:a16="http://schemas.microsoft.com/office/drawing/2014/main" id="{89460042-B7CB-2B77-42DC-ACEA65444653}"/>
                </a:ext>
              </a:extLst>
            </p:cNvPr>
            <p:cNvSpPr/>
            <p:nvPr/>
          </p:nvSpPr>
          <p:spPr>
            <a:xfrm>
              <a:off x="5167763"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84" name="Freeform 83">
              <a:extLst>
                <a:ext uri="{FF2B5EF4-FFF2-40B4-BE49-F238E27FC236}">
                  <a16:creationId xmlns:a16="http://schemas.microsoft.com/office/drawing/2014/main" id="{EB6B2C7E-4724-8E22-B960-EF96254FB6A4}"/>
                </a:ext>
              </a:extLst>
            </p:cNvPr>
            <p:cNvSpPr/>
            <p:nvPr/>
          </p:nvSpPr>
          <p:spPr>
            <a:xfrm>
              <a:off x="5588605"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85" name="Freeform 84">
              <a:extLst>
                <a:ext uri="{FF2B5EF4-FFF2-40B4-BE49-F238E27FC236}">
                  <a16:creationId xmlns:a16="http://schemas.microsoft.com/office/drawing/2014/main" id="{2C11309F-EE69-6D61-3637-9FCBAC6894BE}"/>
                </a:ext>
              </a:extLst>
            </p:cNvPr>
            <p:cNvSpPr/>
            <p:nvPr/>
          </p:nvSpPr>
          <p:spPr>
            <a:xfrm>
              <a:off x="7897519"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86" name="Freeform 85">
              <a:extLst>
                <a:ext uri="{FF2B5EF4-FFF2-40B4-BE49-F238E27FC236}">
                  <a16:creationId xmlns:a16="http://schemas.microsoft.com/office/drawing/2014/main" id="{1EF8E81B-13A7-3590-32FE-BEA40DF5D5E0}"/>
                </a:ext>
              </a:extLst>
            </p:cNvPr>
            <p:cNvSpPr/>
            <p:nvPr/>
          </p:nvSpPr>
          <p:spPr>
            <a:xfrm>
              <a:off x="7479219"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87" name="Freeform 86">
              <a:extLst>
                <a:ext uri="{FF2B5EF4-FFF2-40B4-BE49-F238E27FC236}">
                  <a16:creationId xmlns:a16="http://schemas.microsoft.com/office/drawing/2014/main" id="{D5EB2F5D-CB3B-60F4-50F2-7FC0D743C7E5}"/>
                </a:ext>
              </a:extLst>
            </p:cNvPr>
            <p:cNvSpPr/>
            <p:nvPr/>
          </p:nvSpPr>
          <p:spPr>
            <a:xfrm>
              <a:off x="7690276"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88" name="Freeform 87">
              <a:extLst>
                <a:ext uri="{FF2B5EF4-FFF2-40B4-BE49-F238E27FC236}">
                  <a16:creationId xmlns:a16="http://schemas.microsoft.com/office/drawing/2014/main" id="{93EBF230-4531-0529-9E6B-CCE0B554DB07}"/>
                </a:ext>
              </a:extLst>
            </p:cNvPr>
            <p:cNvSpPr/>
            <p:nvPr/>
          </p:nvSpPr>
          <p:spPr>
            <a:xfrm>
              <a:off x="8111118"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89" name="Freeform 88">
              <a:extLst>
                <a:ext uri="{FF2B5EF4-FFF2-40B4-BE49-F238E27FC236}">
                  <a16:creationId xmlns:a16="http://schemas.microsoft.com/office/drawing/2014/main" id="{43403867-1736-555B-2F68-762E670FCDA6}"/>
                </a:ext>
              </a:extLst>
            </p:cNvPr>
            <p:cNvSpPr/>
            <p:nvPr/>
          </p:nvSpPr>
          <p:spPr>
            <a:xfrm>
              <a:off x="7060919"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90" name="Freeform 89">
              <a:extLst>
                <a:ext uri="{FF2B5EF4-FFF2-40B4-BE49-F238E27FC236}">
                  <a16:creationId xmlns:a16="http://schemas.microsoft.com/office/drawing/2014/main" id="{076DA896-9F5F-2D61-FB83-386863C39A46}"/>
                </a:ext>
              </a:extLst>
            </p:cNvPr>
            <p:cNvSpPr/>
            <p:nvPr/>
          </p:nvSpPr>
          <p:spPr>
            <a:xfrm>
              <a:off x="6642619"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91" name="Freeform 90">
              <a:extLst>
                <a:ext uri="{FF2B5EF4-FFF2-40B4-BE49-F238E27FC236}">
                  <a16:creationId xmlns:a16="http://schemas.microsoft.com/office/drawing/2014/main" id="{7D33CE0A-E034-0F09-E577-0C91D8615977}"/>
                </a:ext>
              </a:extLst>
            </p:cNvPr>
            <p:cNvSpPr/>
            <p:nvPr/>
          </p:nvSpPr>
          <p:spPr>
            <a:xfrm>
              <a:off x="6853676"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sp>
          <p:nvSpPr>
            <p:cNvPr id="92" name="Freeform 91">
              <a:extLst>
                <a:ext uri="{FF2B5EF4-FFF2-40B4-BE49-F238E27FC236}">
                  <a16:creationId xmlns:a16="http://schemas.microsoft.com/office/drawing/2014/main" id="{814AC55D-0055-C6E5-CDA8-BE65D865E8AF}"/>
                </a:ext>
              </a:extLst>
            </p:cNvPr>
            <p:cNvSpPr/>
            <p:nvPr/>
          </p:nvSpPr>
          <p:spPr>
            <a:xfrm>
              <a:off x="7274519" y="3792580"/>
              <a:ext cx="12714" cy="51972"/>
            </a:xfrm>
            <a:custGeom>
              <a:avLst/>
              <a:gdLst>
                <a:gd name="connsiteX0" fmla="*/ 0 w 12714"/>
                <a:gd name="connsiteY0" fmla="*/ 0 h 51972"/>
                <a:gd name="connsiteX1" fmla="*/ 0 w 12714"/>
                <a:gd name="connsiteY1" fmla="*/ 51972 h 51972"/>
              </a:gdLst>
              <a:ahLst/>
              <a:cxnLst>
                <a:cxn ang="0">
                  <a:pos x="connsiteX0" y="connsiteY0"/>
                </a:cxn>
                <a:cxn ang="0">
                  <a:pos x="connsiteX1" y="connsiteY1"/>
                </a:cxn>
              </a:cxnLst>
              <a:rect l="l" t="t" r="r" b="b"/>
              <a:pathLst>
                <a:path w="12714" h="51972">
                  <a:moveTo>
                    <a:pt x="0" y="0"/>
                  </a:moveTo>
                  <a:lnTo>
                    <a:pt x="0" y="51972"/>
                  </a:lnTo>
                </a:path>
              </a:pathLst>
            </a:custGeom>
            <a:ln w="12700" cap="flat">
              <a:solidFill>
                <a:srgbClr val="000000"/>
              </a:solidFill>
              <a:prstDash val="solid"/>
              <a:miter/>
            </a:ln>
          </p:spPr>
          <p:txBody>
            <a:bodyPr rtlCol="0" anchor="ctr"/>
            <a:lstStyle/>
            <a:p>
              <a:endParaRPr lang="en-US" sz="2400"/>
            </a:p>
          </p:txBody>
        </p:sp>
      </p:grpSp>
      <p:grpSp>
        <p:nvGrpSpPr>
          <p:cNvPr id="95" name="Graphic 5">
            <a:extLst>
              <a:ext uri="{FF2B5EF4-FFF2-40B4-BE49-F238E27FC236}">
                <a16:creationId xmlns:a16="http://schemas.microsoft.com/office/drawing/2014/main" id="{65452C0E-30CC-44B3-8CF4-AB7DD4D2ACBB}"/>
              </a:ext>
            </a:extLst>
          </p:cNvPr>
          <p:cNvGrpSpPr/>
          <p:nvPr/>
        </p:nvGrpSpPr>
        <p:grpSpPr>
          <a:xfrm>
            <a:off x="2826494" y="1405578"/>
            <a:ext cx="8315137" cy="596621"/>
            <a:chOff x="1804836" y="1153416"/>
            <a:chExt cx="6236353" cy="447466"/>
          </a:xfrm>
        </p:grpSpPr>
        <p:sp>
          <p:nvSpPr>
            <p:cNvPr id="96" name="Freeform 95">
              <a:extLst>
                <a:ext uri="{FF2B5EF4-FFF2-40B4-BE49-F238E27FC236}">
                  <a16:creationId xmlns:a16="http://schemas.microsoft.com/office/drawing/2014/main" id="{3F3ED21F-980A-E297-23F3-8B48E3354202}"/>
                </a:ext>
              </a:extLst>
            </p:cNvPr>
            <p:cNvSpPr/>
            <p:nvPr/>
          </p:nvSpPr>
          <p:spPr>
            <a:xfrm>
              <a:off x="1804836" y="1192712"/>
              <a:ext cx="6199482" cy="367606"/>
            </a:xfrm>
            <a:custGeom>
              <a:avLst/>
              <a:gdLst>
                <a:gd name="connsiteX0" fmla="*/ 0 w 6199482"/>
                <a:gd name="connsiteY0" fmla="*/ 0 h 367606"/>
                <a:gd name="connsiteX1" fmla="*/ 1928756 w 6199482"/>
                <a:gd name="connsiteY1" fmla="*/ 0 h 367606"/>
                <a:gd name="connsiteX2" fmla="*/ 1928756 w 6199482"/>
                <a:gd name="connsiteY2" fmla="*/ 35493 h 367606"/>
                <a:gd name="connsiteX3" fmla="*/ 1959271 w 6199482"/>
                <a:gd name="connsiteY3" fmla="*/ 35493 h 367606"/>
                <a:gd name="connsiteX4" fmla="*/ 1959271 w 6199482"/>
                <a:gd name="connsiteY4" fmla="*/ 62113 h 367606"/>
                <a:gd name="connsiteX5" fmla="*/ 2718313 w 6199482"/>
                <a:gd name="connsiteY5" fmla="*/ 62113 h 367606"/>
                <a:gd name="connsiteX6" fmla="*/ 2718313 w 6199482"/>
                <a:gd name="connsiteY6" fmla="*/ 86197 h 367606"/>
                <a:gd name="connsiteX7" fmla="*/ 3121356 w 6199482"/>
                <a:gd name="connsiteY7" fmla="*/ 86197 h 367606"/>
                <a:gd name="connsiteX8" fmla="*/ 3121356 w 6199482"/>
                <a:gd name="connsiteY8" fmla="*/ 114085 h 367606"/>
                <a:gd name="connsiteX9" fmla="*/ 3512956 w 6199482"/>
                <a:gd name="connsiteY9" fmla="*/ 114085 h 367606"/>
                <a:gd name="connsiteX10" fmla="*/ 3512956 w 6199482"/>
                <a:gd name="connsiteY10" fmla="*/ 141972 h 367606"/>
                <a:gd name="connsiteX11" fmla="*/ 4241484 w 6199482"/>
                <a:gd name="connsiteY11" fmla="*/ 141972 h 367606"/>
                <a:gd name="connsiteX12" fmla="*/ 4241484 w 6199482"/>
                <a:gd name="connsiteY12" fmla="*/ 167325 h 367606"/>
                <a:gd name="connsiteX13" fmla="*/ 4525012 w 6199482"/>
                <a:gd name="connsiteY13" fmla="*/ 167325 h 367606"/>
                <a:gd name="connsiteX14" fmla="*/ 4525012 w 6199482"/>
                <a:gd name="connsiteY14" fmla="*/ 196480 h 367606"/>
                <a:gd name="connsiteX15" fmla="*/ 4536455 w 6199482"/>
                <a:gd name="connsiteY15" fmla="*/ 196480 h 367606"/>
                <a:gd name="connsiteX16" fmla="*/ 4536455 w 6199482"/>
                <a:gd name="connsiteY16" fmla="*/ 225635 h 367606"/>
                <a:gd name="connsiteX17" fmla="*/ 4540270 w 6199482"/>
                <a:gd name="connsiteY17" fmla="*/ 225635 h 367606"/>
                <a:gd name="connsiteX18" fmla="*/ 4540270 w 6199482"/>
                <a:gd name="connsiteY18" fmla="*/ 253522 h 367606"/>
                <a:gd name="connsiteX19" fmla="*/ 4921698 w 6199482"/>
                <a:gd name="connsiteY19" fmla="*/ 253522 h 367606"/>
                <a:gd name="connsiteX20" fmla="*/ 4921698 w 6199482"/>
                <a:gd name="connsiteY20" fmla="*/ 281409 h 367606"/>
                <a:gd name="connsiteX21" fmla="*/ 5453155 w 6199482"/>
                <a:gd name="connsiteY21" fmla="*/ 281409 h 367606"/>
                <a:gd name="connsiteX22" fmla="*/ 5453155 w 6199482"/>
                <a:gd name="connsiteY22" fmla="*/ 367607 h 367606"/>
                <a:gd name="connsiteX23" fmla="*/ 5654040 w 6199482"/>
                <a:gd name="connsiteY23" fmla="*/ 367607 h 367606"/>
                <a:gd name="connsiteX24" fmla="*/ 6199483 w 6199482"/>
                <a:gd name="connsiteY24" fmla="*/ 367607 h 36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99482" h="367606">
                  <a:moveTo>
                    <a:pt x="0" y="0"/>
                  </a:moveTo>
                  <a:lnTo>
                    <a:pt x="1928756" y="0"/>
                  </a:lnTo>
                  <a:lnTo>
                    <a:pt x="1928756" y="35493"/>
                  </a:lnTo>
                  <a:lnTo>
                    <a:pt x="1959271" y="35493"/>
                  </a:lnTo>
                  <a:lnTo>
                    <a:pt x="1959271" y="62113"/>
                  </a:lnTo>
                  <a:lnTo>
                    <a:pt x="2718313" y="62113"/>
                  </a:lnTo>
                  <a:lnTo>
                    <a:pt x="2718313" y="86197"/>
                  </a:lnTo>
                  <a:lnTo>
                    <a:pt x="3121356" y="86197"/>
                  </a:lnTo>
                  <a:lnTo>
                    <a:pt x="3121356" y="114085"/>
                  </a:lnTo>
                  <a:lnTo>
                    <a:pt x="3512956" y="114085"/>
                  </a:lnTo>
                  <a:lnTo>
                    <a:pt x="3512956" y="141972"/>
                  </a:lnTo>
                  <a:lnTo>
                    <a:pt x="4241484" y="141972"/>
                  </a:lnTo>
                  <a:lnTo>
                    <a:pt x="4241484" y="167325"/>
                  </a:lnTo>
                  <a:lnTo>
                    <a:pt x="4525012" y="167325"/>
                  </a:lnTo>
                  <a:lnTo>
                    <a:pt x="4525012" y="196480"/>
                  </a:lnTo>
                  <a:lnTo>
                    <a:pt x="4536455" y="196480"/>
                  </a:lnTo>
                  <a:lnTo>
                    <a:pt x="4536455" y="225635"/>
                  </a:lnTo>
                  <a:lnTo>
                    <a:pt x="4540270" y="225635"/>
                  </a:lnTo>
                  <a:lnTo>
                    <a:pt x="4540270" y="253522"/>
                  </a:lnTo>
                  <a:lnTo>
                    <a:pt x="4921698" y="253522"/>
                  </a:lnTo>
                  <a:lnTo>
                    <a:pt x="4921698" y="281409"/>
                  </a:lnTo>
                  <a:lnTo>
                    <a:pt x="5453155" y="281409"/>
                  </a:lnTo>
                  <a:lnTo>
                    <a:pt x="5453155" y="367607"/>
                  </a:lnTo>
                  <a:lnTo>
                    <a:pt x="5654040" y="367607"/>
                  </a:lnTo>
                  <a:lnTo>
                    <a:pt x="6199483" y="367607"/>
                  </a:lnTo>
                </a:path>
              </a:pathLst>
            </a:custGeom>
            <a:noFill/>
            <a:ln w="12700" cap="flat">
              <a:solidFill>
                <a:srgbClr val="03508D"/>
              </a:solidFill>
              <a:prstDash val="solid"/>
              <a:miter/>
            </a:ln>
          </p:spPr>
          <p:txBody>
            <a:bodyPr rtlCol="0" anchor="ctr"/>
            <a:lstStyle/>
            <a:p>
              <a:endParaRPr lang="en-US" sz="2400"/>
            </a:p>
          </p:txBody>
        </p:sp>
        <p:grpSp>
          <p:nvGrpSpPr>
            <p:cNvPr id="97" name="Graphic 5">
              <a:extLst>
                <a:ext uri="{FF2B5EF4-FFF2-40B4-BE49-F238E27FC236}">
                  <a16:creationId xmlns:a16="http://schemas.microsoft.com/office/drawing/2014/main" id="{D3C1E1F4-1735-BC10-7F3A-F93E86560749}"/>
                </a:ext>
              </a:extLst>
            </p:cNvPr>
            <p:cNvGrpSpPr/>
            <p:nvPr/>
          </p:nvGrpSpPr>
          <p:grpSpPr>
            <a:xfrm>
              <a:off x="7961090" y="1521023"/>
              <a:ext cx="80099" cy="79859"/>
              <a:chOff x="7961090" y="1521023"/>
              <a:chExt cx="80099" cy="79859"/>
            </a:xfrm>
          </p:grpSpPr>
          <p:sp>
            <p:nvSpPr>
              <p:cNvPr id="98" name="Freeform 97">
                <a:extLst>
                  <a:ext uri="{FF2B5EF4-FFF2-40B4-BE49-F238E27FC236}">
                    <a16:creationId xmlns:a16="http://schemas.microsoft.com/office/drawing/2014/main" id="{0C0EDDF8-47B8-FCCE-882B-542073CBEB94}"/>
                  </a:ext>
                </a:extLst>
              </p:cNvPr>
              <p:cNvSpPr/>
              <p:nvPr/>
            </p:nvSpPr>
            <p:spPr>
              <a:xfrm>
                <a:off x="8000504" y="1521023"/>
                <a:ext cx="12714" cy="79859"/>
              </a:xfrm>
              <a:custGeom>
                <a:avLst/>
                <a:gdLst>
                  <a:gd name="connsiteX0" fmla="*/ 508 w 12714"/>
                  <a:gd name="connsiteY0" fmla="*/ 35 h 79859"/>
                  <a:gd name="connsiteX1" fmla="*/ 508 w 12714"/>
                  <a:gd name="connsiteY1" fmla="*/ 79894 h 79859"/>
                </a:gdLst>
                <a:ahLst/>
                <a:cxnLst>
                  <a:cxn ang="0">
                    <a:pos x="connsiteX0" y="connsiteY0"/>
                  </a:cxn>
                  <a:cxn ang="0">
                    <a:pos x="connsiteX1" y="connsiteY1"/>
                  </a:cxn>
                </a:cxnLst>
                <a:rect l="l" t="t" r="r" b="b"/>
                <a:pathLst>
                  <a:path w="12714" h="79859">
                    <a:moveTo>
                      <a:pt x="508" y="35"/>
                    </a:moveTo>
                    <a:lnTo>
                      <a:pt x="508" y="79894"/>
                    </a:lnTo>
                  </a:path>
                </a:pathLst>
              </a:custGeom>
              <a:ln w="12700" cap="flat">
                <a:solidFill>
                  <a:srgbClr val="03508D"/>
                </a:solidFill>
                <a:prstDash val="solid"/>
                <a:miter/>
              </a:ln>
            </p:spPr>
            <p:txBody>
              <a:bodyPr rtlCol="0" anchor="ctr"/>
              <a:lstStyle/>
              <a:p>
                <a:endParaRPr lang="en-US" sz="2400"/>
              </a:p>
            </p:txBody>
          </p:sp>
          <p:sp>
            <p:nvSpPr>
              <p:cNvPr id="99" name="Freeform 98">
                <a:extLst>
                  <a:ext uri="{FF2B5EF4-FFF2-40B4-BE49-F238E27FC236}">
                    <a16:creationId xmlns:a16="http://schemas.microsoft.com/office/drawing/2014/main" id="{E5EC6505-BC13-6EEF-A3A2-EAD0EAE1EFBD}"/>
                  </a:ext>
                </a:extLst>
              </p:cNvPr>
              <p:cNvSpPr/>
              <p:nvPr/>
            </p:nvSpPr>
            <p:spPr>
              <a:xfrm>
                <a:off x="7961090" y="1560319"/>
                <a:ext cx="80099" cy="12676"/>
              </a:xfrm>
              <a:custGeom>
                <a:avLst/>
                <a:gdLst>
                  <a:gd name="connsiteX0" fmla="*/ 80608 w 80099"/>
                  <a:gd name="connsiteY0" fmla="*/ 35 h 12676"/>
                  <a:gd name="connsiteX1" fmla="*/ 508 w 80099"/>
                  <a:gd name="connsiteY1" fmla="*/ 35 h 12676"/>
                </a:gdLst>
                <a:ahLst/>
                <a:cxnLst>
                  <a:cxn ang="0">
                    <a:pos x="connsiteX0" y="connsiteY0"/>
                  </a:cxn>
                  <a:cxn ang="0">
                    <a:pos x="connsiteX1" y="connsiteY1"/>
                  </a:cxn>
                </a:cxnLst>
                <a:rect l="l" t="t" r="r" b="b"/>
                <a:pathLst>
                  <a:path w="80099" h="12676">
                    <a:moveTo>
                      <a:pt x="80608" y="35"/>
                    </a:moveTo>
                    <a:lnTo>
                      <a:pt x="508" y="35"/>
                    </a:lnTo>
                  </a:path>
                </a:pathLst>
              </a:custGeom>
              <a:ln w="12700" cap="flat">
                <a:solidFill>
                  <a:srgbClr val="03508D"/>
                </a:solidFill>
                <a:prstDash val="solid"/>
                <a:miter/>
              </a:ln>
            </p:spPr>
            <p:txBody>
              <a:bodyPr rtlCol="0" anchor="ctr"/>
              <a:lstStyle/>
              <a:p>
                <a:endParaRPr lang="en-US" sz="2400"/>
              </a:p>
            </p:txBody>
          </p:sp>
        </p:grpSp>
        <p:grpSp>
          <p:nvGrpSpPr>
            <p:cNvPr id="100" name="Graphic 5">
              <a:extLst>
                <a:ext uri="{FF2B5EF4-FFF2-40B4-BE49-F238E27FC236}">
                  <a16:creationId xmlns:a16="http://schemas.microsoft.com/office/drawing/2014/main" id="{5A1AF4AD-0364-1DF9-1D9A-86DF6E9A52E8}"/>
                </a:ext>
              </a:extLst>
            </p:cNvPr>
            <p:cNvGrpSpPr/>
            <p:nvPr/>
          </p:nvGrpSpPr>
          <p:grpSpPr>
            <a:xfrm>
              <a:off x="7864461" y="1521023"/>
              <a:ext cx="80099" cy="79859"/>
              <a:chOff x="7864461" y="1521023"/>
              <a:chExt cx="80099" cy="79859"/>
            </a:xfrm>
          </p:grpSpPr>
          <p:sp>
            <p:nvSpPr>
              <p:cNvPr id="101" name="Freeform 100">
                <a:extLst>
                  <a:ext uri="{FF2B5EF4-FFF2-40B4-BE49-F238E27FC236}">
                    <a16:creationId xmlns:a16="http://schemas.microsoft.com/office/drawing/2014/main" id="{25769F55-4473-4532-E2C2-C231C91F0160}"/>
                  </a:ext>
                </a:extLst>
              </p:cNvPr>
              <p:cNvSpPr/>
              <p:nvPr/>
            </p:nvSpPr>
            <p:spPr>
              <a:xfrm>
                <a:off x="7903876" y="1521023"/>
                <a:ext cx="12714" cy="79859"/>
              </a:xfrm>
              <a:custGeom>
                <a:avLst/>
                <a:gdLst>
                  <a:gd name="connsiteX0" fmla="*/ 500 w 12714"/>
                  <a:gd name="connsiteY0" fmla="*/ 35 h 79859"/>
                  <a:gd name="connsiteX1" fmla="*/ 500 w 12714"/>
                  <a:gd name="connsiteY1" fmla="*/ 79894 h 79859"/>
                </a:gdLst>
                <a:ahLst/>
                <a:cxnLst>
                  <a:cxn ang="0">
                    <a:pos x="connsiteX0" y="connsiteY0"/>
                  </a:cxn>
                  <a:cxn ang="0">
                    <a:pos x="connsiteX1" y="connsiteY1"/>
                  </a:cxn>
                </a:cxnLst>
                <a:rect l="l" t="t" r="r" b="b"/>
                <a:pathLst>
                  <a:path w="12714" h="79859">
                    <a:moveTo>
                      <a:pt x="500" y="35"/>
                    </a:moveTo>
                    <a:lnTo>
                      <a:pt x="500" y="79894"/>
                    </a:lnTo>
                  </a:path>
                </a:pathLst>
              </a:custGeom>
              <a:ln w="12700" cap="flat">
                <a:solidFill>
                  <a:srgbClr val="03508D"/>
                </a:solidFill>
                <a:prstDash val="solid"/>
                <a:miter/>
              </a:ln>
            </p:spPr>
            <p:txBody>
              <a:bodyPr rtlCol="0" anchor="ctr"/>
              <a:lstStyle/>
              <a:p>
                <a:endParaRPr lang="en-US" sz="2400"/>
              </a:p>
            </p:txBody>
          </p:sp>
          <p:sp>
            <p:nvSpPr>
              <p:cNvPr id="102" name="Freeform 101">
                <a:extLst>
                  <a:ext uri="{FF2B5EF4-FFF2-40B4-BE49-F238E27FC236}">
                    <a16:creationId xmlns:a16="http://schemas.microsoft.com/office/drawing/2014/main" id="{7362EB25-B026-C998-4434-3B6221D399CD}"/>
                  </a:ext>
                </a:extLst>
              </p:cNvPr>
              <p:cNvSpPr/>
              <p:nvPr/>
            </p:nvSpPr>
            <p:spPr>
              <a:xfrm>
                <a:off x="7864461" y="1560319"/>
                <a:ext cx="80099" cy="12676"/>
              </a:xfrm>
              <a:custGeom>
                <a:avLst/>
                <a:gdLst>
                  <a:gd name="connsiteX0" fmla="*/ 80600 w 80099"/>
                  <a:gd name="connsiteY0" fmla="*/ 35 h 12676"/>
                  <a:gd name="connsiteX1" fmla="*/ 501 w 80099"/>
                  <a:gd name="connsiteY1" fmla="*/ 35 h 12676"/>
                </a:gdLst>
                <a:ahLst/>
                <a:cxnLst>
                  <a:cxn ang="0">
                    <a:pos x="connsiteX0" y="connsiteY0"/>
                  </a:cxn>
                  <a:cxn ang="0">
                    <a:pos x="connsiteX1" y="connsiteY1"/>
                  </a:cxn>
                </a:cxnLst>
                <a:rect l="l" t="t" r="r" b="b"/>
                <a:pathLst>
                  <a:path w="80099" h="12676">
                    <a:moveTo>
                      <a:pt x="80600" y="35"/>
                    </a:moveTo>
                    <a:lnTo>
                      <a:pt x="501" y="35"/>
                    </a:lnTo>
                  </a:path>
                </a:pathLst>
              </a:custGeom>
              <a:ln w="12700" cap="flat">
                <a:solidFill>
                  <a:srgbClr val="03508D"/>
                </a:solidFill>
                <a:prstDash val="solid"/>
                <a:miter/>
              </a:ln>
            </p:spPr>
            <p:txBody>
              <a:bodyPr rtlCol="0" anchor="ctr"/>
              <a:lstStyle/>
              <a:p>
                <a:endParaRPr lang="en-US" sz="2400"/>
              </a:p>
            </p:txBody>
          </p:sp>
        </p:grpSp>
        <p:grpSp>
          <p:nvGrpSpPr>
            <p:cNvPr id="103" name="Graphic 5">
              <a:extLst>
                <a:ext uri="{FF2B5EF4-FFF2-40B4-BE49-F238E27FC236}">
                  <a16:creationId xmlns:a16="http://schemas.microsoft.com/office/drawing/2014/main" id="{95EDD91C-2B68-D94A-995F-C3D92D1CFD6B}"/>
                </a:ext>
              </a:extLst>
            </p:cNvPr>
            <p:cNvGrpSpPr/>
            <p:nvPr/>
          </p:nvGrpSpPr>
          <p:grpSpPr>
            <a:xfrm>
              <a:off x="7766562" y="1521023"/>
              <a:ext cx="80099" cy="79859"/>
              <a:chOff x="7766562" y="1521023"/>
              <a:chExt cx="80099" cy="79859"/>
            </a:xfrm>
          </p:grpSpPr>
          <p:sp>
            <p:nvSpPr>
              <p:cNvPr id="104" name="Freeform 103">
                <a:extLst>
                  <a:ext uri="{FF2B5EF4-FFF2-40B4-BE49-F238E27FC236}">
                    <a16:creationId xmlns:a16="http://schemas.microsoft.com/office/drawing/2014/main" id="{690FFB90-EA4B-C254-8AE5-0F5391AD440F}"/>
                  </a:ext>
                </a:extLst>
              </p:cNvPr>
              <p:cNvSpPr/>
              <p:nvPr/>
            </p:nvSpPr>
            <p:spPr>
              <a:xfrm>
                <a:off x="7805976" y="1521023"/>
                <a:ext cx="12714" cy="79859"/>
              </a:xfrm>
              <a:custGeom>
                <a:avLst/>
                <a:gdLst>
                  <a:gd name="connsiteX0" fmla="*/ 493 w 12714"/>
                  <a:gd name="connsiteY0" fmla="*/ 35 h 79859"/>
                  <a:gd name="connsiteX1" fmla="*/ 493 w 12714"/>
                  <a:gd name="connsiteY1" fmla="*/ 79894 h 79859"/>
                </a:gdLst>
                <a:ahLst/>
                <a:cxnLst>
                  <a:cxn ang="0">
                    <a:pos x="connsiteX0" y="connsiteY0"/>
                  </a:cxn>
                  <a:cxn ang="0">
                    <a:pos x="connsiteX1" y="connsiteY1"/>
                  </a:cxn>
                </a:cxnLst>
                <a:rect l="l" t="t" r="r" b="b"/>
                <a:pathLst>
                  <a:path w="12714" h="79859">
                    <a:moveTo>
                      <a:pt x="493" y="35"/>
                    </a:moveTo>
                    <a:lnTo>
                      <a:pt x="493" y="79894"/>
                    </a:lnTo>
                  </a:path>
                </a:pathLst>
              </a:custGeom>
              <a:ln w="12700" cap="flat">
                <a:solidFill>
                  <a:srgbClr val="03508D"/>
                </a:solidFill>
                <a:prstDash val="solid"/>
                <a:miter/>
              </a:ln>
            </p:spPr>
            <p:txBody>
              <a:bodyPr rtlCol="0" anchor="ctr"/>
              <a:lstStyle/>
              <a:p>
                <a:endParaRPr lang="en-US" sz="2400"/>
              </a:p>
            </p:txBody>
          </p:sp>
          <p:sp>
            <p:nvSpPr>
              <p:cNvPr id="105" name="Freeform 104">
                <a:extLst>
                  <a:ext uri="{FF2B5EF4-FFF2-40B4-BE49-F238E27FC236}">
                    <a16:creationId xmlns:a16="http://schemas.microsoft.com/office/drawing/2014/main" id="{503D527F-0050-8639-52BB-267073CE8938}"/>
                  </a:ext>
                </a:extLst>
              </p:cNvPr>
              <p:cNvSpPr/>
              <p:nvPr/>
            </p:nvSpPr>
            <p:spPr>
              <a:xfrm>
                <a:off x="7766562" y="1560319"/>
                <a:ext cx="80099" cy="12676"/>
              </a:xfrm>
              <a:custGeom>
                <a:avLst/>
                <a:gdLst>
                  <a:gd name="connsiteX0" fmla="*/ 80593 w 80099"/>
                  <a:gd name="connsiteY0" fmla="*/ 35 h 12676"/>
                  <a:gd name="connsiteX1" fmla="*/ 493 w 80099"/>
                  <a:gd name="connsiteY1" fmla="*/ 35 h 12676"/>
                </a:gdLst>
                <a:ahLst/>
                <a:cxnLst>
                  <a:cxn ang="0">
                    <a:pos x="connsiteX0" y="connsiteY0"/>
                  </a:cxn>
                  <a:cxn ang="0">
                    <a:pos x="connsiteX1" y="connsiteY1"/>
                  </a:cxn>
                </a:cxnLst>
                <a:rect l="l" t="t" r="r" b="b"/>
                <a:pathLst>
                  <a:path w="80099" h="12676">
                    <a:moveTo>
                      <a:pt x="80593" y="35"/>
                    </a:moveTo>
                    <a:lnTo>
                      <a:pt x="493" y="35"/>
                    </a:lnTo>
                  </a:path>
                </a:pathLst>
              </a:custGeom>
              <a:ln w="12700" cap="flat">
                <a:solidFill>
                  <a:srgbClr val="03508D"/>
                </a:solidFill>
                <a:prstDash val="solid"/>
                <a:miter/>
              </a:ln>
            </p:spPr>
            <p:txBody>
              <a:bodyPr rtlCol="0" anchor="ctr"/>
              <a:lstStyle/>
              <a:p>
                <a:endParaRPr lang="en-US" sz="2400"/>
              </a:p>
            </p:txBody>
          </p:sp>
        </p:grpSp>
        <p:grpSp>
          <p:nvGrpSpPr>
            <p:cNvPr id="106" name="Graphic 5">
              <a:extLst>
                <a:ext uri="{FF2B5EF4-FFF2-40B4-BE49-F238E27FC236}">
                  <a16:creationId xmlns:a16="http://schemas.microsoft.com/office/drawing/2014/main" id="{EF442F4B-227A-1B2E-2264-8E8FF1898B71}"/>
                </a:ext>
              </a:extLst>
            </p:cNvPr>
            <p:cNvGrpSpPr/>
            <p:nvPr/>
          </p:nvGrpSpPr>
          <p:grpSpPr>
            <a:xfrm>
              <a:off x="7667390" y="1521023"/>
              <a:ext cx="80099" cy="79859"/>
              <a:chOff x="7667390" y="1521023"/>
              <a:chExt cx="80099" cy="79859"/>
            </a:xfrm>
          </p:grpSpPr>
          <p:sp>
            <p:nvSpPr>
              <p:cNvPr id="107" name="Freeform 106">
                <a:extLst>
                  <a:ext uri="{FF2B5EF4-FFF2-40B4-BE49-F238E27FC236}">
                    <a16:creationId xmlns:a16="http://schemas.microsoft.com/office/drawing/2014/main" id="{207383D2-5200-7924-46AD-BA17E80B05C8}"/>
                  </a:ext>
                </a:extLst>
              </p:cNvPr>
              <p:cNvSpPr/>
              <p:nvPr/>
            </p:nvSpPr>
            <p:spPr>
              <a:xfrm>
                <a:off x="7706804" y="1521023"/>
                <a:ext cx="12714" cy="79859"/>
              </a:xfrm>
              <a:custGeom>
                <a:avLst/>
                <a:gdLst>
                  <a:gd name="connsiteX0" fmla="*/ 485 w 12714"/>
                  <a:gd name="connsiteY0" fmla="*/ 35 h 79859"/>
                  <a:gd name="connsiteX1" fmla="*/ 485 w 12714"/>
                  <a:gd name="connsiteY1" fmla="*/ 79894 h 79859"/>
                </a:gdLst>
                <a:ahLst/>
                <a:cxnLst>
                  <a:cxn ang="0">
                    <a:pos x="connsiteX0" y="connsiteY0"/>
                  </a:cxn>
                  <a:cxn ang="0">
                    <a:pos x="connsiteX1" y="connsiteY1"/>
                  </a:cxn>
                </a:cxnLst>
                <a:rect l="l" t="t" r="r" b="b"/>
                <a:pathLst>
                  <a:path w="12714" h="79859">
                    <a:moveTo>
                      <a:pt x="485" y="35"/>
                    </a:moveTo>
                    <a:lnTo>
                      <a:pt x="485" y="79894"/>
                    </a:lnTo>
                  </a:path>
                </a:pathLst>
              </a:custGeom>
              <a:ln w="12700" cap="flat">
                <a:solidFill>
                  <a:srgbClr val="03508D"/>
                </a:solidFill>
                <a:prstDash val="solid"/>
                <a:miter/>
              </a:ln>
            </p:spPr>
            <p:txBody>
              <a:bodyPr rtlCol="0" anchor="ctr"/>
              <a:lstStyle/>
              <a:p>
                <a:endParaRPr lang="en-US" sz="2400"/>
              </a:p>
            </p:txBody>
          </p:sp>
          <p:sp>
            <p:nvSpPr>
              <p:cNvPr id="108" name="Freeform 107">
                <a:extLst>
                  <a:ext uri="{FF2B5EF4-FFF2-40B4-BE49-F238E27FC236}">
                    <a16:creationId xmlns:a16="http://schemas.microsoft.com/office/drawing/2014/main" id="{F284625E-F008-174D-3FF3-9A54E51A043C}"/>
                  </a:ext>
                </a:extLst>
              </p:cNvPr>
              <p:cNvSpPr/>
              <p:nvPr/>
            </p:nvSpPr>
            <p:spPr>
              <a:xfrm>
                <a:off x="7667390" y="1560319"/>
                <a:ext cx="80099" cy="12676"/>
              </a:xfrm>
              <a:custGeom>
                <a:avLst/>
                <a:gdLst>
                  <a:gd name="connsiteX0" fmla="*/ 80585 w 80099"/>
                  <a:gd name="connsiteY0" fmla="*/ 35 h 12676"/>
                  <a:gd name="connsiteX1" fmla="*/ 485 w 80099"/>
                  <a:gd name="connsiteY1" fmla="*/ 35 h 12676"/>
                </a:gdLst>
                <a:ahLst/>
                <a:cxnLst>
                  <a:cxn ang="0">
                    <a:pos x="connsiteX0" y="connsiteY0"/>
                  </a:cxn>
                  <a:cxn ang="0">
                    <a:pos x="connsiteX1" y="connsiteY1"/>
                  </a:cxn>
                </a:cxnLst>
                <a:rect l="l" t="t" r="r" b="b"/>
                <a:pathLst>
                  <a:path w="80099" h="12676">
                    <a:moveTo>
                      <a:pt x="80585" y="35"/>
                    </a:moveTo>
                    <a:lnTo>
                      <a:pt x="485" y="35"/>
                    </a:lnTo>
                  </a:path>
                </a:pathLst>
              </a:custGeom>
              <a:ln w="12700" cap="flat">
                <a:solidFill>
                  <a:srgbClr val="03508D"/>
                </a:solidFill>
                <a:prstDash val="solid"/>
                <a:miter/>
              </a:ln>
            </p:spPr>
            <p:txBody>
              <a:bodyPr rtlCol="0" anchor="ctr"/>
              <a:lstStyle/>
              <a:p>
                <a:endParaRPr lang="en-US" sz="2400"/>
              </a:p>
            </p:txBody>
          </p:sp>
        </p:grpSp>
        <p:grpSp>
          <p:nvGrpSpPr>
            <p:cNvPr id="109" name="Graphic 5">
              <a:extLst>
                <a:ext uri="{FF2B5EF4-FFF2-40B4-BE49-F238E27FC236}">
                  <a16:creationId xmlns:a16="http://schemas.microsoft.com/office/drawing/2014/main" id="{AB7BFDB5-6204-7B8D-7E31-38ED17770F0A}"/>
                </a:ext>
              </a:extLst>
            </p:cNvPr>
            <p:cNvGrpSpPr/>
            <p:nvPr/>
          </p:nvGrpSpPr>
          <p:grpSpPr>
            <a:xfrm>
              <a:off x="7580933" y="1521023"/>
              <a:ext cx="80099" cy="79859"/>
              <a:chOff x="7580933" y="1521023"/>
              <a:chExt cx="80099" cy="79859"/>
            </a:xfrm>
          </p:grpSpPr>
          <p:sp>
            <p:nvSpPr>
              <p:cNvPr id="110" name="Freeform 109">
                <a:extLst>
                  <a:ext uri="{FF2B5EF4-FFF2-40B4-BE49-F238E27FC236}">
                    <a16:creationId xmlns:a16="http://schemas.microsoft.com/office/drawing/2014/main" id="{8C6FDCA4-FD20-F874-F5D0-0755EBC42EC2}"/>
                  </a:ext>
                </a:extLst>
              </p:cNvPr>
              <p:cNvSpPr/>
              <p:nvPr/>
            </p:nvSpPr>
            <p:spPr>
              <a:xfrm>
                <a:off x="7620347" y="1521023"/>
                <a:ext cx="12714" cy="79859"/>
              </a:xfrm>
              <a:custGeom>
                <a:avLst/>
                <a:gdLst>
                  <a:gd name="connsiteX0" fmla="*/ 478 w 12714"/>
                  <a:gd name="connsiteY0" fmla="*/ 35 h 79859"/>
                  <a:gd name="connsiteX1" fmla="*/ 478 w 12714"/>
                  <a:gd name="connsiteY1" fmla="*/ 79894 h 79859"/>
                </a:gdLst>
                <a:ahLst/>
                <a:cxnLst>
                  <a:cxn ang="0">
                    <a:pos x="connsiteX0" y="connsiteY0"/>
                  </a:cxn>
                  <a:cxn ang="0">
                    <a:pos x="connsiteX1" y="connsiteY1"/>
                  </a:cxn>
                </a:cxnLst>
                <a:rect l="l" t="t" r="r" b="b"/>
                <a:pathLst>
                  <a:path w="12714" h="79859">
                    <a:moveTo>
                      <a:pt x="478" y="35"/>
                    </a:moveTo>
                    <a:lnTo>
                      <a:pt x="478" y="79894"/>
                    </a:lnTo>
                  </a:path>
                </a:pathLst>
              </a:custGeom>
              <a:ln w="12700" cap="flat">
                <a:solidFill>
                  <a:srgbClr val="03508D"/>
                </a:solidFill>
                <a:prstDash val="solid"/>
                <a:miter/>
              </a:ln>
            </p:spPr>
            <p:txBody>
              <a:bodyPr rtlCol="0" anchor="ctr"/>
              <a:lstStyle/>
              <a:p>
                <a:endParaRPr lang="en-US" sz="2400"/>
              </a:p>
            </p:txBody>
          </p:sp>
          <p:sp>
            <p:nvSpPr>
              <p:cNvPr id="111" name="Freeform 110">
                <a:extLst>
                  <a:ext uri="{FF2B5EF4-FFF2-40B4-BE49-F238E27FC236}">
                    <a16:creationId xmlns:a16="http://schemas.microsoft.com/office/drawing/2014/main" id="{79D8651E-399D-1B56-CFBE-BB6D8820D398}"/>
                  </a:ext>
                </a:extLst>
              </p:cNvPr>
              <p:cNvSpPr/>
              <p:nvPr/>
            </p:nvSpPr>
            <p:spPr>
              <a:xfrm>
                <a:off x="7580933" y="1560319"/>
                <a:ext cx="80099" cy="12676"/>
              </a:xfrm>
              <a:custGeom>
                <a:avLst/>
                <a:gdLst>
                  <a:gd name="connsiteX0" fmla="*/ 80578 w 80099"/>
                  <a:gd name="connsiteY0" fmla="*/ 35 h 12676"/>
                  <a:gd name="connsiteX1" fmla="*/ 478 w 80099"/>
                  <a:gd name="connsiteY1" fmla="*/ 35 h 12676"/>
                </a:gdLst>
                <a:ahLst/>
                <a:cxnLst>
                  <a:cxn ang="0">
                    <a:pos x="connsiteX0" y="connsiteY0"/>
                  </a:cxn>
                  <a:cxn ang="0">
                    <a:pos x="connsiteX1" y="connsiteY1"/>
                  </a:cxn>
                </a:cxnLst>
                <a:rect l="l" t="t" r="r" b="b"/>
                <a:pathLst>
                  <a:path w="80099" h="12676">
                    <a:moveTo>
                      <a:pt x="80578" y="35"/>
                    </a:moveTo>
                    <a:lnTo>
                      <a:pt x="478" y="35"/>
                    </a:lnTo>
                  </a:path>
                </a:pathLst>
              </a:custGeom>
              <a:ln w="12700" cap="flat">
                <a:solidFill>
                  <a:srgbClr val="03508D"/>
                </a:solidFill>
                <a:prstDash val="solid"/>
                <a:miter/>
              </a:ln>
            </p:spPr>
            <p:txBody>
              <a:bodyPr rtlCol="0" anchor="ctr"/>
              <a:lstStyle/>
              <a:p>
                <a:endParaRPr lang="en-US" sz="2400"/>
              </a:p>
            </p:txBody>
          </p:sp>
        </p:grpSp>
        <p:grpSp>
          <p:nvGrpSpPr>
            <p:cNvPr id="112" name="Graphic 5">
              <a:extLst>
                <a:ext uri="{FF2B5EF4-FFF2-40B4-BE49-F238E27FC236}">
                  <a16:creationId xmlns:a16="http://schemas.microsoft.com/office/drawing/2014/main" id="{2626BB09-60F7-F573-EEDD-EC9587A3DA5B}"/>
                </a:ext>
              </a:extLst>
            </p:cNvPr>
            <p:cNvGrpSpPr/>
            <p:nvPr/>
          </p:nvGrpSpPr>
          <p:grpSpPr>
            <a:xfrm>
              <a:off x="7573304" y="1521023"/>
              <a:ext cx="80099" cy="79859"/>
              <a:chOff x="7573304" y="1521023"/>
              <a:chExt cx="80099" cy="79859"/>
            </a:xfrm>
          </p:grpSpPr>
          <p:sp>
            <p:nvSpPr>
              <p:cNvPr id="113" name="Freeform 112">
                <a:extLst>
                  <a:ext uri="{FF2B5EF4-FFF2-40B4-BE49-F238E27FC236}">
                    <a16:creationId xmlns:a16="http://schemas.microsoft.com/office/drawing/2014/main" id="{3FBEDE11-9750-CB03-A00D-922AF81D8083}"/>
                  </a:ext>
                </a:extLst>
              </p:cNvPr>
              <p:cNvSpPr/>
              <p:nvPr/>
            </p:nvSpPr>
            <p:spPr>
              <a:xfrm>
                <a:off x="7612719" y="1521023"/>
                <a:ext cx="12714" cy="79859"/>
              </a:xfrm>
              <a:custGeom>
                <a:avLst/>
                <a:gdLst>
                  <a:gd name="connsiteX0" fmla="*/ 478 w 12714"/>
                  <a:gd name="connsiteY0" fmla="*/ 35 h 79859"/>
                  <a:gd name="connsiteX1" fmla="*/ 478 w 12714"/>
                  <a:gd name="connsiteY1" fmla="*/ 79894 h 79859"/>
                </a:gdLst>
                <a:ahLst/>
                <a:cxnLst>
                  <a:cxn ang="0">
                    <a:pos x="connsiteX0" y="connsiteY0"/>
                  </a:cxn>
                  <a:cxn ang="0">
                    <a:pos x="connsiteX1" y="connsiteY1"/>
                  </a:cxn>
                </a:cxnLst>
                <a:rect l="l" t="t" r="r" b="b"/>
                <a:pathLst>
                  <a:path w="12714" h="79859">
                    <a:moveTo>
                      <a:pt x="478" y="35"/>
                    </a:moveTo>
                    <a:lnTo>
                      <a:pt x="478" y="79894"/>
                    </a:lnTo>
                  </a:path>
                </a:pathLst>
              </a:custGeom>
              <a:ln w="12700" cap="flat">
                <a:solidFill>
                  <a:srgbClr val="03508D"/>
                </a:solidFill>
                <a:prstDash val="solid"/>
                <a:miter/>
              </a:ln>
            </p:spPr>
            <p:txBody>
              <a:bodyPr rtlCol="0" anchor="ctr"/>
              <a:lstStyle/>
              <a:p>
                <a:endParaRPr lang="en-US" sz="2400"/>
              </a:p>
            </p:txBody>
          </p:sp>
          <p:sp>
            <p:nvSpPr>
              <p:cNvPr id="114" name="Freeform 113">
                <a:extLst>
                  <a:ext uri="{FF2B5EF4-FFF2-40B4-BE49-F238E27FC236}">
                    <a16:creationId xmlns:a16="http://schemas.microsoft.com/office/drawing/2014/main" id="{814A0F1D-4D3C-9676-8FC4-02F63A91F363}"/>
                  </a:ext>
                </a:extLst>
              </p:cNvPr>
              <p:cNvSpPr/>
              <p:nvPr/>
            </p:nvSpPr>
            <p:spPr>
              <a:xfrm>
                <a:off x="7573304" y="1560319"/>
                <a:ext cx="80099" cy="12676"/>
              </a:xfrm>
              <a:custGeom>
                <a:avLst/>
                <a:gdLst>
                  <a:gd name="connsiteX0" fmla="*/ 80578 w 80099"/>
                  <a:gd name="connsiteY0" fmla="*/ 35 h 12676"/>
                  <a:gd name="connsiteX1" fmla="*/ 478 w 80099"/>
                  <a:gd name="connsiteY1" fmla="*/ 35 h 12676"/>
                </a:gdLst>
                <a:ahLst/>
                <a:cxnLst>
                  <a:cxn ang="0">
                    <a:pos x="connsiteX0" y="connsiteY0"/>
                  </a:cxn>
                  <a:cxn ang="0">
                    <a:pos x="connsiteX1" y="connsiteY1"/>
                  </a:cxn>
                </a:cxnLst>
                <a:rect l="l" t="t" r="r" b="b"/>
                <a:pathLst>
                  <a:path w="80099" h="12676">
                    <a:moveTo>
                      <a:pt x="80578" y="35"/>
                    </a:moveTo>
                    <a:lnTo>
                      <a:pt x="478" y="35"/>
                    </a:lnTo>
                  </a:path>
                </a:pathLst>
              </a:custGeom>
              <a:ln w="12700" cap="flat">
                <a:solidFill>
                  <a:srgbClr val="03508D"/>
                </a:solidFill>
                <a:prstDash val="solid"/>
                <a:miter/>
              </a:ln>
            </p:spPr>
            <p:txBody>
              <a:bodyPr rtlCol="0" anchor="ctr"/>
              <a:lstStyle/>
              <a:p>
                <a:endParaRPr lang="en-US" sz="2400"/>
              </a:p>
            </p:txBody>
          </p:sp>
        </p:grpSp>
        <p:grpSp>
          <p:nvGrpSpPr>
            <p:cNvPr id="115" name="Graphic 5">
              <a:extLst>
                <a:ext uri="{FF2B5EF4-FFF2-40B4-BE49-F238E27FC236}">
                  <a16:creationId xmlns:a16="http://schemas.microsoft.com/office/drawing/2014/main" id="{A573D66B-752F-1325-0E28-E9DFC7BEE9C5}"/>
                </a:ext>
              </a:extLst>
            </p:cNvPr>
            <p:cNvGrpSpPr/>
            <p:nvPr/>
          </p:nvGrpSpPr>
          <p:grpSpPr>
            <a:xfrm>
              <a:off x="7564404" y="1521023"/>
              <a:ext cx="80099" cy="79859"/>
              <a:chOff x="7564404" y="1521023"/>
              <a:chExt cx="80099" cy="79859"/>
            </a:xfrm>
          </p:grpSpPr>
          <p:sp>
            <p:nvSpPr>
              <p:cNvPr id="116" name="Freeform 115">
                <a:extLst>
                  <a:ext uri="{FF2B5EF4-FFF2-40B4-BE49-F238E27FC236}">
                    <a16:creationId xmlns:a16="http://schemas.microsoft.com/office/drawing/2014/main" id="{2E1A3C33-54D8-2BEA-12F1-33F1E62B8A56}"/>
                  </a:ext>
                </a:extLst>
              </p:cNvPr>
              <p:cNvSpPr/>
              <p:nvPr/>
            </p:nvSpPr>
            <p:spPr>
              <a:xfrm>
                <a:off x="7603819" y="1521023"/>
                <a:ext cx="12714" cy="79859"/>
              </a:xfrm>
              <a:custGeom>
                <a:avLst/>
                <a:gdLst>
                  <a:gd name="connsiteX0" fmla="*/ 477 w 12714"/>
                  <a:gd name="connsiteY0" fmla="*/ 35 h 79859"/>
                  <a:gd name="connsiteX1" fmla="*/ 477 w 12714"/>
                  <a:gd name="connsiteY1" fmla="*/ 79894 h 79859"/>
                </a:gdLst>
                <a:ahLst/>
                <a:cxnLst>
                  <a:cxn ang="0">
                    <a:pos x="connsiteX0" y="connsiteY0"/>
                  </a:cxn>
                  <a:cxn ang="0">
                    <a:pos x="connsiteX1" y="connsiteY1"/>
                  </a:cxn>
                </a:cxnLst>
                <a:rect l="l" t="t" r="r" b="b"/>
                <a:pathLst>
                  <a:path w="12714" h="79859">
                    <a:moveTo>
                      <a:pt x="477" y="35"/>
                    </a:moveTo>
                    <a:lnTo>
                      <a:pt x="477" y="79894"/>
                    </a:lnTo>
                  </a:path>
                </a:pathLst>
              </a:custGeom>
              <a:ln w="12700" cap="flat">
                <a:solidFill>
                  <a:srgbClr val="03508D"/>
                </a:solidFill>
                <a:prstDash val="solid"/>
                <a:miter/>
              </a:ln>
            </p:spPr>
            <p:txBody>
              <a:bodyPr rtlCol="0" anchor="ctr"/>
              <a:lstStyle/>
              <a:p>
                <a:endParaRPr lang="en-US" sz="2400"/>
              </a:p>
            </p:txBody>
          </p:sp>
          <p:sp>
            <p:nvSpPr>
              <p:cNvPr id="117" name="Freeform 116">
                <a:extLst>
                  <a:ext uri="{FF2B5EF4-FFF2-40B4-BE49-F238E27FC236}">
                    <a16:creationId xmlns:a16="http://schemas.microsoft.com/office/drawing/2014/main" id="{2C0CE0B5-A722-9063-F138-4E476A87B508}"/>
                  </a:ext>
                </a:extLst>
              </p:cNvPr>
              <p:cNvSpPr/>
              <p:nvPr/>
            </p:nvSpPr>
            <p:spPr>
              <a:xfrm>
                <a:off x="7564404" y="1560319"/>
                <a:ext cx="80099" cy="12676"/>
              </a:xfrm>
              <a:custGeom>
                <a:avLst/>
                <a:gdLst>
                  <a:gd name="connsiteX0" fmla="*/ 80577 w 80099"/>
                  <a:gd name="connsiteY0" fmla="*/ 35 h 12676"/>
                  <a:gd name="connsiteX1" fmla="*/ 477 w 80099"/>
                  <a:gd name="connsiteY1" fmla="*/ 35 h 12676"/>
                </a:gdLst>
                <a:ahLst/>
                <a:cxnLst>
                  <a:cxn ang="0">
                    <a:pos x="connsiteX0" y="connsiteY0"/>
                  </a:cxn>
                  <a:cxn ang="0">
                    <a:pos x="connsiteX1" y="connsiteY1"/>
                  </a:cxn>
                </a:cxnLst>
                <a:rect l="l" t="t" r="r" b="b"/>
                <a:pathLst>
                  <a:path w="80099" h="12676">
                    <a:moveTo>
                      <a:pt x="80577" y="35"/>
                    </a:moveTo>
                    <a:lnTo>
                      <a:pt x="477" y="35"/>
                    </a:lnTo>
                  </a:path>
                </a:pathLst>
              </a:custGeom>
              <a:ln w="12700" cap="flat">
                <a:solidFill>
                  <a:srgbClr val="03508D"/>
                </a:solidFill>
                <a:prstDash val="solid"/>
                <a:miter/>
              </a:ln>
            </p:spPr>
            <p:txBody>
              <a:bodyPr rtlCol="0" anchor="ctr"/>
              <a:lstStyle/>
              <a:p>
                <a:endParaRPr lang="en-US" sz="2400"/>
              </a:p>
            </p:txBody>
          </p:sp>
        </p:grpSp>
        <p:grpSp>
          <p:nvGrpSpPr>
            <p:cNvPr id="118" name="Graphic 5">
              <a:extLst>
                <a:ext uri="{FF2B5EF4-FFF2-40B4-BE49-F238E27FC236}">
                  <a16:creationId xmlns:a16="http://schemas.microsoft.com/office/drawing/2014/main" id="{D6CD99B4-5BD1-0637-0148-A6EF89239AEF}"/>
                </a:ext>
              </a:extLst>
            </p:cNvPr>
            <p:cNvGrpSpPr/>
            <p:nvPr/>
          </p:nvGrpSpPr>
          <p:grpSpPr>
            <a:xfrm>
              <a:off x="7555504" y="1521023"/>
              <a:ext cx="80099" cy="79859"/>
              <a:chOff x="7555504" y="1521023"/>
              <a:chExt cx="80099" cy="79859"/>
            </a:xfrm>
          </p:grpSpPr>
          <p:sp>
            <p:nvSpPr>
              <p:cNvPr id="119" name="Freeform 118">
                <a:extLst>
                  <a:ext uri="{FF2B5EF4-FFF2-40B4-BE49-F238E27FC236}">
                    <a16:creationId xmlns:a16="http://schemas.microsoft.com/office/drawing/2014/main" id="{29E0B17B-A7A4-C299-62F9-A41655EF199C}"/>
                  </a:ext>
                </a:extLst>
              </p:cNvPr>
              <p:cNvSpPr/>
              <p:nvPr/>
            </p:nvSpPr>
            <p:spPr>
              <a:xfrm>
                <a:off x="7594919" y="1521023"/>
                <a:ext cx="12714" cy="79859"/>
              </a:xfrm>
              <a:custGeom>
                <a:avLst/>
                <a:gdLst>
                  <a:gd name="connsiteX0" fmla="*/ 476 w 12714"/>
                  <a:gd name="connsiteY0" fmla="*/ 35 h 79859"/>
                  <a:gd name="connsiteX1" fmla="*/ 476 w 12714"/>
                  <a:gd name="connsiteY1" fmla="*/ 79894 h 79859"/>
                </a:gdLst>
                <a:ahLst/>
                <a:cxnLst>
                  <a:cxn ang="0">
                    <a:pos x="connsiteX0" y="connsiteY0"/>
                  </a:cxn>
                  <a:cxn ang="0">
                    <a:pos x="connsiteX1" y="connsiteY1"/>
                  </a:cxn>
                </a:cxnLst>
                <a:rect l="l" t="t" r="r" b="b"/>
                <a:pathLst>
                  <a:path w="12714" h="79859">
                    <a:moveTo>
                      <a:pt x="476" y="35"/>
                    </a:moveTo>
                    <a:lnTo>
                      <a:pt x="476" y="79894"/>
                    </a:lnTo>
                  </a:path>
                </a:pathLst>
              </a:custGeom>
              <a:ln w="12700" cap="flat">
                <a:solidFill>
                  <a:srgbClr val="03508D"/>
                </a:solidFill>
                <a:prstDash val="solid"/>
                <a:miter/>
              </a:ln>
            </p:spPr>
            <p:txBody>
              <a:bodyPr rtlCol="0" anchor="ctr"/>
              <a:lstStyle/>
              <a:p>
                <a:endParaRPr lang="en-US" sz="2400"/>
              </a:p>
            </p:txBody>
          </p:sp>
          <p:sp>
            <p:nvSpPr>
              <p:cNvPr id="120" name="Freeform 119">
                <a:extLst>
                  <a:ext uri="{FF2B5EF4-FFF2-40B4-BE49-F238E27FC236}">
                    <a16:creationId xmlns:a16="http://schemas.microsoft.com/office/drawing/2014/main" id="{676968E7-9281-C802-B940-A9A30BFF4D62}"/>
                  </a:ext>
                </a:extLst>
              </p:cNvPr>
              <p:cNvSpPr/>
              <p:nvPr/>
            </p:nvSpPr>
            <p:spPr>
              <a:xfrm>
                <a:off x="7555504" y="1560319"/>
                <a:ext cx="80099" cy="12676"/>
              </a:xfrm>
              <a:custGeom>
                <a:avLst/>
                <a:gdLst>
                  <a:gd name="connsiteX0" fmla="*/ 80576 w 80099"/>
                  <a:gd name="connsiteY0" fmla="*/ 35 h 12676"/>
                  <a:gd name="connsiteX1" fmla="*/ 476 w 80099"/>
                  <a:gd name="connsiteY1" fmla="*/ 35 h 12676"/>
                </a:gdLst>
                <a:ahLst/>
                <a:cxnLst>
                  <a:cxn ang="0">
                    <a:pos x="connsiteX0" y="connsiteY0"/>
                  </a:cxn>
                  <a:cxn ang="0">
                    <a:pos x="connsiteX1" y="connsiteY1"/>
                  </a:cxn>
                </a:cxnLst>
                <a:rect l="l" t="t" r="r" b="b"/>
                <a:pathLst>
                  <a:path w="80099" h="12676">
                    <a:moveTo>
                      <a:pt x="80576" y="35"/>
                    </a:moveTo>
                    <a:lnTo>
                      <a:pt x="476" y="35"/>
                    </a:lnTo>
                  </a:path>
                </a:pathLst>
              </a:custGeom>
              <a:ln w="12700" cap="flat">
                <a:solidFill>
                  <a:srgbClr val="03508D"/>
                </a:solidFill>
                <a:prstDash val="solid"/>
                <a:miter/>
              </a:ln>
            </p:spPr>
            <p:txBody>
              <a:bodyPr rtlCol="0" anchor="ctr"/>
              <a:lstStyle/>
              <a:p>
                <a:endParaRPr lang="en-US" sz="2400"/>
              </a:p>
            </p:txBody>
          </p:sp>
        </p:grpSp>
        <p:grpSp>
          <p:nvGrpSpPr>
            <p:cNvPr id="121" name="Graphic 5">
              <a:extLst>
                <a:ext uri="{FF2B5EF4-FFF2-40B4-BE49-F238E27FC236}">
                  <a16:creationId xmlns:a16="http://schemas.microsoft.com/office/drawing/2014/main" id="{DEB5B940-6318-389C-9728-B245B556ED5A}"/>
                </a:ext>
              </a:extLst>
            </p:cNvPr>
            <p:cNvGrpSpPr/>
            <p:nvPr/>
          </p:nvGrpSpPr>
          <p:grpSpPr>
            <a:xfrm>
              <a:off x="7427090" y="1521023"/>
              <a:ext cx="80099" cy="79859"/>
              <a:chOff x="7427090" y="1521023"/>
              <a:chExt cx="80099" cy="79859"/>
            </a:xfrm>
          </p:grpSpPr>
          <p:sp>
            <p:nvSpPr>
              <p:cNvPr id="122" name="Freeform 121">
                <a:extLst>
                  <a:ext uri="{FF2B5EF4-FFF2-40B4-BE49-F238E27FC236}">
                    <a16:creationId xmlns:a16="http://schemas.microsoft.com/office/drawing/2014/main" id="{79BE899A-E7CF-E408-4D29-3EDDA200355C}"/>
                  </a:ext>
                </a:extLst>
              </p:cNvPr>
              <p:cNvSpPr/>
              <p:nvPr/>
            </p:nvSpPr>
            <p:spPr>
              <a:xfrm>
                <a:off x="7466505" y="1521023"/>
                <a:ext cx="12714" cy="79859"/>
              </a:xfrm>
              <a:custGeom>
                <a:avLst/>
                <a:gdLst>
                  <a:gd name="connsiteX0" fmla="*/ 466 w 12714"/>
                  <a:gd name="connsiteY0" fmla="*/ 35 h 79859"/>
                  <a:gd name="connsiteX1" fmla="*/ 466 w 12714"/>
                  <a:gd name="connsiteY1" fmla="*/ 79894 h 79859"/>
                </a:gdLst>
                <a:ahLst/>
                <a:cxnLst>
                  <a:cxn ang="0">
                    <a:pos x="connsiteX0" y="connsiteY0"/>
                  </a:cxn>
                  <a:cxn ang="0">
                    <a:pos x="connsiteX1" y="connsiteY1"/>
                  </a:cxn>
                </a:cxnLst>
                <a:rect l="l" t="t" r="r" b="b"/>
                <a:pathLst>
                  <a:path w="12714" h="79859">
                    <a:moveTo>
                      <a:pt x="466" y="35"/>
                    </a:moveTo>
                    <a:lnTo>
                      <a:pt x="466" y="79894"/>
                    </a:lnTo>
                  </a:path>
                </a:pathLst>
              </a:custGeom>
              <a:ln w="12700" cap="flat">
                <a:solidFill>
                  <a:srgbClr val="03508D"/>
                </a:solidFill>
                <a:prstDash val="solid"/>
                <a:miter/>
              </a:ln>
            </p:spPr>
            <p:txBody>
              <a:bodyPr rtlCol="0" anchor="ctr"/>
              <a:lstStyle/>
              <a:p>
                <a:endParaRPr lang="en-US" sz="2400"/>
              </a:p>
            </p:txBody>
          </p:sp>
          <p:sp>
            <p:nvSpPr>
              <p:cNvPr id="123" name="Freeform 122">
                <a:extLst>
                  <a:ext uri="{FF2B5EF4-FFF2-40B4-BE49-F238E27FC236}">
                    <a16:creationId xmlns:a16="http://schemas.microsoft.com/office/drawing/2014/main" id="{CFD46B70-D7FA-AB57-9138-AAEB6A0E0824}"/>
                  </a:ext>
                </a:extLst>
              </p:cNvPr>
              <p:cNvSpPr/>
              <p:nvPr/>
            </p:nvSpPr>
            <p:spPr>
              <a:xfrm>
                <a:off x="7427090" y="1560319"/>
                <a:ext cx="80099" cy="12676"/>
              </a:xfrm>
              <a:custGeom>
                <a:avLst/>
                <a:gdLst>
                  <a:gd name="connsiteX0" fmla="*/ 80566 w 80099"/>
                  <a:gd name="connsiteY0" fmla="*/ 35 h 12676"/>
                  <a:gd name="connsiteX1" fmla="*/ 466 w 80099"/>
                  <a:gd name="connsiteY1" fmla="*/ 35 h 12676"/>
                </a:gdLst>
                <a:ahLst/>
                <a:cxnLst>
                  <a:cxn ang="0">
                    <a:pos x="connsiteX0" y="connsiteY0"/>
                  </a:cxn>
                  <a:cxn ang="0">
                    <a:pos x="connsiteX1" y="connsiteY1"/>
                  </a:cxn>
                </a:cxnLst>
                <a:rect l="l" t="t" r="r" b="b"/>
                <a:pathLst>
                  <a:path w="80099" h="12676">
                    <a:moveTo>
                      <a:pt x="80566" y="35"/>
                    </a:moveTo>
                    <a:lnTo>
                      <a:pt x="466" y="35"/>
                    </a:lnTo>
                  </a:path>
                </a:pathLst>
              </a:custGeom>
              <a:ln w="12700" cap="flat">
                <a:solidFill>
                  <a:srgbClr val="03508D"/>
                </a:solidFill>
                <a:prstDash val="solid"/>
                <a:miter/>
              </a:ln>
            </p:spPr>
            <p:txBody>
              <a:bodyPr rtlCol="0" anchor="ctr"/>
              <a:lstStyle/>
              <a:p>
                <a:endParaRPr lang="en-US" sz="2400"/>
              </a:p>
            </p:txBody>
          </p:sp>
        </p:grpSp>
        <p:grpSp>
          <p:nvGrpSpPr>
            <p:cNvPr id="124" name="Graphic 5">
              <a:extLst>
                <a:ext uri="{FF2B5EF4-FFF2-40B4-BE49-F238E27FC236}">
                  <a16:creationId xmlns:a16="http://schemas.microsoft.com/office/drawing/2014/main" id="{A0E26230-99C9-1561-0F47-7654E5DE614C}"/>
                </a:ext>
              </a:extLst>
            </p:cNvPr>
            <p:cNvGrpSpPr/>
            <p:nvPr/>
          </p:nvGrpSpPr>
          <p:grpSpPr>
            <a:xfrm>
              <a:off x="7405476" y="1521023"/>
              <a:ext cx="80099" cy="79859"/>
              <a:chOff x="7405476" y="1521023"/>
              <a:chExt cx="80099" cy="79859"/>
            </a:xfrm>
          </p:grpSpPr>
          <p:sp>
            <p:nvSpPr>
              <p:cNvPr id="125" name="Freeform 124">
                <a:extLst>
                  <a:ext uri="{FF2B5EF4-FFF2-40B4-BE49-F238E27FC236}">
                    <a16:creationId xmlns:a16="http://schemas.microsoft.com/office/drawing/2014/main" id="{9602BE29-6A92-854C-3A11-C5ADAF6CCB87}"/>
                  </a:ext>
                </a:extLst>
              </p:cNvPr>
              <p:cNvSpPr/>
              <p:nvPr/>
            </p:nvSpPr>
            <p:spPr>
              <a:xfrm>
                <a:off x="7444890" y="1521023"/>
                <a:ext cx="12714" cy="79859"/>
              </a:xfrm>
              <a:custGeom>
                <a:avLst/>
                <a:gdLst>
                  <a:gd name="connsiteX0" fmla="*/ 464 w 12714"/>
                  <a:gd name="connsiteY0" fmla="*/ 35 h 79859"/>
                  <a:gd name="connsiteX1" fmla="*/ 464 w 12714"/>
                  <a:gd name="connsiteY1" fmla="*/ 79894 h 79859"/>
                </a:gdLst>
                <a:ahLst/>
                <a:cxnLst>
                  <a:cxn ang="0">
                    <a:pos x="connsiteX0" y="connsiteY0"/>
                  </a:cxn>
                  <a:cxn ang="0">
                    <a:pos x="connsiteX1" y="connsiteY1"/>
                  </a:cxn>
                </a:cxnLst>
                <a:rect l="l" t="t" r="r" b="b"/>
                <a:pathLst>
                  <a:path w="12714" h="79859">
                    <a:moveTo>
                      <a:pt x="464" y="35"/>
                    </a:moveTo>
                    <a:lnTo>
                      <a:pt x="464" y="79894"/>
                    </a:lnTo>
                  </a:path>
                </a:pathLst>
              </a:custGeom>
              <a:ln w="12700" cap="flat">
                <a:solidFill>
                  <a:srgbClr val="03508D"/>
                </a:solidFill>
                <a:prstDash val="solid"/>
                <a:miter/>
              </a:ln>
            </p:spPr>
            <p:txBody>
              <a:bodyPr rtlCol="0" anchor="ctr"/>
              <a:lstStyle/>
              <a:p>
                <a:endParaRPr lang="en-US" sz="2400"/>
              </a:p>
            </p:txBody>
          </p:sp>
          <p:sp>
            <p:nvSpPr>
              <p:cNvPr id="126" name="Freeform 125">
                <a:extLst>
                  <a:ext uri="{FF2B5EF4-FFF2-40B4-BE49-F238E27FC236}">
                    <a16:creationId xmlns:a16="http://schemas.microsoft.com/office/drawing/2014/main" id="{03603EF8-EECE-DC7A-A75F-0DEDDB6C0E5C}"/>
                  </a:ext>
                </a:extLst>
              </p:cNvPr>
              <p:cNvSpPr/>
              <p:nvPr/>
            </p:nvSpPr>
            <p:spPr>
              <a:xfrm>
                <a:off x="7405476" y="1560319"/>
                <a:ext cx="80099" cy="12676"/>
              </a:xfrm>
              <a:custGeom>
                <a:avLst/>
                <a:gdLst>
                  <a:gd name="connsiteX0" fmla="*/ 80564 w 80099"/>
                  <a:gd name="connsiteY0" fmla="*/ 35 h 12676"/>
                  <a:gd name="connsiteX1" fmla="*/ 464 w 80099"/>
                  <a:gd name="connsiteY1" fmla="*/ 35 h 12676"/>
                </a:gdLst>
                <a:ahLst/>
                <a:cxnLst>
                  <a:cxn ang="0">
                    <a:pos x="connsiteX0" y="connsiteY0"/>
                  </a:cxn>
                  <a:cxn ang="0">
                    <a:pos x="connsiteX1" y="connsiteY1"/>
                  </a:cxn>
                </a:cxnLst>
                <a:rect l="l" t="t" r="r" b="b"/>
                <a:pathLst>
                  <a:path w="80099" h="12676">
                    <a:moveTo>
                      <a:pt x="80564" y="35"/>
                    </a:moveTo>
                    <a:lnTo>
                      <a:pt x="464" y="35"/>
                    </a:lnTo>
                  </a:path>
                </a:pathLst>
              </a:custGeom>
              <a:ln w="12700" cap="flat">
                <a:solidFill>
                  <a:srgbClr val="03508D"/>
                </a:solidFill>
                <a:prstDash val="solid"/>
                <a:miter/>
              </a:ln>
            </p:spPr>
            <p:txBody>
              <a:bodyPr rtlCol="0" anchor="ctr"/>
              <a:lstStyle/>
              <a:p>
                <a:endParaRPr lang="en-US" sz="2400"/>
              </a:p>
            </p:txBody>
          </p:sp>
        </p:grpSp>
        <p:grpSp>
          <p:nvGrpSpPr>
            <p:cNvPr id="127" name="Graphic 5">
              <a:extLst>
                <a:ext uri="{FF2B5EF4-FFF2-40B4-BE49-F238E27FC236}">
                  <a16:creationId xmlns:a16="http://schemas.microsoft.com/office/drawing/2014/main" id="{4ACB6132-F636-2B4F-C62F-E11EE16F20DA}"/>
                </a:ext>
              </a:extLst>
            </p:cNvPr>
            <p:cNvGrpSpPr/>
            <p:nvPr/>
          </p:nvGrpSpPr>
          <p:grpSpPr>
            <a:xfrm>
              <a:off x="7387676" y="1521023"/>
              <a:ext cx="80099" cy="79859"/>
              <a:chOff x="7387676" y="1521023"/>
              <a:chExt cx="80099" cy="79859"/>
            </a:xfrm>
          </p:grpSpPr>
          <p:sp>
            <p:nvSpPr>
              <p:cNvPr id="128" name="Freeform 127">
                <a:extLst>
                  <a:ext uri="{FF2B5EF4-FFF2-40B4-BE49-F238E27FC236}">
                    <a16:creationId xmlns:a16="http://schemas.microsoft.com/office/drawing/2014/main" id="{AECFD39B-C0FA-186C-6C27-9F6D1B47DCD2}"/>
                  </a:ext>
                </a:extLst>
              </p:cNvPr>
              <p:cNvSpPr/>
              <p:nvPr/>
            </p:nvSpPr>
            <p:spPr>
              <a:xfrm>
                <a:off x="7427090" y="1521023"/>
                <a:ext cx="12714" cy="79859"/>
              </a:xfrm>
              <a:custGeom>
                <a:avLst/>
                <a:gdLst>
                  <a:gd name="connsiteX0" fmla="*/ 463 w 12714"/>
                  <a:gd name="connsiteY0" fmla="*/ 35 h 79859"/>
                  <a:gd name="connsiteX1" fmla="*/ 463 w 12714"/>
                  <a:gd name="connsiteY1" fmla="*/ 79894 h 79859"/>
                </a:gdLst>
                <a:ahLst/>
                <a:cxnLst>
                  <a:cxn ang="0">
                    <a:pos x="connsiteX0" y="connsiteY0"/>
                  </a:cxn>
                  <a:cxn ang="0">
                    <a:pos x="connsiteX1" y="connsiteY1"/>
                  </a:cxn>
                </a:cxnLst>
                <a:rect l="l" t="t" r="r" b="b"/>
                <a:pathLst>
                  <a:path w="12714" h="79859">
                    <a:moveTo>
                      <a:pt x="463" y="35"/>
                    </a:moveTo>
                    <a:lnTo>
                      <a:pt x="463" y="79894"/>
                    </a:lnTo>
                  </a:path>
                </a:pathLst>
              </a:custGeom>
              <a:ln w="12700" cap="flat">
                <a:solidFill>
                  <a:srgbClr val="03508D"/>
                </a:solidFill>
                <a:prstDash val="solid"/>
                <a:miter/>
              </a:ln>
            </p:spPr>
            <p:txBody>
              <a:bodyPr rtlCol="0" anchor="ctr"/>
              <a:lstStyle/>
              <a:p>
                <a:endParaRPr lang="en-US" sz="2400"/>
              </a:p>
            </p:txBody>
          </p:sp>
          <p:sp>
            <p:nvSpPr>
              <p:cNvPr id="129" name="Freeform 128">
                <a:extLst>
                  <a:ext uri="{FF2B5EF4-FFF2-40B4-BE49-F238E27FC236}">
                    <a16:creationId xmlns:a16="http://schemas.microsoft.com/office/drawing/2014/main" id="{B87E2E84-3B45-5044-5FE9-CF2A518238D6}"/>
                  </a:ext>
                </a:extLst>
              </p:cNvPr>
              <p:cNvSpPr/>
              <p:nvPr/>
            </p:nvSpPr>
            <p:spPr>
              <a:xfrm>
                <a:off x="7387676" y="1560319"/>
                <a:ext cx="80099" cy="12676"/>
              </a:xfrm>
              <a:custGeom>
                <a:avLst/>
                <a:gdLst>
                  <a:gd name="connsiteX0" fmla="*/ 80563 w 80099"/>
                  <a:gd name="connsiteY0" fmla="*/ 35 h 12676"/>
                  <a:gd name="connsiteX1" fmla="*/ 463 w 80099"/>
                  <a:gd name="connsiteY1" fmla="*/ 35 h 12676"/>
                </a:gdLst>
                <a:ahLst/>
                <a:cxnLst>
                  <a:cxn ang="0">
                    <a:pos x="connsiteX0" y="connsiteY0"/>
                  </a:cxn>
                  <a:cxn ang="0">
                    <a:pos x="connsiteX1" y="connsiteY1"/>
                  </a:cxn>
                </a:cxnLst>
                <a:rect l="l" t="t" r="r" b="b"/>
                <a:pathLst>
                  <a:path w="80099" h="12676">
                    <a:moveTo>
                      <a:pt x="80563" y="35"/>
                    </a:moveTo>
                    <a:lnTo>
                      <a:pt x="463" y="35"/>
                    </a:lnTo>
                  </a:path>
                </a:pathLst>
              </a:custGeom>
              <a:ln w="12700" cap="flat">
                <a:solidFill>
                  <a:srgbClr val="03508D"/>
                </a:solidFill>
                <a:prstDash val="solid"/>
                <a:miter/>
              </a:ln>
            </p:spPr>
            <p:txBody>
              <a:bodyPr rtlCol="0" anchor="ctr"/>
              <a:lstStyle/>
              <a:p>
                <a:endParaRPr lang="en-US" sz="2400"/>
              </a:p>
            </p:txBody>
          </p:sp>
        </p:grpSp>
        <p:grpSp>
          <p:nvGrpSpPr>
            <p:cNvPr id="130" name="Graphic 5">
              <a:extLst>
                <a:ext uri="{FF2B5EF4-FFF2-40B4-BE49-F238E27FC236}">
                  <a16:creationId xmlns:a16="http://schemas.microsoft.com/office/drawing/2014/main" id="{93408C51-D77A-D390-CC75-F8E8043BAF76}"/>
                </a:ext>
              </a:extLst>
            </p:cNvPr>
            <p:cNvGrpSpPr/>
            <p:nvPr/>
          </p:nvGrpSpPr>
          <p:grpSpPr>
            <a:xfrm>
              <a:off x="7381319" y="1521023"/>
              <a:ext cx="80099" cy="79859"/>
              <a:chOff x="7381319" y="1521023"/>
              <a:chExt cx="80099" cy="79859"/>
            </a:xfrm>
          </p:grpSpPr>
          <p:sp>
            <p:nvSpPr>
              <p:cNvPr id="131" name="Freeform 130">
                <a:extLst>
                  <a:ext uri="{FF2B5EF4-FFF2-40B4-BE49-F238E27FC236}">
                    <a16:creationId xmlns:a16="http://schemas.microsoft.com/office/drawing/2014/main" id="{A843C20A-D894-AFAC-11E5-0F03AEBCC8B6}"/>
                  </a:ext>
                </a:extLst>
              </p:cNvPr>
              <p:cNvSpPr/>
              <p:nvPr/>
            </p:nvSpPr>
            <p:spPr>
              <a:xfrm>
                <a:off x="7420733" y="1521023"/>
                <a:ext cx="12714" cy="79859"/>
              </a:xfrm>
              <a:custGeom>
                <a:avLst/>
                <a:gdLst>
                  <a:gd name="connsiteX0" fmla="*/ 462 w 12714"/>
                  <a:gd name="connsiteY0" fmla="*/ 35 h 79859"/>
                  <a:gd name="connsiteX1" fmla="*/ 462 w 12714"/>
                  <a:gd name="connsiteY1" fmla="*/ 79894 h 79859"/>
                </a:gdLst>
                <a:ahLst/>
                <a:cxnLst>
                  <a:cxn ang="0">
                    <a:pos x="connsiteX0" y="connsiteY0"/>
                  </a:cxn>
                  <a:cxn ang="0">
                    <a:pos x="connsiteX1" y="connsiteY1"/>
                  </a:cxn>
                </a:cxnLst>
                <a:rect l="l" t="t" r="r" b="b"/>
                <a:pathLst>
                  <a:path w="12714" h="79859">
                    <a:moveTo>
                      <a:pt x="462" y="35"/>
                    </a:moveTo>
                    <a:lnTo>
                      <a:pt x="462" y="79894"/>
                    </a:lnTo>
                  </a:path>
                </a:pathLst>
              </a:custGeom>
              <a:ln w="12700" cap="flat">
                <a:solidFill>
                  <a:srgbClr val="03508D"/>
                </a:solidFill>
                <a:prstDash val="solid"/>
                <a:miter/>
              </a:ln>
            </p:spPr>
            <p:txBody>
              <a:bodyPr rtlCol="0" anchor="ctr"/>
              <a:lstStyle/>
              <a:p>
                <a:endParaRPr lang="en-US" sz="2400"/>
              </a:p>
            </p:txBody>
          </p:sp>
          <p:sp>
            <p:nvSpPr>
              <p:cNvPr id="132" name="Freeform 131">
                <a:extLst>
                  <a:ext uri="{FF2B5EF4-FFF2-40B4-BE49-F238E27FC236}">
                    <a16:creationId xmlns:a16="http://schemas.microsoft.com/office/drawing/2014/main" id="{5A07E817-CCD9-6935-FC1A-987E8AA2D993}"/>
                  </a:ext>
                </a:extLst>
              </p:cNvPr>
              <p:cNvSpPr/>
              <p:nvPr/>
            </p:nvSpPr>
            <p:spPr>
              <a:xfrm>
                <a:off x="7381319" y="1560319"/>
                <a:ext cx="80099" cy="12676"/>
              </a:xfrm>
              <a:custGeom>
                <a:avLst/>
                <a:gdLst>
                  <a:gd name="connsiteX0" fmla="*/ 80562 w 80099"/>
                  <a:gd name="connsiteY0" fmla="*/ 35 h 12676"/>
                  <a:gd name="connsiteX1" fmla="*/ 463 w 80099"/>
                  <a:gd name="connsiteY1" fmla="*/ 35 h 12676"/>
                </a:gdLst>
                <a:ahLst/>
                <a:cxnLst>
                  <a:cxn ang="0">
                    <a:pos x="connsiteX0" y="connsiteY0"/>
                  </a:cxn>
                  <a:cxn ang="0">
                    <a:pos x="connsiteX1" y="connsiteY1"/>
                  </a:cxn>
                </a:cxnLst>
                <a:rect l="l" t="t" r="r" b="b"/>
                <a:pathLst>
                  <a:path w="80099" h="12676">
                    <a:moveTo>
                      <a:pt x="80562" y="35"/>
                    </a:moveTo>
                    <a:lnTo>
                      <a:pt x="463" y="35"/>
                    </a:lnTo>
                  </a:path>
                </a:pathLst>
              </a:custGeom>
              <a:ln w="12700" cap="flat">
                <a:solidFill>
                  <a:srgbClr val="03508D"/>
                </a:solidFill>
                <a:prstDash val="solid"/>
                <a:miter/>
              </a:ln>
            </p:spPr>
            <p:txBody>
              <a:bodyPr rtlCol="0" anchor="ctr"/>
              <a:lstStyle/>
              <a:p>
                <a:endParaRPr lang="en-US" sz="2400"/>
              </a:p>
            </p:txBody>
          </p:sp>
        </p:grpSp>
        <p:grpSp>
          <p:nvGrpSpPr>
            <p:cNvPr id="133" name="Graphic 5">
              <a:extLst>
                <a:ext uri="{FF2B5EF4-FFF2-40B4-BE49-F238E27FC236}">
                  <a16:creationId xmlns:a16="http://schemas.microsoft.com/office/drawing/2014/main" id="{AA28E627-E028-13B1-AAD2-E36DA7436874}"/>
                </a:ext>
              </a:extLst>
            </p:cNvPr>
            <p:cNvGrpSpPr/>
            <p:nvPr/>
          </p:nvGrpSpPr>
          <p:grpSpPr>
            <a:xfrm>
              <a:off x="7368605" y="1521023"/>
              <a:ext cx="80099" cy="79859"/>
              <a:chOff x="7368605" y="1521023"/>
              <a:chExt cx="80099" cy="79859"/>
            </a:xfrm>
          </p:grpSpPr>
          <p:sp>
            <p:nvSpPr>
              <p:cNvPr id="134" name="Freeform 133">
                <a:extLst>
                  <a:ext uri="{FF2B5EF4-FFF2-40B4-BE49-F238E27FC236}">
                    <a16:creationId xmlns:a16="http://schemas.microsoft.com/office/drawing/2014/main" id="{0D0AE979-4723-EC27-7C11-E1222C2A7175}"/>
                  </a:ext>
                </a:extLst>
              </p:cNvPr>
              <p:cNvSpPr/>
              <p:nvPr/>
            </p:nvSpPr>
            <p:spPr>
              <a:xfrm>
                <a:off x="7408019" y="1521023"/>
                <a:ext cx="12714" cy="79859"/>
              </a:xfrm>
              <a:custGeom>
                <a:avLst/>
                <a:gdLst>
                  <a:gd name="connsiteX0" fmla="*/ 461 w 12714"/>
                  <a:gd name="connsiteY0" fmla="*/ 35 h 79859"/>
                  <a:gd name="connsiteX1" fmla="*/ 461 w 12714"/>
                  <a:gd name="connsiteY1" fmla="*/ 79894 h 79859"/>
                </a:gdLst>
                <a:ahLst/>
                <a:cxnLst>
                  <a:cxn ang="0">
                    <a:pos x="connsiteX0" y="connsiteY0"/>
                  </a:cxn>
                  <a:cxn ang="0">
                    <a:pos x="connsiteX1" y="connsiteY1"/>
                  </a:cxn>
                </a:cxnLst>
                <a:rect l="l" t="t" r="r" b="b"/>
                <a:pathLst>
                  <a:path w="12714" h="79859">
                    <a:moveTo>
                      <a:pt x="461" y="35"/>
                    </a:moveTo>
                    <a:lnTo>
                      <a:pt x="461" y="79894"/>
                    </a:lnTo>
                  </a:path>
                </a:pathLst>
              </a:custGeom>
              <a:ln w="12700" cap="flat">
                <a:solidFill>
                  <a:srgbClr val="03508D"/>
                </a:solidFill>
                <a:prstDash val="solid"/>
                <a:miter/>
              </a:ln>
            </p:spPr>
            <p:txBody>
              <a:bodyPr rtlCol="0" anchor="ctr"/>
              <a:lstStyle/>
              <a:p>
                <a:endParaRPr lang="en-US" sz="2400"/>
              </a:p>
            </p:txBody>
          </p:sp>
          <p:sp>
            <p:nvSpPr>
              <p:cNvPr id="135" name="Freeform 134">
                <a:extLst>
                  <a:ext uri="{FF2B5EF4-FFF2-40B4-BE49-F238E27FC236}">
                    <a16:creationId xmlns:a16="http://schemas.microsoft.com/office/drawing/2014/main" id="{0769EF2D-A584-E982-A725-881288D5FB60}"/>
                  </a:ext>
                </a:extLst>
              </p:cNvPr>
              <p:cNvSpPr/>
              <p:nvPr/>
            </p:nvSpPr>
            <p:spPr>
              <a:xfrm>
                <a:off x="7368605" y="1560319"/>
                <a:ext cx="80099" cy="12676"/>
              </a:xfrm>
              <a:custGeom>
                <a:avLst/>
                <a:gdLst>
                  <a:gd name="connsiteX0" fmla="*/ 80561 w 80099"/>
                  <a:gd name="connsiteY0" fmla="*/ 35 h 12676"/>
                  <a:gd name="connsiteX1" fmla="*/ 462 w 80099"/>
                  <a:gd name="connsiteY1" fmla="*/ 35 h 12676"/>
                </a:gdLst>
                <a:ahLst/>
                <a:cxnLst>
                  <a:cxn ang="0">
                    <a:pos x="connsiteX0" y="connsiteY0"/>
                  </a:cxn>
                  <a:cxn ang="0">
                    <a:pos x="connsiteX1" y="connsiteY1"/>
                  </a:cxn>
                </a:cxnLst>
                <a:rect l="l" t="t" r="r" b="b"/>
                <a:pathLst>
                  <a:path w="80099" h="12676">
                    <a:moveTo>
                      <a:pt x="80561" y="35"/>
                    </a:moveTo>
                    <a:lnTo>
                      <a:pt x="462" y="35"/>
                    </a:lnTo>
                  </a:path>
                </a:pathLst>
              </a:custGeom>
              <a:ln w="12700" cap="flat">
                <a:solidFill>
                  <a:srgbClr val="03508D"/>
                </a:solidFill>
                <a:prstDash val="solid"/>
                <a:miter/>
              </a:ln>
            </p:spPr>
            <p:txBody>
              <a:bodyPr rtlCol="0" anchor="ctr"/>
              <a:lstStyle/>
              <a:p>
                <a:endParaRPr lang="en-US" sz="2400"/>
              </a:p>
            </p:txBody>
          </p:sp>
        </p:grpSp>
        <p:grpSp>
          <p:nvGrpSpPr>
            <p:cNvPr id="136" name="Graphic 5">
              <a:extLst>
                <a:ext uri="{FF2B5EF4-FFF2-40B4-BE49-F238E27FC236}">
                  <a16:creationId xmlns:a16="http://schemas.microsoft.com/office/drawing/2014/main" id="{A7F09D32-C8EF-808D-5FE8-51100749476F}"/>
                </a:ext>
              </a:extLst>
            </p:cNvPr>
            <p:cNvGrpSpPr/>
            <p:nvPr/>
          </p:nvGrpSpPr>
          <p:grpSpPr>
            <a:xfrm>
              <a:off x="7263076" y="1521023"/>
              <a:ext cx="80099" cy="79859"/>
              <a:chOff x="7263076" y="1521023"/>
              <a:chExt cx="80099" cy="79859"/>
            </a:xfrm>
          </p:grpSpPr>
          <p:sp>
            <p:nvSpPr>
              <p:cNvPr id="137" name="Freeform 136">
                <a:extLst>
                  <a:ext uri="{FF2B5EF4-FFF2-40B4-BE49-F238E27FC236}">
                    <a16:creationId xmlns:a16="http://schemas.microsoft.com/office/drawing/2014/main" id="{46377E2A-D24F-06D9-F8E1-08449626817A}"/>
                  </a:ext>
                </a:extLst>
              </p:cNvPr>
              <p:cNvSpPr/>
              <p:nvPr/>
            </p:nvSpPr>
            <p:spPr>
              <a:xfrm>
                <a:off x="7302490" y="1521023"/>
                <a:ext cx="12714" cy="79859"/>
              </a:xfrm>
              <a:custGeom>
                <a:avLst/>
                <a:gdLst>
                  <a:gd name="connsiteX0" fmla="*/ 453 w 12714"/>
                  <a:gd name="connsiteY0" fmla="*/ 35 h 79859"/>
                  <a:gd name="connsiteX1" fmla="*/ 453 w 12714"/>
                  <a:gd name="connsiteY1" fmla="*/ 79894 h 79859"/>
                </a:gdLst>
                <a:ahLst/>
                <a:cxnLst>
                  <a:cxn ang="0">
                    <a:pos x="connsiteX0" y="connsiteY0"/>
                  </a:cxn>
                  <a:cxn ang="0">
                    <a:pos x="connsiteX1" y="connsiteY1"/>
                  </a:cxn>
                </a:cxnLst>
                <a:rect l="l" t="t" r="r" b="b"/>
                <a:pathLst>
                  <a:path w="12714" h="79859">
                    <a:moveTo>
                      <a:pt x="453" y="35"/>
                    </a:moveTo>
                    <a:lnTo>
                      <a:pt x="453" y="79894"/>
                    </a:lnTo>
                  </a:path>
                </a:pathLst>
              </a:custGeom>
              <a:ln w="12700" cap="flat">
                <a:solidFill>
                  <a:srgbClr val="03508D"/>
                </a:solidFill>
                <a:prstDash val="solid"/>
                <a:miter/>
              </a:ln>
            </p:spPr>
            <p:txBody>
              <a:bodyPr rtlCol="0" anchor="ctr"/>
              <a:lstStyle/>
              <a:p>
                <a:endParaRPr lang="en-US" sz="2400"/>
              </a:p>
            </p:txBody>
          </p:sp>
          <p:sp>
            <p:nvSpPr>
              <p:cNvPr id="138" name="Freeform 137">
                <a:extLst>
                  <a:ext uri="{FF2B5EF4-FFF2-40B4-BE49-F238E27FC236}">
                    <a16:creationId xmlns:a16="http://schemas.microsoft.com/office/drawing/2014/main" id="{3B832077-D6D7-EB53-6E26-FE29D5687999}"/>
                  </a:ext>
                </a:extLst>
              </p:cNvPr>
              <p:cNvSpPr/>
              <p:nvPr/>
            </p:nvSpPr>
            <p:spPr>
              <a:xfrm>
                <a:off x="7263076" y="1560319"/>
                <a:ext cx="80099" cy="12676"/>
              </a:xfrm>
              <a:custGeom>
                <a:avLst/>
                <a:gdLst>
                  <a:gd name="connsiteX0" fmla="*/ 80553 w 80099"/>
                  <a:gd name="connsiteY0" fmla="*/ 35 h 12676"/>
                  <a:gd name="connsiteX1" fmla="*/ 453 w 80099"/>
                  <a:gd name="connsiteY1" fmla="*/ 35 h 12676"/>
                </a:gdLst>
                <a:ahLst/>
                <a:cxnLst>
                  <a:cxn ang="0">
                    <a:pos x="connsiteX0" y="connsiteY0"/>
                  </a:cxn>
                  <a:cxn ang="0">
                    <a:pos x="connsiteX1" y="connsiteY1"/>
                  </a:cxn>
                </a:cxnLst>
                <a:rect l="l" t="t" r="r" b="b"/>
                <a:pathLst>
                  <a:path w="80099" h="12676">
                    <a:moveTo>
                      <a:pt x="80553" y="35"/>
                    </a:moveTo>
                    <a:lnTo>
                      <a:pt x="453" y="35"/>
                    </a:lnTo>
                  </a:path>
                </a:pathLst>
              </a:custGeom>
              <a:ln w="12700" cap="flat">
                <a:solidFill>
                  <a:srgbClr val="03508D"/>
                </a:solidFill>
                <a:prstDash val="solid"/>
                <a:miter/>
              </a:ln>
            </p:spPr>
            <p:txBody>
              <a:bodyPr rtlCol="0" anchor="ctr"/>
              <a:lstStyle/>
              <a:p>
                <a:endParaRPr lang="en-US" sz="2400"/>
              </a:p>
            </p:txBody>
          </p:sp>
        </p:grpSp>
        <p:grpSp>
          <p:nvGrpSpPr>
            <p:cNvPr id="139" name="Graphic 5">
              <a:extLst>
                <a:ext uri="{FF2B5EF4-FFF2-40B4-BE49-F238E27FC236}">
                  <a16:creationId xmlns:a16="http://schemas.microsoft.com/office/drawing/2014/main" id="{3594C8F3-5FFF-6FC9-3567-EA8A795E399D}"/>
                </a:ext>
              </a:extLst>
            </p:cNvPr>
            <p:cNvGrpSpPr/>
            <p:nvPr/>
          </p:nvGrpSpPr>
          <p:grpSpPr>
            <a:xfrm>
              <a:off x="7196962" y="1433558"/>
              <a:ext cx="80099" cy="79859"/>
              <a:chOff x="7196962" y="1433558"/>
              <a:chExt cx="80099" cy="79859"/>
            </a:xfrm>
          </p:grpSpPr>
          <p:sp>
            <p:nvSpPr>
              <p:cNvPr id="140" name="Freeform 139">
                <a:extLst>
                  <a:ext uri="{FF2B5EF4-FFF2-40B4-BE49-F238E27FC236}">
                    <a16:creationId xmlns:a16="http://schemas.microsoft.com/office/drawing/2014/main" id="{210126E5-C4C7-9A65-29EE-C34D916F91AE}"/>
                  </a:ext>
                </a:extLst>
              </p:cNvPr>
              <p:cNvSpPr/>
              <p:nvPr/>
            </p:nvSpPr>
            <p:spPr>
              <a:xfrm>
                <a:off x="7236376" y="1433558"/>
                <a:ext cx="12714" cy="79859"/>
              </a:xfrm>
              <a:custGeom>
                <a:avLst/>
                <a:gdLst>
                  <a:gd name="connsiteX0" fmla="*/ 448 w 12714"/>
                  <a:gd name="connsiteY0" fmla="*/ 28 h 79859"/>
                  <a:gd name="connsiteX1" fmla="*/ 448 w 12714"/>
                  <a:gd name="connsiteY1" fmla="*/ 79887 h 79859"/>
                </a:gdLst>
                <a:ahLst/>
                <a:cxnLst>
                  <a:cxn ang="0">
                    <a:pos x="connsiteX0" y="connsiteY0"/>
                  </a:cxn>
                  <a:cxn ang="0">
                    <a:pos x="connsiteX1" y="connsiteY1"/>
                  </a:cxn>
                </a:cxnLst>
                <a:rect l="l" t="t" r="r" b="b"/>
                <a:pathLst>
                  <a:path w="12714" h="79859">
                    <a:moveTo>
                      <a:pt x="448" y="28"/>
                    </a:moveTo>
                    <a:lnTo>
                      <a:pt x="448" y="79887"/>
                    </a:lnTo>
                  </a:path>
                </a:pathLst>
              </a:custGeom>
              <a:ln w="12700" cap="flat">
                <a:solidFill>
                  <a:srgbClr val="03508D"/>
                </a:solidFill>
                <a:prstDash val="solid"/>
                <a:miter/>
              </a:ln>
            </p:spPr>
            <p:txBody>
              <a:bodyPr rtlCol="0" anchor="ctr"/>
              <a:lstStyle/>
              <a:p>
                <a:endParaRPr lang="en-US" sz="2400"/>
              </a:p>
            </p:txBody>
          </p:sp>
          <p:sp>
            <p:nvSpPr>
              <p:cNvPr id="141" name="Freeform 140">
                <a:extLst>
                  <a:ext uri="{FF2B5EF4-FFF2-40B4-BE49-F238E27FC236}">
                    <a16:creationId xmlns:a16="http://schemas.microsoft.com/office/drawing/2014/main" id="{DE8200AC-805B-C361-8F28-B9F9DA42F12D}"/>
                  </a:ext>
                </a:extLst>
              </p:cNvPr>
              <p:cNvSpPr/>
              <p:nvPr/>
            </p:nvSpPr>
            <p:spPr>
              <a:xfrm>
                <a:off x="7196962" y="1472854"/>
                <a:ext cx="80099" cy="12676"/>
              </a:xfrm>
              <a:custGeom>
                <a:avLst/>
                <a:gdLst>
                  <a:gd name="connsiteX0" fmla="*/ 80548 w 80099"/>
                  <a:gd name="connsiteY0" fmla="*/ 28 h 12676"/>
                  <a:gd name="connsiteX1" fmla="*/ 448 w 80099"/>
                  <a:gd name="connsiteY1" fmla="*/ 28 h 12676"/>
                </a:gdLst>
                <a:ahLst/>
                <a:cxnLst>
                  <a:cxn ang="0">
                    <a:pos x="connsiteX0" y="connsiteY0"/>
                  </a:cxn>
                  <a:cxn ang="0">
                    <a:pos x="connsiteX1" y="connsiteY1"/>
                  </a:cxn>
                </a:cxnLst>
                <a:rect l="l" t="t" r="r" b="b"/>
                <a:pathLst>
                  <a:path w="80099" h="12676">
                    <a:moveTo>
                      <a:pt x="80548" y="28"/>
                    </a:moveTo>
                    <a:lnTo>
                      <a:pt x="448" y="28"/>
                    </a:lnTo>
                  </a:path>
                </a:pathLst>
              </a:custGeom>
              <a:ln w="12700" cap="flat">
                <a:solidFill>
                  <a:srgbClr val="03508D"/>
                </a:solidFill>
                <a:prstDash val="solid"/>
                <a:miter/>
              </a:ln>
            </p:spPr>
            <p:txBody>
              <a:bodyPr rtlCol="0" anchor="ctr"/>
              <a:lstStyle/>
              <a:p>
                <a:endParaRPr lang="en-US" sz="2400"/>
              </a:p>
            </p:txBody>
          </p:sp>
        </p:grpSp>
        <p:grpSp>
          <p:nvGrpSpPr>
            <p:cNvPr id="142" name="Graphic 5">
              <a:extLst>
                <a:ext uri="{FF2B5EF4-FFF2-40B4-BE49-F238E27FC236}">
                  <a16:creationId xmlns:a16="http://schemas.microsoft.com/office/drawing/2014/main" id="{D11EAC27-247F-D31D-5F53-C42283C748D3}"/>
                </a:ext>
              </a:extLst>
            </p:cNvPr>
            <p:cNvGrpSpPr/>
            <p:nvPr/>
          </p:nvGrpSpPr>
          <p:grpSpPr>
            <a:xfrm>
              <a:off x="7188062" y="1433558"/>
              <a:ext cx="80099" cy="79859"/>
              <a:chOff x="7188062" y="1433558"/>
              <a:chExt cx="80099" cy="79859"/>
            </a:xfrm>
          </p:grpSpPr>
          <p:sp>
            <p:nvSpPr>
              <p:cNvPr id="143" name="Freeform 142">
                <a:extLst>
                  <a:ext uri="{FF2B5EF4-FFF2-40B4-BE49-F238E27FC236}">
                    <a16:creationId xmlns:a16="http://schemas.microsoft.com/office/drawing/2014/main" id="{CF7EC740-AF08-1935-6BD9-37D3B93C5B10}"/>
                  </a:ext>
                </a:extLst>
              </p:cNvPr>
              <p:cNvSpPr/>
              <p:nvPr/>
            </p:nvSpPr>
            <p:spPr>
              <a:xfrm>
                <a:off x="7227476" y="1433558"/>
                <a:ext cx="12714" cy="79859"/>
              </a:xfrm>
              <a:custGeom>
                <a:avLst/>
                <a:gdLst>
                  <a:gd name="connsiteX0" fmla="*/ 447 w 12714"/>
                  <a:gd name="connsiteY0" fmla="*/ 28 h 79859"/>
                  <a:gd name="connsiteX1" fmla="*/ 447 w 12714"/>
                  <a:gd name="connsiteY1" fmla="*/ 79887 h 79859"/>
                </a:gdLst>
                <a:ahLst/>
                <a:cxnLst>
                  <a:cxn ang="0">
                    <a:pos x="connsiteX0" y="connsiteY0"/>
                  </a:cxn>
                  <a:cxn ang="0">
                    <a:pos x="connsiteX1" y="connsiteY1"/>
                  </a:cxn>
                </a:cxnLst>
                <a:rect l="l" t="t" r="r" b="b"/>
                <a:pathLst>
                  <a:path w="12714" h="79859">
                    <a:moveTo>
                      <a:pt x="447" y="28"/>
                    </a:moveTo>
                    <a:lnTo>
                      <a:pt x="447" y="79887"/>
                    </a:lnTo>
                  </a:path>
                </a:pathLst>
              </a:custGeom>
              <a:ln w="12700" cap="flat">
                <a:solidFill>
                  <a:srgbClr val="03508D"/>
                </a:solidFill>
                <a:prstDash val="solid"/>
                <a:miter/>
              </a:ln>
            </p:spPr>
            <p:txBody>
              <a:bodyPr rtlCol="0" anchor="ctr"/>
              <a:lstStyle/>
              <a:p>
                <a:endParaRPr lang="en-US" sz="2400"/>
              </a:p>
            </p:txBody>
          </p:sp>
          <p:sp>
            <p:nvSpPr>
              <p:cNvPr id="144" name="Freeform 143">
                <a:extLst>
                  <a:ext uri="{FF2B5EF4-FFF2-40B4-BE49-F238E27FC236}">
                    <a16:creationId xmlns:a16="http://schemas.microsoft.com/office/drawing/2014/main" id="{24AAF454-866A-987E-0291-FBEA31E78A30}"/>
                  </a:ext>
                </a:extLst>
              </p:cNvPr>
              <p:cNvSpPr/>
              <p:nvPr/>
            </p:nvSpPr>
            <p:spPr>
              <a:xfrm>
                <a:off x="7188062" y="1472854"/>
                <a:ext cx="80099" cy="12676"/>
              </a:xfrm>
              <a:custGeom>
                <a:avLst/>
                <a:gdLst>
                  <a:gd name="connsiteX0" fmla="*/ 80547 w 80099"/>
                  <a:gd name="connsiteY0" fmla="*/ 28 h 12676"/>
                  <a:gd name="connsiteX1" fmla="*/ 447 w 80099"/>
                  <a:gd name="connsiteY1" fmla="*/ 28 h 12676"/>
                </a:gdLst>
                <a:ahLst/>
                <a:cxnLst>
                  <a:cxn ang="0">
                    <a:pos x="connsiteX0" y="connsiteY0"/>
                  </a:cxn>
                  <a:cxn ang="0">
                    <a:pos x="connsiteX1" y="connsiteY1"/>
                  </a:cxn>
                </a:cxnLst>
                <a:rect l="l" t="t" r="r" b="b"/>
                <a:pathLst>
                  <a:path w="80099" h="12676">
                    <a:moveTo>
                      <a:pt x="80547" y="28"/>
                    </a:moveTo>
                    <a:lnTo>
                      <a:pt x="447" y="28"/>
                    </a:lnTo>
                  </a:path>
                </a:pathLst>
              </a:custGeom>
              <a:ln w="12700" cap="flat">
                <a:solidFill>
                  <a:srgbClr val="03508D"/>
                </a:solidFill>
                <a:prstDash val="solid"/>
                <a:miter/>
              </a:ln>
            </p:spPr>
            <p:txBody>
              <a:bodyPr rtlCol="0" anchor="ctr"/>
              <a:lstStyle/>
              <a:p>
                <a:endParaRPr lang="en-US" sz="2400"/>
              </a:p>
            </p:txBody>
          </p:sp>
        </p:grpSp>
        <p:grpSp>
          <p:nvGrpSpPr>
            <p:cNvPr id="145" name="Graphic 5">
              <a:extLst>
                <a:ext uri="{FF2B5EF4-FFF2-40B4-BE49-F238E27FC236}">
                  <a16:creationId xmlns:a16="http://schemas.microsoft.com/office/drawing/2014/main" id="{1180DB52-C425-75D2-D048-C3A2561B6596}"/>
                </a:ext>
              </a:extLst>
            </p:cNvPr>
            <p:cNvGrpSpPr/>
            <p:nvPr/>
          </p:nvGrpSpPr>
          <p:grpSpPr>
            <a:xfrm>
              <a:off x="7176619" y="1433558"/>
              <a:ext cx="80099" cy="79859"/>
              <a:chOff x="7176619" y="1433558"/>
              <a:chExt cx="80099" cy="79859"/>
            </a:xfrm>
          </p:grpSpPr>
          <p:sp>
            <p:nvSpPr>
              <p:cNvPr id="146" name="Freeform 145">
                <a:extLst>
                  <a:ext uri="{FF2B5EF4-FFF2-40B4-BE49-F238E27FC236}">
                    <a16:creationId xmlns:a16="http://schemas.microsoft.com/office/drawing/2014/main" id="{F699B12B-937B-57A0-52FF-9844F23A0407}"/>
                  </a:ext>
                </a:extLst>
              </p:cNvPr>
              <p:cNvSpPr/>
              <p:nvPr/>
            </p:nvSpPr>
            <p:spPr>
              <a:xfrm>
                <a:off x="7216033" y="1433558"/>
                <a:ext cx="12714" cy="79859"/>
              </a:xfrm>
              <a:custGeom>
                <a:avLst/>
                <a:gdLst>
                  <a:gd name="connsiteX0" fmla="*/ 446 w 12714"/>
                  <a:gd name="connsiteY0" fmla="*/ 28 h 79859"/>
                  <a:gd name="connsiteX1" fmla="*/ 446 w 12714"/>
                  <a:gd name="connsiteY1" fmla="*/ 79887 h 79859"/>
                </a:gdLst>
                <a:ahLst/>
                <a:cxnLst>
                  <a:cxn ang="0">
                    <a:pos x="connsiteX0" y="connsiteY0"/>
                  </a:cxn>
                  <a:cxn ang="0">
                    <a:pos x="connsiteX1" y="connsiteY1"/>
                  </a:cxn>
                </a:cxnLst>
                <a:rect l="l" t="t" r="r" b="b"/>
                <a:pathLst>
                  <a:path w="12714" h="79859">
                    <a:moveTo>
                      <a:pt x="446" y="28"/>
                    </a:moveTo>
                    <a:lnTo>
                      <a:pt x="446" y="79887"/>
                    </a:lnTo>
                  </a:path>
                </a:pathLst>
              </a:custGeom>
              <a:ln w="12700" cap="flat">
                <a:solidFill>
                  <a:srgbClr val="03508D"/>
                </a:solidFill>
                <a:prstDash val="solid"/>
                <a:miter/>
              </a:ln>
            </p:spPr>
            <p:txBody>
              <a:bodyPr rtlCol="0" anchor="ctr"/>
              <a:lstStyle/>
              <a:p>
                <a:endParaRPr lang="en-US" sz="2400"/>
              </a:p>
            </p:txBody>
          </p:sp>
          <p:sp>
            <p:nvSpPr>
              <p:cNvPr id="147" name="Freeform 146">
                <a:extLst>
                  <a:ext uri="{FF2B5EF4-FFF2-40B4-BE49-F238E27FC236}">
                    <a16:creationId xmlns:a16="http://schemas.microsoft.com/office/drawing/2014/main" id="{7CA17FA9-FCDB-3D18-7DB7-195C4B64FC09}"/>
                  </a:ext>
                </a:extLst>
              </p:cNvPr>
              <p:cNvSpPr/>
              <p:nvPr/>
            </p:nvSpPr>
            <p:spPr>
              <a:xfrm>
                <a:off x="7176619" y="1472854"/>
                <a:ext cx="80099" cy="12676"/>
              </a:xfrm>
              <a:custGeom>
                <a:avLst/>
                <a:gdLst>
                  <a:gd name="connsiteX0" fmla="*/ 80546 w 80099"/>
                  <a:gd name="connsiteY0" fmla="*/ 28 h 12676"/>
                  <a:gd name="connsiteX1" fmla="*/ 446 w 80099"/>
                  <a:gd name="connsiteY1" fmla="*/ 28 h 12676"/>
                </a:gdLst>
                <a:ahLst/>
                <a:cxnLst>
                  <a:cxn ang="0">
                    <a:pos x="connsiteX0" y="connsiteY0"/>
                  </a:cxn>
                  <a:cxn ang="0">
                    <a:pos x="connsiteX1" y="connsiteY1"/>
                  </a:cxn>
                </a:cxnLst>
                <a:rect l="l" t="t" r="r" b="b"/>
                <a:pathLst>
                  <a:path w="80099" h="12676">
                    <a:moveTo>
                      <a:pt x="80546" y="28"/>
                    </a:moveTo>
                    <a:lnTo>
                      <a:pt x="446" y="28"/>
                    </a:lnTo>
                  </a:path>
                </a:pathLst>
              </a:custGeom>
              <a:ln w="12700" cap="flat">
                <a:solidFill>
                  <a:srgbClr val="03508D"/>
                </a:solidFill>
                <a:prstDash val="solid"/>
                <a:miter/>
              </a:ln>
            </p:spPr>
            <p:txBody>
              <a:bodyPr rtlCol="0" anchor="ctr"/>
              <a:lstStyle/>
              <a:p>
                <a:endParaRPr lang="en-US" sz="2400"/>
              </a:p>
            </p:txBody>
          </p:sp>
        </p:grpSp>
        <p:grpSp>
          <p:nvGrpSpPr>
            <p:cNvPr id="148" name="Graphic 5">
              <a:extLst>
                <a:ext uri="{FF2B5EF4-FFF2-40B4-BE49-F238E27FC236}">
                  <a16:creationId xmlns:a16="http://schemas.microsoft.com/office/drawing/2014/main" id="{CA3C4D67-C898-A647-5D24-1D0F164A461D}"/>
                </a:ext>
              </a:extLst>
            </p:cNvPr>
            <p:cNvGrpSpPr/>
            <p:nvPr/>
          </p:nvGrpSpPr>
          <p:grpSpPr>
            <a:xfrm>
              <a:off x="7132119" y="1433558"/>
              <a:ext cx="80099" cy="79859"/>
              <a:chOff x="7132119" y="1433558"/>
              <a:chExt cx="80099" cy="79859"/>
            </a:xfrm>
          </p:grpSpPr>
          <p:sp>
            <p:nvSpPr>
              <p:cNvPr id="149" name="Freeform 148">
                <a:extLst>
                  <a:ext uri="{FF2B5EF4-FFF2-40B4-BE49-F238E27FC236}">
                    <a16:creationId xmlns:a16="http://schemas.microsoft.com/office/drawing/2014/main" id="{5CA2E3A4-6009-DE10-DFD2-58E7D1114959}"/>
                  </a:ext>
                </a:extLst>
              </p:cNvPr>
              <p:cNvSpPr/>
              <p:nvPr/>
            </p:nvSpPr>
            <p:spPr>
              <a:xfrm>
                <a:off x="7171533" y="1433558"/>
                <a:ext cx="12714" cy="79859"/>
              </a:xfrm>
              <a:custGeom>
                <a:avLst/>
                <a:gdLst>
                  <a:gd name="connsiteX0" fmla="*/ 443 w 12714"/>
                  <a:gd name="connsiteY0" fmla="*/ 28 h 79859"/>
                  <a:gd name="connsiteX1" fmla="*/ 443 w 12714"/>
                  <a:gd name="connsiteY1" fmla="*/ 79887 h 79859"/>
                </a:gdLst>
                <a:ahLst/>
                <a:cxnLst>
                  <a:cxn ang="0">
                    <a:pos x="connsiteX0" y="connsiteY0"/>
                  </a:cxn>
                  <a:cxn ang="0">
                    <a:pos x="connsiteX1" y="connsiteY1"/>
                  </a:cxn>
                </a:cxnLst>
                <a:rect l="l" t="t" r="r" b="b"/>
                <a:pathLst>
                  <a:path w="12714" h="79859">
                    <a:moveTo>
                      <a:pt x="443" y="28"/>
                    </a:moveTo>
                    <a:lnTo>
                      <a:pt x="443" y="79887"/>
                    </a:lnTo>
                  </a:path>
                </a:pathLst>
              </a:custGeom>
              <a:ln w="12700" cap="flat">
                <a:solidFill>
                  <a:srgbClr val="03508D"/>
                </a:solidFill>
                <a:prstDash val="solid"/>
                <a:miter/>
              </a:ln>
            </p:spPr>
            <p:txBody>
              <a:bodyPr rtlCol="0" anchor="ctr"/>
              <a:lstStyle/>
              <a:p>
                <a:endParaRPr lang="en-US" sz="2400"/>
              </a:p>
            </p:txBody>
          </p:sp>
          <p:sp>
            <p:nvSpPr>
              <p:cNvPr id="150" name="Freeform 149">
                <a:extLst>
                  <a:ext uri="{FF2B5EF4-FFF2-40B4-BE49-F238E27FC236}">
                    <a16:creationId xmlns:a16="http://schemas.microsoft.com/office/drawing/2014/main" id="{9BAA4B5D-9359-D5D2-7ADC-89BC1E757701}"/>
                  </a:ext>
                </a:extLst>
              </p:cNvPr>
              <p:cNvSpPr/>
              <p:nvPr/>
            </p:nvSpPr>
            <p:spPr>
              <a:xfrm>
                <a:off x="7132119" y="1472854"/>
                <a:ext cx="80099" cy="12676"/>
              </a:xfrm>
              <a:custGeom>
                <a:avLst/>
                <a:gdLst>
                  <a:gd name="connsiteX0" fmla="*/ 80543 w 80099"/>
                  <a:gd name="connsiteY0" fmla="*/ 28 h 12676"/>
                  <a:gd name="connsiteX1" fmla="*/ 443 w 80099"/>
                  <a:gd name="connsiteY1" fmla="*/ 28 h 12676"/>
                </a:gdLst>
                <a:ahLst/>
                <a:cxnLst>
                  <a:cxn ang="0">
                    <a:pos x="connsiteX0" y="connsiteY0"/>
                  </a:cxn>
                  <a:cxn ang="0">
                    <a:pos x="connsiteX1" y="connsiteY1"/>
                  </a:cxn>
                </a:cxnLst>
                <a:rect l="l" t="t" r="r" b="b"/>
                <a:pathLst>
                  <a:path w="80099" h="12676">
                    <a:moveTo>
                      <a:pt x="80543" y="28"/>
                    </a:moveTo>
                    <a:lnTo>
                      <a:pt x="443" y="28"/>
                    </a:lnTo>
                  </a:path>
                </a:pathLst>
              </a:custGeom>
              <a:ln w="12700" cap="flat">
                <a:solidFill>
                  <a:srgbClr val="03508D"/>
                </a:solidFill>
                <a:prstDash val="solid"/>
                <a:miter/>
              </a:ln>
            </p:spPr>
            <p:txBody>
              <a:bodyPr rtlCol="0" anchor="ctr"/>
              <a:lstStyle/>
              <a:p>
                <a:endParaRPr lang="en-US" sz="2400"/>
              </a:p>
            </p:txBody>
          </p:sp>
        </p:grpSp>
        <p:grpSp>
          <p:nvGrpSpPr>
            <p:cNvPr id="151" name="Graphic 5">
              <a:extLst>
                <a:ext uri="{FF2B5EF4-FFF2-40B4-BE49-F238E27FC236}">
                  <a16:creationId xmlns:a16="http://schemas.microsoft.com/office/drawing/2014/main" id="{AB251D74-C456-FB10-55A2-DEA93169D684}"/>
                </a:ext>
              </a:extLst>
            </p:cNvPr>
            <p:cNvGrpSpPr/>
            <p:nvPr/>
          </p:nvGrpSpPr>
          <p:grpSpPr>
            <a:xfrm>
              <a:off x="7022776" y="1433558"/>
              <a:ext cx="80099" cy="79859"/>
              <a:chOff x="7022776" y="1433558"/>
              <a:chExt cx="80099" cy="79859"/>
            </a:xfrm>
          </p:grpSpPr>
          <p:sp>
            <p:nvSpPr>
              <p:cNvPr id="152" name="Freeform 151">
                <a:extLst>
                  <a:ext uri="{FF2B5EF4-FFF2-40B4-BE49-F238E27FC236}">
                    <a16:creationId xmlns:a16="http://schemas.microsoft.com/office/drawing/2014/main" id="{868E837C-8CA6-2F2E-DFB4-63B998488F7F}"/>
                  </a:ext>
                </a:extLst>
              </p:cNvPr>
              <p:cNvSpPr/>
              <p:nvPr/>
            </p:nvSpPr>
            <p:spPr>
              <a:xfrm>
                <a:off x="7062190" y="1433558"/>
                <a:ext cx="12714" cy="79859"/>
              </a:xfrm>
              <a:custGeom>
                <a:avLst/>
                <a:gdLst>
                  <a:gd name="connsiteX0" fmla="*/ 434 w 12714"/>
                  <a:gd name="connsiteY0" fmla="*/ 28 h 79859"/>
                  <a:gd name="connsiteX1" fmla="*/ 434 w 12714"/>
                  <a:gd name="connsiteY1" fmla="*/ 79887 h 79859"/>
                </a:gdLst>
                <a:ahLst/>
                <a:cxnLst>
                  <a:cxn ang="0">
                    <a:pos x="connsiteX0" y="connsiteY0"/>
                  </a:cxn>
                  <a:cxn ang="0">
                    <a:pos x="connsiteX1" y="connsiteY1"/>
                  </a:cxn>
                </a:cxnLst>
                <a:rect l="l" t="t" r="r" b="b"/>
                <a:pathLst>
                  <a:path w="12714" h="79859">
                    <a:moveTo>
                      <a:pt x="434" y="28"/>
                    </a:moveTo>
                    <a:lnTo>
                      <a:pt x="434" y="79887"/>
                    </a:lnTo>
                  </a:path>
                </a:pathLst>
              </a:custGeom>
              <a:ln w="12700" cap="flat">
                <a:solidFill>
                  <a:srgbClr val="03508D"/>
                </a:solidFill>
                <a:prstDash val="solid"/>
                <a:miter/>
              </a:ln>
            </p:spPr>
            <p:txBody>
              <a:bodyPr rtlCol="0" anchor="ctr"/>
              <a:lstStyle/>
              <a:p>
                <a:endParaRPr lang="en-US" sz="2400"/>
              </a:p>
            </p:txBody>
          </p:sp>
          <p:sp>
            <p:nvSpPr>
              <p:cNvPr id="153" name="Freeform 152">
                <a:extLst>
                  <a:ext uri="{FF2B5EF4-FFF2-40B4-BE49-F238E27FC236}">
                    <a16:creationId xmlns:a16="http://schemas.microsoft.com/office/drawing/2014/main" id="{A65C1BE2-0F3C-8EF2-E6D3-6D780D9CCC4F}"/>
                  </a:ext>
                </a:extLst>
              </p:cNvPr>
              <p:cNvSpPr/>
              <p:nvPr/>
            </p:nvSpPr>
            <p:spPr>
              <a:xfrm>
                <a:off x="7022776" y="1472854"/>
                <a:ext cx="80099" cy="12676"/>
              </a:xfrm>
              <a:custGeom>
                <a:avLst/>
                <a:gdLst>
                  <a:gd name="connsiteX0" fmla="*/ 80534 w 80099"/>
                  <a:gd name="connsiteY0" fmla="*/ 28 h 12676"/>
                  <a:gd name="connsiteX1" fmla="*/ 434 w 80099"/>
                  <a:gd name="connsiteY1" fmla="*/ 28 h 12676"/>
                </a:gdLst>
                <a:ahLst/>
                <a:cxnLst>
                  <a:cxn ang="0">
                    <a:pos x="connsiteX0" y="connsiteY0"/>
                  </a:cxn>
                  <a:cxn ang="0">
                    <a:pos x="connsiteX1" y="connsiteY1"/>
                  </a:cxn>
                </a:cxnLst>
                <a:rect l="l" t="t" r="r" b="b"/>
                <a:pathLst>
                  <a:path w="80099" h="12676">
                    <a:moveTo>
                      <a:pt x="80534" y="28"/>
                    </a:moveTo>
                    <a:lnTo>
                      <a:pt x="434" y="28"/>
                    </a:lnTo>
                  </a:path>
                </a:pathLst>
              </a:custGeom>
              <a:ln w="12700" cap="flat">
                <a:solidFill>
                  <a:srgbClr val="03508D"/>
                </a:solidFill>
                <a:prstDash val="solid"/>
                <a:miter/>
              </a:ln>
            </p:spPr>
            <p:txBody>
              <a:bodyPr rtlCol="0" anchor="ctr"/>
              <a:lstStyle/>
              <a:p>
                <a:endParaRPr lang="en-US" sz="2400"/>
              </a:p>
            </p:txBody>
          </p:sp>
        </p:grpSp>
        <p:grpSp>
          <p:nvGrpSpPr>
            <p:cNvPr id="154" name="Graphic 5">
              <a:extLst>
                <a:ext uri="{FF2B5EF4-FFF2-40B4-BE49-F238E27FC236}">
                  <a16:creationId xmlns:a16="http://schemas.microsoft.com/office/drawing/2014/main" id="{41528D6E-44B6-7405-9C81-86A1DF7CB699}"/>
                </a:ext>
              </a:extLst>
            </p:cNvPr>
            <p:cNvGrpSpPr/>
            <p:nvPr/>
          </p:nvGrpSpPr>
          <p:grpSpPr>
            <a:xfrm>
              <a:off x="6999890" y="1433558"/>
              <a:ext cx="80099" cy="79859"/>
              <a:chOff x="6999890" y="1433558"/>
              <a:chExt cx="80099" cy="79859"/>
            </a:xfrm>
          </p:grpSpPr>
          <p:sp>
            <p:nvSpPr>
              <p:cNvPr id="155" name="Freeform 154">
                <a:extLst>
                  <a:ext uri="{FF2B5EF4-FFF2-40B4-BE49-F238E27FC236}">
                    <a16:creationId xmlns:a16="http://schemas.microsoft.com/office/drawing/2014/main" id="{ABCC3E64-1F99-6FB5-ACB5-68E838F6F152}"/>
                  </a:ext>
                </a:extLst>
              </p:cNvPr>
              <p:cNvSpPr/>
              <p:nvPr/>
            </p:nvSpPr>
            <p:spPr>
              <a:xfrm>
                <a:off x="7039305" y="1433558"/>
                <a:ext cx="12714" cy="79859"/>
              </a:xfrm>
              <a:custGeom>
                <a:avLst/>
                <a:gdLst>
                  <a:gd name="connsiteX0" fmla="*/ 432 w 12714"/>
                  <a:gd name="connsiteY0" fmla="*/ 28 h 79859"/>
                  <a:gd name="connsiteX1" fmla="*/ 432 w 12714"/>
                  <a:gd name="connsiteY1" fmla="*/ 79887 h 79859"/>
                </a:gdLst>
                <a:ahLst/>
                <a:cxnLst>
                  <a:cxn ang="0">
                    <a:pos x="connsiteX0" y="connsiteY0"/>
                  </a:cxn>
                  <a:cxn ang="0">
                    <a:pos x="connsiteX1" y="connsiteY1"/>
                  </a:cxn>
                </a:cxnLst>
                <a:rect l="l" t="t" r="r" b="b"/>
                <a:pathLst>
                  <a:path w="12714" h="79859">
                    <a:moveTo>
                      <a:pt x="432" y="28"/>
                    </a:moveTo>
                    <a:lnTo>
                      <a:pt x="432" y="79887"/>
                    </a:lnTo>
                  </a:path>
                </a:pathLst>
              </a:custGeom>
              <a:ln w="12700" cap="flat">
                <a:solidFill>
                  <a:srgbClr val="03508D"/>
                </a:solidFill>
                <a:prstDash val="solid"/>
                <a:miter/>
              </a:ln>
            </p:spPr>
            <p:txBody>
              <a:bodyPr rtlCol="0" anchor="ctr"/>
              <a:lstStyle/>
              <a:p>
                <a:endParaRPr lang="en-US" sz="2400"/>
              </a:p>
            </p:txBody>
          </p:sp>
          <p:sp>
            <p:nvSpPr>
              <p:cNvPr id="156" name="Freeform 155">
                <a:extLst>
                  <a:ext uri="{FF2B5EF4-FFF2-40B4-BE49-F238E27FC236}">
                    <a16:creationId xmlns:a16="http://schemas.microsoft.com/office/drawing/2014/main" id="{C408BD61-5FDA-0D0B-CAC8-6FD59B50D1F6}"/>
                  </a:ext>
                </a:extLst>
              </p:cNvPr>
              <p:cNvSpPr/>
              <p:nvPr/>
            </p:nvSpPr>
            <p:spPr>
              <a:xfrm>
                <a:off x="6999890" y="1472854"/>
                <a:ext cx="80099" cy="12676"/>
              </a:xfrm>
              <a:custGeom>
                <a:avLst/>
                <a:gdLst>
                  <a:gd name="connsiteX0" fmla="*/ 80532 w 80099"/>
                  <a:gd name="connsiteY0" fmla="*/ 28 h 12676"/>
                  <a:gd name="connsiteX1" fmla="*/ 433 w 80099"/>
                  <a:gd name="connsiteY1" fmla="*/ 28 h 12676"/>
                </a:gdLst>
                <a:ahLst/>
                <a:cxnLst>
                  <a:cxn ang="0">
                    <a:pos x="connsiteX0" y="connsiteY0"/>
                  </a:cxn>
                  <a:cxn ang="0">
                    <a:pos x="connsiteX1" y="connsiteY1"/>
                  </a:cxn>
                </a:cxnLst>
                <a:rect l="l" t="t" r="r" b="b"/>
                <a:pathLst>
                  <a:path w="80099" h="12676">
                    <a:moveTo>
                      <a:pt x="80532" y="28"/>
                    </a:moveTo>
                    <a:lnTo>
                      <a:pt x="433" y="28"/>
                    </a:lnTo>
                  </a:path>
                </a:pathLst>
              </a:custGeom>
              <a:ln w="12700" cap="flat">
                <a:solidFill>
                  <a:srgbClr val="03508D"/>
                </a:solidFill>
                <a:prstDash val="solid"/>
                <a:miter/>
              </a:ln>
            </p:spPr>
            <p:txBody>
              <a:bodyPr rtlCol="0" anchor="ctr"/>
              <a:lstStyle/>
              <a:p>
                <a:endParaRPr lang="en-US" sz="2400"/>
              </a:p>
            </p:txBody>
          </p:sp>
        </p:grpSp>
        <p:grpSp>
          <p:nvGrpSpPr>
            <p:cNvPr id="157" name="Graphic 5">
              <a:extLst>
                <a:ext uri="{FF2B5EF4-FFF2-40B4-BE49-F238E27FC236}">
                  <a16:creationId xmlns:a16="http://schemas.microsoft.com/office/drawing/2014/main" id="{9A5C2725-1918-1931-603B-ED2038BA39F1}"/>
                </a:ext>
              </a:extLst>
            </p:cNvPr>
            <p:cNvGrpSpPr/>
            <p:nvPr/>
          </p:nvGrpSpPr>
          <p:grpSpPr>
            <a:xfrm>
              <a:off x="6990990" y="1433558"/>
              <a:ext cx="80099" cy="79859"/>
              <a:chOff x="6990990" y="1433558"/>
              <a:chExt cx="80099" cy="79859"/>
            </a:xfrm>
          </p:grpSpPr>
          <p:sp>
            <p:nvSpPr>
              <p:cNvPr id="158" name="Freeform 157">
                <a:extLst>
                  <a:ext uri="{FF2B5EF4-FFF2-40B4-BE49-F238E27FC236}">
                    <a16:creationId xmlns:a16="http://schemas.microsoft.com/office/drawing/2014/main" id="{A785E1B5-EBED-568B-E886-422B7AB72B54}"/>
                  </a:ext>
                </a:extLst>
              </p:cNvPr>
              <p:cNvSpPr/>
              <p:nvPr/>
            </p:nvSpPr>
            <p:spPr>
              <a:xfrm>
                <a:off x="7030405" y="1433558"/>
                <a:ext cx="12714" cy="79859"/>
              </a:xfrm>
              <a:custGeom>
                <a:avLst/>
                <a:gdLst>
                  <a:gd name="connsiteX0" fmla="*/ 432 w 12714"/>
                  <a:gd name="connsiteY0" fmla="*/ 28 h 79859"/>
                  <a:gd name="connsiteX1" fmla="*/ 432 w 12714"/>
                  <a:gd name="connsiteY1" fmla="*/ 79887 h 79859"/>
                </a:gdLst>
                <a:ahLst/>
                <a:cxnLst>
                  <a:cxn ang="0">
                    <a:pos x="connsiteX0" y="connsiteY0"/>
                  </a:cxn>
                  <a:cxn ang="0">
                    <a:pos x="connsiteX1" y="connsiteY1"/>
                  </a:cxn>
                </a:cxnLst>
                <a:rect l="l" t="t" r="r" b="b"/>
                <a:pathLst>
                  <a:path w="12714" h="79859">
                    <a:moveTo>
                      <a:pt x="432" y="28"/>
                    </a:moveTo>
                    <a:lnTo>
                      <a:pt x="432" y="79887"/>
                    </a:lnTo>
                  </a:path>
                </a:pathLst>
              </a:custGeom>
              <a:ln w="12700" cap="flat">
                <a:solidFill>
                  <a:srgbClr val="03508D"/>
                </a:solidFill>
                <a:prstDash val="solid"/>
                <a:miter/>
              </a:ln>
            </p:spPr>
            <p:txBody>
              <a:bodyPr rtlCol="0" anchor="ctr"/>
              <a:lstStyle/>
              <a:p>
                <a:endParaRPr lang="en-US" sz="2400"/>
              </a:p>
            </p:txBody>
          </p:sp>
          <p:sp>
            <p:nvSpPr>
              <p:cNvPr id="159" name="Freeform 158">
                <a:extLst>
                  <a:ext uri="{FF2B5EF4-FFF2-40B4-BE49-F238E27FC236}">
                    <a16:creationId xmlns:a16="http://schemas.microsoft.com/office/drawing/2014/main" id="{A006384C-B396-CCF4-6A40-1F1C1CA299D3}"/>
                  </a:ext>
                </a:extLst>
              </p:cNvPr>
              <p:cNvSpPr/>
              <p:nvPr/>
            </p:nvSpPr>
            <p:spPr>
              <a:xfrm>
                <a:off x="6990990" y="1472854"/>
                <a:ext cx="80099" cy="12676"/>
              </a:xfrm>
              <a:custGeom>
                <a:avLst/>
                <a:gdLst>
                  <a:gd name="connsiteX0" fmla="*/ 80532 w 80099"/>
                  <a:gd name="connsiteY0" fmla="*/ 28 h 12676"/>
                  <a:gd name="connsiteX1" fmla="*/ 432 w 80099"/>
                  <a:gd name="connsiteY1" fmla="*/ 28 h 12676"/>
                </a:gdLst>
                <a:ahLst/>
                <a:cxnLst>
                  <a:cxn ang="0">
                    <a:pos x="connsiteX0" y="connsiteY0"/>
                  </a:cxn>
                  <a:cxn ang="0">
                    <a:pos x="connsiteX1" y="connsiteY1"/>
                  </a:cxn>
                </a:cxnLst>
                <a:rect l="l" t="t" r="r" b="b"/>
                <a:pathLst>
                  <a:path w="80099" h="12676">
                    <a:moveTo>
                      <a:pt x="80532" y="28"/>
                    </a:moveTo>
                    <a:lnTo>
                      <a:pt x="432" y="28"/>
                    </a:lnTo>
                  </a:path>
                </a:pathLst>
              </a:custGeom>
              <a:ln w="12700" cap="flat">
                <a:solidFill>
                  <a:srgbClr val="03508D"/>
                </a:solidFill>
                <a:prstDash val="solid"/>
                <a:miter/>
              </a:ln>
            </p:spPr>
            <p:txBody>
              <a:bodyPr rtlCol="0" anchor="ctr"/>
              <a:lstStyle/>
              <a:p>
                <a:endParaRPr lang="en-US" sz="2400"/>
              </a:p>
            </p:txBody>
          </p:sp>
        </p:grpSp>
        <p:grpSp>
          <p:nvGrpSpPr>
            <p:cNvPr id="160" name="Graphic 5">
              <a:extLst>
                <a:ext uri="{FF2B5EF4-FFF2-40B4-BE49-F238E27FC236}">
                  <a16:creationId xmlns:a16="http://schemas.microsoft.com/office/drawing/2014/main" id="{1F864487-F63B-797A-82FC-A2C6F9EF904C}"/>
                </a:ext>
              </a:extLst>
            </p:cNvPr>
            <p:cNvGrpSpPr/>
            <p:nvPr/>
          </p:nvGrpSpPr>
          <p:grpSpPr>
            <a:xfrm>
              <a:off x="6983362" y="1433558"/>
              <a:ext cx="80099" cy="79859"/>
              <a:chOff x="6983362" y="1433558"/>
              <a:chExt cx="80099" cy="79859"/>
            </a:xfrm>
          </p:grpSpPr>
          <p:sp>
            <p:nvSpPr>
              <p:cNvPr id="161" name="Freeform 160">
                <a:extLst>
                  <a:ext uri="{FF2B5EF4-FFF2-40B4-BE49-F238E27FC236}">
                    <a16:creationId xmlns:a16="http://schemas.microsoft.com/office/drawing/2014/main" id="{5BC4EEC4-17F3-6116-AC62-83CC597CB748}"/>
                  </a:ext>
                </a:extLst>
              </p:cNvPr>
              <p:cNvSpPr/>
              <p:nvPr/>
            </p:nvSpPr>
            <p:spPr>
              <a:xfrm>
                <a:off x="7022776" y="1433558"/>
                <a:ext cx="12714" cy="79859"/>
              </a:xfrm>
              <a:custGeom>
                <a:avLst/>
                <a:gdLst>
                  <a:gd name="connsiteX0" fmla="*/ 431 w 12714"/>
                  <a:gd name="connsiteY0" fmla="*/ 28 h 79859"/>
                  <a:gd name="connsiteX1" fmla="*/ 431 w 12714"/>
                  <a:gd name="connsiteY1" fmla="*/ 79887 h 79859"/>
                </a:gdLst>
                <a:ahLst/>
                <a:cxnLst>
                  <a:cxn ang="0">
                    <a:pos x="connsiteX0" y="connsiteY0"/>
                  </a:cxn>
                  <a:cxn ang="0">
                    <a:pos x="connsiteX1" y="connsiteY1"/>
                  </a:cxn>
                </a:cxnLst>
                <a:rect l="l" t="t" r="r" b="b"/>
                <a:pathLst>
                  <a:path w="12714" h="79859">
                    <a:moveTo>
                      <a:pt x="431" y="28"/>
                    </a:moveTo>
                    <a:lnTo>
                      <a:pt x="431" y="79887"/>
                    </a:lnTo>
                  </a:path>
                </a:pathLst>
              </a:custGeom>
              <a:ln w="12700" cap="flat">
                <a:solidFill>
                  <a:srgbClr val="03508D"/>
                </a:solidFill>
                <a:prstDash val="solid"/>
                <a:miter/>
              </a:ln>
            </p:spPr>
            <p:txBody>
              <a:bodyPr rtlCol="0" anchor="ctr"/>
              <a:lstStyle/>
              <a:p>
                <a:endParaRPr lang="en-US" sz="2400"/>
              </a:p>
            </p:txBody>
          </p:sp>
          <p:sp>
            <p:nvSpPr>
              <p:cNvPr id="162" name="Freeform 161">
                <a:extLst>
                  <a:ext uri="{FF2B5EF4-FFF2-40B4-BE49-F238E27FC236}">
                    <a16:creationId xmlns:a16="http://schemas.microsoft.com/office/drawing/2014/main" id="{A11BE399-EE1F-3A1E-4D0F-1CB043E1DCFD}"/>
                  </a:ext>
                </a:extLst>
              </p:cNvPr>
              <p:cNvSpPr/>
              <p:nvPr/>
            </p:nvSpPr>
            <p:spPr>
              <a:xfrm>
                <a:off x="6983362" y="1472854"/>
                <a:ext cx="80099" cy="12676"/>
              </a:xfrm>
              <a:custGeom>
                <a:avLst/>
                <a:gdLst>
                  <a:gd name="connsiteX0" fmla="*/ 80531 w 80099"/>
                  <a:gd name="connsiteY0" fmla="*/ 28 h 12676"/>
                  <a:gd name="connsiteX1" fmla="*/ 431 w 80099"/>
                  <a:gd name="connsiteY1" fmla="*/ 28 h 12676"/>
                </a:gdLst>
                <a:ahLst/>
                <a:cxnLst>
                  <a:cxn ang="0">
                    <a:pos x="connsiteX0" y="connsiteY0"/>
                  </a:cxn>
                  <a:cxn ang="0">
                    <a:pos x="connsiteX1" y="connsiteY1"/>
                  </a:cxn>
                </a:cxnLst>
                <a:rect l="l" t="t" r="r" b="b"/>
                <a:pathLst>
                  <a:path w="80099" h="12676">
                    <a:moveTo>
                      <a:pt x="80531" y="28"/>
                    </a:moveTo>
                    <a:lnTo>
                      <a:pt x="431" y="28"/>
                    </a:lnTo>
                  </a:path>
                </a:pathLst>
              </a:custGeom>
              <a:ln w="12700" cap="flat">
                <a:solidFill>
                  <a:srgbClr val="03508D"/>
                </a:solidFill>
                <a:prstDash val="solid"/>
                <a:miter/>
              </a:ln>
            </p:spPr>
            <p:txBody>
              <a:bodyPr rtlCol="0" anchor="ctr"/>
              <a:lstStyle/>
              <a:p>
                <a:endParaRPr lang="en-US" sz="2400"/>
              </a:p>
            </p:txBody>
          </p:sp>
        </p:grpSp>
        <p:grpSp>
          <p:nvGrpSpPr>
            <p:cNvPr id="163" name="Graphic 5">
              <a:extLst>
                <a:ext uri="{FF2B5EF4-FFF2-40B4-BE49-F238E27FC236}">
                  <a16:creationId xmlns:a16="http://schemas.microsoft.com/office/drawing/2014/main" id="{A493AE24-C8E9-1C62-08C7-D289FE92B434}"/>
                </a:ext>
              </a:extLst>
            </p:cNvPr>
            <p:cNvGrpSpPr/>
            <p:nvPr/>
          </p:nvGrpSpPr>
          <p:grpSpPr>
            <a:xfrm>
              <a:off x="6977005" y="1433558"/>
              <a:ext cx="80099" cy="79859"/>
              <a:chOff x="6977005" y="1433558"/>
              <a:chExt cx="80099" cy="79859"/>
            </a:xfrm>
          </p:grpSpPr>
          <p:sp>
            <p:nvSpPr>
              <p:cNvPr id="164" name="Freeform 163">
                <a:extLst>
                  <a:ext uri="{FF2B5EF4-FFF2-40B4-BE49-F238E27FC236}">
                    <a16:creationId xmlns:a16="http://schemas.microsoft.com/office/drawing/2014/main" id="{3C8A823E-B7F7-2674-E1CD-084D62F4CFBB}"/>
                  </a:ext>
                </a:extLst>
              </p:cNvPr>
              <p:cNvSpPr/>
              <p:nvPr/>
            </p:nvSpPr>
            <p:spPr>
              <a:xfrm>
                <a:off x="7016419" y="1433558"/>
                <a:ext cx="12714" cy="79859"/>
              </a:xfrm>
              <a:custGeom>
                <a:avLst/>
                <a:gdLst>
                  <a:gd name="connsiteX0" fmla="*/ 431 w 12714"/>
                  <a:gd name="connsiteY0" fmla="*/ 28 h 79859"/>
                  <a:gd name="connsiteX1" fmla="*/ 431 w 12714"/>
                  <a:gd name="connsiteY1" fmla="*/ 79887 h 79859"/>
                </a:gdLst>
                <a:ahLst/>
                <a:cxnLst>
                  <a:cxn ang="0">
                    <a:pos x="connsiteX0" y="connsiteY0"/>
                  </a:cxn>
                  <a:cxn ang="0">
                    <a:pos x="connsiteX1" y="connsiteY1"/>
                  </a:cxn>
                </a:cxnLst>
                <a:rect l="l" t="t" r="r" b="b"/>
                <a:pathLst>
                  <a:path w="12714" h="79859">
                    <a:moveTo>
                      <a:pt x="431" y="28"/>
                    </a:moveTo>
                    <a:lnTo>
                      <a:pt x="431" y="79887"/>
                    </a:lnTo>
                  </a:path>
                </a:pathLst>
              </a:custGeom>
              <a:ln w="12700" cap="flat">
                <a:solidFill>
                  <a:srgbClr val="03508D"/>
                </a:solidFill>
                <a:prstDash val="solid"/>
                <a:miter/>
              </a:ln>
            </p:spPr>
            <p:txBody>
              <a:bodyPr rtlCol="0" anchor="ctr"/>
              <a:lstStyle/>
              <a:p>
                <a:endParaRPr lang="en-US" sz="2400"/>
              </a:p>
            </p:txBody>
          </p:sp>
          <p:sp>
            <p:nvSpPr>
              <p:cNvPr id="165" name="Freeform 164">
                <a:extLst>
                  <a:ext uri="{FF2B5EF4-FFF2-40B4-BE49-F238E27FC236}">
                    <a16:creationId xmlns:a16="http://schemas.microsoft.com/office/drawing/2014/main" id="{2212B62D-A83C-0DEF-A0C9-8B518DE684F0}"/>
                  </a:ext>
                </a:extLst>
              </p:cNvPr>
              <p:cNvSpPr/>
              <p:nvPr/>
            </p:nvSpPr>
            <p:spPr>
              <a:xfrm>
                <a:off x="6977005" y="1472854"/>
                <a:ext cx="80099" cy="12676"/>
              </a:xfrm>
              <a:custGeom>
                <a:avLst/>
                <a:gdLst>
                  <a:gd name="connsiteX0" fmla="*/ 80531 w 80099"/>
                  <a:gd name="connsiteY0" fmla="*/ 28 h 12676"/>
                  <a:gd name="connsiteX1" fmla="*/ 431 w 80099"/>
                  <a:gd name="connsiteY1" fmla="*/ 28 h 12676"/>
                </a:gdLst>
                <a:ahLst/>
                <a:cxnLst>
                  <a:cxn ang="0">
                    <a:pos x="connsiteX0" y="connsiteY0"/>
                  </a:cxn>
                  <a:cxn ang="0">
                    <a:pos x="connsiteX1" y="connsiteY1"/>
                  </a:cxn>
                </a:cxnLst>
                <a:rect l="l" t="t" r="r" b="b"/>
                <a:pathLst>
                  <a:path w="80099" h="12676">
                    <a:moveTo>
                      <a:pt x="80531" y="28"/>
                    </a:moveTo>
                    <a:lnTo>
                      <a:pt x="431" y="28"/>
                    </a:lnTo>
                  </a:path>
                </a:pathLst>
              </a:custGeom>
              <a:ln w="12700" cap="flat">
                <a:solidFill>
                  <a:srgbClr val="03508D"/>
                </a:solidFill>
                <a:prstDash val="solid"/>
                <a:miter/>
              </a:ln>
            </p:spPr>
            <p:txBody>
              <a:bodyPr rtlCol="0" anchor="ctr"/>
              <a:lstStyle/>
              <a:p>
                <a:endParaRPr lang="en-US" sz="2400"/>
              </a:p>
            </p:txBody>
          </p:sp>
        </p:grpSp>
        <p:grpSp>
          <p:nvGrpSpPr>
            <p:cNvPr id="166" name="Graphic 5">
              <a:extLst>
                <a:ext uri="{FF2B5EF4-FFF2-40B4-BE49-F238E27FC236}">
                  <a16:creationId xmlns:a16="http://schemas.microsoft.com/office/drawing/2014/main" id="{73007E02-10C6-18F4-E0E3-BA764304CDBE}"/>
                </a:ext>
              </a:extLst>
            </p:cNvPr>
            <p:cNvGrpSpPr/>
            <p:nvPr/>
          </p:nvGrpSpPr>
          <p:grpSpPr>
            <a:xfrm>
              <a:off x="6947762" y="1433558"/>
              <a:ext cx="80099" cy="79859"/>
              <a:chOff x="6947762" y="1433558"/>
              <a:chExt cx="80099" cy="79859"/>
            </a:xfrm>
          </p:grpSpPr>
          <p:sp>
            <p:nvSpPr>
              <p:cNvPr id="167" name="Freeform 166">
                <a:extLst>
                  <a:ext uri="{FF2B5EF4-FFF2-40B4-BE49-F238E27FC236}">
                    <a16:creationId xmlns:a16="http://schemas.microsoft.com/office/drawing/2014/main" id="{9CA3A259-AEFF-7EF2-05DF-7ECD11181F56}"/>
                  </a:ext>
                </a:extLst>
              </p:cNvPr>
              <p:cNvSpPr/>
              <p:nvPr/>
            </p:nvSpPr>
            <p:spPr>
              <a:xfrm>
                <a:off x="6987176" y="1433558"/>
                <a:ext cx="12714" cy="79859"/>
              </a:xfrm>
              <a:custGeom>
                <a:avLst/>
                <a:gdLst>
                  <a:gd name="connsiteX0" fmla="*/ 428 w 12714"/>
                  <a:gd name="connsiteY0" fmla="*/ 28 h 79859"/>
                  <a:gd name="connsiteX1" fmla="*/ 428 w 12714"/>
                  <a:gd name="connsiteY1" fmla="*/ 79887 h 79859"/>
                </a:gdLst>
                <a:ahLst/>
                <a:cxnLst>
                  <a:cxn ang="0">
                    <a:pos x="connsiteX0" y="connsiteY0"/>
                  </a:cxn>
                  <a:cxn ang="0">
                    <a:pos x="connsiteX1" y="connsiteY1"/>
                  </a:cxn>
                </a:cxnLst>
                <a:rect l="l" t="t" r="r" b="b"/>
                <a:pathLst>
                  <a:path w="12714" h="79859">
                    <a:moveTo>
                      <a:pt x="428" y="28"/>
                    </a:moveTo>
                    <a:lnTo>
                      <a:pt x="428" y="79887"/>
                    </a:lnTo>
                  </a:path>
                </a:pathLst>
              </a:custGeom>
              <a:ln w="12700" cap="flat">
                <a:solidFill>
                  <a:srgbClr val="03508D"/>
                </a:solidFill>
                <a:prstDash val="solid"/>
                <a:miter/>
              </a:ln>
            </p:spPr>
            <p:txBody>
              <a:bodyPr rtlCol="0" anchor="ctr"/>
              <a:lstStyle/>
              <a:p>
                <a:endParaRPr lang="en-US" sz="2400"/>
              </a:p>
            </p:txBody>
          </p:sp>
          <p:sp>
            <p:nvSpPr>
              <p:cNvPr id="168" name="Freeform 167">
                <a:extLst>
                  <a:ext uri="{FF2B5EF4-FFF2-40B4-BE49-F238E27FC236}">
                    <a16:creationId xmlns:a16="http://schemas.microsoft.com/office/drawing/2014/main" id="{54EF3CA5-B22E-71F1-50C0-7F4E15D0FE51}"/>
                  </a:ext>
                </a:extLst>
              </p:cNvPr>
              <p:cNvSpPr/>
              <p:nvPr/>
            </p:nvSpPr>
            <p:spPr>
              <a:xfrm>
                <a:off x="6947762" y="1472854"/>
                <a:ext cx="80099" cy="12676"/>
              </a:xfrm>
              <a:custGeom>
                <a:avLst/>
                <a:gdLst>
                  <a:gd name="connsiteX0" fmla="*/ 80528 w 80099"/>
                  <a:gd name="connsiteY0" fmla="*/ 28 h 12676"/>
                  <a:gd name="connsiteX1" fmla="*/ 428 w 80099"/>
                  <a:gd name="connsiteY1" fmla="*/ 28 h 12676"/>
                </a:gdLst>
                <a:ahLst/>
                <a:cxnLst>
                  <a:cxn ang="0">
                    <a:pos x="connsiteX0" y="connsiteY0"/>
                  </a:cxn>
                  <a:cxn ang="0">
                    <a:pos x="connsiteX1" y="connsiteY1"/>
                  </a:cxn>
                </a:cxnLst>
                <a:rect l="l" t="t" r="r" b="b"/>
                <a:pathLst>
                  <a:path w="80099" h="12676">
                    <a:moveTo>
                      <a:pt x="80528" y="28"/>
                    </a:moveTo>
                    <a:lnTo>
                      <a:pt x="428" y="28"/>
                    </a:lnTo>
                  </a:path>
                </a:pathLst>
              </a:custGeom>
              <a:ln w="12700" cap="flat">
                <a:solidFill>
                  <a:srgbClr val="03508D"/>
                </a:solidFill>
                <a:prstDash val="solid"/>
                <a:miter/>
              </a:ln>
            </p:spPr>
            <p:txBody>
              <a:bodyPr rtlCol="0" anchor="ctr"/>
              <a:lstStyle/>
              <a:p>
                <a:endParaRPr lang="en-US" sz="2400"/>
              </a:p>
            </p:txBody>
          </p:sp>
        </p:grpSp>
        <p:grpSp>
          <p:nvGrpSpPr>
            <p:cNvPr id="169" name="Graphic 5">
              <a:extLst>
                <a:ext uri="{FF2B5EF4-FFF2-40B4-BE49-F238E27FC236}">
                  <a16:creationId xmlns:a16="http://schemas.microsoft.com/office/drawing/2014/main" id="{D2DF26E8-E121-4DE0-46CB-5433CB513FDB}"/>
                </a:ext>
              </a:extLst>
            </p:cNvPr>
            <p:cNvGrpSpPr/>
            <p:nvPr/>
          </p:nvGrpSpPr>
          <p:grpSpPr>
            <a:xfrm>
              <a:off x="6923605" y="1433558"/>
              <a:ext cx="80099" cy="79859"/>
              <a:chOff x="6923605" y="1433558"/>
              <a:chExt cx="80099" cy="79859"/>
            </a:xfrm>
          </p:grpSpPr>
          <p:sp>
            <p:nvSpPr>
              <p:cNvPr id="170" name="Freeform 169">
                <a:extLst>
                  <a:ext uri="{FF2B5EF4-FFF2-40B4-BE49-F238E27FC236}">
                    <a16:creationId xmlns:a16="http://schemas.microsoft.com/office/drawing/2014/main" id="{AF44EBA8-417A-6695-8994-EA85DFAE6430}"/>
                  </a:ext>
                </a:extLst>
              </p:cNvPr>
              <p:cNvSpPr/>
              <p:nvPr/>
            </p:nvSpPr>
            <p:spPr>
              <a:xfrm>
                <a:off x="6963019" y="1433558"/>
                <a:ext cx="12714" cy="79859"/>
              </a:xfrm>
              <a:custGeom>
                <a:avLst/>
                <a:gdLst>
                  <a:gd name="connsiteX0" fmla="*/ 426 w 12714"/>
                  <a:gd name="connsiteY0" fmla="*/ 28 h 79859"/>
                  <a:gd name="connsiteX1" fmla="*/ 426 w 12714"/>
                  <a:gd name="connsiteY1" fmla="*/ 79887 h 79859"/>
                </a:gdLst>
                <a:ahLst/>
                <a:cxnLst>
                  <a:cxn ang="0">
                    <a:pos x="connsiteX0" y="connsiteY0"/>
                  </a:cxn>
                  <a:cxn ang="0">
                    <a:pos x="connsiteX1" y="connsiteY1"/>
                  </a:cxn>
                </a:cxnLst>
                <a:rect l="l" t="t" r="r" b="b"/>
                <a:pathLst>
                  <a:path w="12714" h="79859">
                    <a:moveTo>
                      <a:pt x="426" y="28"/>
                    </a:moveTo>
                    <a:lnTo>
                      <a:pt x="426" y="79887"/>
                    </a:lnTo>
                  </a:path>
                </a:pathLst>
              </a:custGeom>
              <a:ln w="12700" cap="flat">
                <a:solidFill>
                  <a:srgbClr val="03508D"/>
                </a:solidFill>
                <a:prstDash val="solid"/>
                <a:miter/>
              </a:ln>
            </p:spPr>
            <p:txBody>
              <a:bodyPr rtlCol="0" anchor="ctr"/>
              <a:lstStyle/>
              <a:p>
                <a:endParaRPr lang="en-US" sz="2400"/>
              </a:p>
            </p:txBody>
          </p:sp>
          <p:sp>
            <p:nvSpPr>
              <p:cNvPr id="171" name="Freeform 170">
                <a:extLst>
                  <a:ext uri="{FF2B5EF4-FFF2-40B4-BE49-F238E27FC236}">
                    <a16:creationId xmlns:a16="http://schemas.microsoft.com/office/drawing/2014/main" id="{A4EAB49E-096F-77E1-1A52-A07E5E80AF3A}"/>
                  </a:ext>
                </a:extLst>
              </p:cNvPr>
              <p:cNvSpPr/>
              <p:nvPr/>
            </p:nvSpPr>
            <p:spPr>
              <a:xfrm>
                <a:off x="6923605" y="1472854"/>
                <a:ext cx="80099" cy="12676"/>
              </a:xfrm>
              <a:custGeom>
                <a:avLst/>
                <a:gdLst>
                  <a:gd name="connsiteX0" fmla="*/ 80526 w 80099"/>
                  <a:gd name="connsiteY0" fmla="*/ 28 h 12676"/>
                  <a:gd name="connsiteX1" fmla="*/ 427 w 80099"/>
                  <a:gd name="connsiteY1" fmla="*/ 28 h 12676"/>
                </a:gdLst>
                <a:ahLst/>
                <a:cxnLst>
                  <a:cxn ang="0">
                    <a:pos x="connsiteX0" y="connsiteY0"/>
                  </a:cxn>
                  <a:cxn ang="0">
                    <a:pos x="connsiteX1" y="connsiteY1"/>
                  </a:cxn>
                </a:cxnLst>
                <a:rect l="l" t="t" r="r" b="b"/>
                <a:pathLst>
                  <a:path w="80099" h="12676">
                    <a:moveTo>
                      <a:pt x="80526" y="28"/>
                    </a:moveTo>
                    <a:lnTo>
                      <a:pt x="427" y="28"/>
                    </a:lnTo>
                  </a:path>
                </a:pathLst>
              </a:custGeom>
              <a:ln w="12700" cap="flat">
                <a:solidFill>
                  <a:srgbClr val="03508D"/>
                </a:solidFill>
                <a:prstDash val="solid"/>
                <a:miter/>
              </a:ln>
            </p:spPr>
            <p:txBody>
              <a:bodyPr rtlCol="0" anchor="ctr"/>
              <a:lstStyle/>
              <a:p>
                <a:endParaRPr lang="en-US" sz="2400"/>
              </a:p>
            </p:txBody>
          </p:sp>
        </p:grpSp>
        <p:grpSp>
          <p:nvGrpSpPr>
            <p:cNvPr id="172" name="Graphic 5">
              <a:extLst>
                <a:ext uri="{FF2B5EF4-FFF2-40B4-BE49-F238E27FC236}">
                  <a16:creationId xmlns:a16="http://schemas.microsoft.com/office/drawing/2014/main" id="{1021A2A6-F5B4-1BA4-72DA-B146D655364C}"/>
                </a:ext>
              </a:extLst>
            </p:cNvPr>
            <p:cNvGrpSpPr/>
            <p:nvPr/>
          </p:nvGrpSpPr>
          <p:grpSpPr>
            <a:xfrm>
              <a:off x="6877833" y="1433558"/>
              <a:ext cx="80099" cy="79859"/>
              <a:chOff x="6877833" y="1433558"/>
              <a:chExt cx="80099" cy="79859"/>
            </a:xfrm>
          </p:grpSpPr>
          <p:sp>
            <p:nvSpPr>
              <p:cNvPr id="173" name="Freeform 172">
                <a:extLst>
                  <a:ext uri="{FF2B5EF4-FFF2-40B4-BE49-F238E27FC236}">
                    <a16:creationId xmlns:a16="http://schemas.microsoft.com/office/drawing/2014/main" id="{44D5656D-16E6-9A11-E59D-CC79B84C403A}"/>
                  </a:ext>
                </a:extLst>
              </p:cNvPr>
              <p:cNvSpPr/>
              <p:nvPr/>
            </p:nvSpPr>
            <p:spPr>
              <a:xfrm>
                <a:off x="6917248" y="1433558"/>
                <a:ext cx="12714" cy="79859"/>
              </a:xfrm>
              <a:custGeom>
                <a:avLst/>
                <a:gdLst>
                  <a:gd name="connsiteX0" fmla="*/ 423 w 12714"/>
                  <a:gd name="connsiteY0" fmla="*/ 28 h 79859"/>
                  <a:gd name="connsiteX1" fmla="*/ 423 w 12714"/>
                  <a:gd name="connsiteY1" fmla="*/ 79887 h 79859"/>
                </a:gdLst>
                <a:ahLst/>
                <a:cxnLst>
                  <a:cxn ang="0">
                    <a:pos x="connsiteX0" y="connsiteY0"/>
                  </a:cxn>
                  <a:cxn ang="0">
                    <a:pos x="connsiteX1" y="connsiteY1"/>
                  </a:cxn>
                </a:cxnLst>
                <a:rect l="l" t="t" r="r" b="b"/>
                <a:pathLst>
                  <a:path w="12714" h="79859">
                    <a:moveTo>
                      <a:pt x="423" y="28"/>
                    </a:moveTo>
                    <a:lnTo>
                      <a:pt x="423" y="79887"/>
                    </a:lnTo>
                  </a:path>
                </a:pathLst>
              </a:custGeom>
              <a:ln w="12700" cap="flat">
                <a:solidFill>
                  <a:srgbClr val="03508D"/>
                </a:solidFill>
                <a:prstDash val="solid"/>
                <a:miter/>
              </a:ln>
            </p:spPr>
            <p:txBody>
              <a:bodyPr rtlCol="0" anchor="ctr"/>
              <a:lstStyle/>
              <a:p>
                <a:endParaRPr lang="en-US" sz="2400"/>
              </a:p>
            </p:txBody>
          </p:sp>
          <p:sp>
            <p:nvSpPr>
              <p:cNvPr id="174" name="Freeform 173">
                <a:extLst>
                  <a:ext uri="{FF2B5EF4-FFF2-40B4-BE49-F238E27FC236}">
                    <a16:creationId xmlns:a16="http://schemas.microsoft.com/office/drawing/2014/main" id="{C2365E61-E566-0041-DA9C-CA7418D9FFDD}"/>
                  </a:ext>
                </a:extLst>
              </p:cNvPr>
              <p:cNvSpPr/>
              <p:nvPr/>
            </p:nvSpPr>
            <p:spPr>
              <a:xfrm>
                <a:off x="6877833" y="1472854"/>
                <a:ext cx="80099" cy="12676"/>
              </a:xfrm>
              <a:custGeom>
                <a:avLst/>
                <a:gdLst>
                  <a:gd name="connsiteX0" fmla="*/ 80523 w 80099"/>
                  <a:gd name="connsiteY0" fmla="*/ 28 h 12676"/>
                  <a:gd name="connsiteX1" fmla="*/ 423 w 80099"/>
                  <a:gd name="connsiteY1" fmla="*/ 28 h 12676"/>
                </a:gdLst>
                <a:ahLst/>
                <a:cxnLst>
                  <a:cxn ang="0">
                    <a:pos x="connsiteX0" y="connsiteY0"/>
                  </a:cxn>
                  <a:cxn ang="0">
                    <a:pos x="connsiteX1" y="connsiteY1"/>
                  </a:cxn>
                </a:cxnLst>
                <a:rect l="l" t="t" r="r" b="b"/>
                <a:pathLst>
                  <a:path w="80099" h="12676">
                    <a:moveTo>
                      <a:pt x="80523" y="28"/>
                    </a:moveTo>
                    <a:lnTo>
                      <a:pt x="423" y="28"/>
                    </a:lnTo>
                  </a:path>
                </a:pathLst>
              </a:custGeom>
              <a:ln w="12700" cap="flat">
                <a:solidFill>
                  <a:srgbClr val="03508D"/>
                </a:solidFill>
                <a:prstDash val="solid"/>
                <a:miter/>
              </a:ln>
            </p:spPr>
            <p:txBody>
              <a:bodyPr rtlCol="0" anchor="ctr"/>
              <a:lstStyle/>
              <a:p>
                <a:endParaRPr lang="en-US" sz="2400"/>
              </a:p>
            </p:txBody>
          </p:sp>
        </p:grpSp>
        <p:grpSp>
          <p:nvGrpSpPr>
            <p:cNvPr id="175" name="Graphic 5">
              <a:extLst>
                <a:ext uri="{FF2B5EF4-FFF2-40B4-BE49-F238E27FC236}">
                  <a16:creationId xmlns:a16="http://schemas.microsoft.com/office/drawing/2014/main" id="{61082889-0274-287A-A967-1A68293C6B13}"/>
                </a:ext>
              </a:extLst>
            </p:cNvPr>
            <p:cNvGrpSpPr/>
            <p:nvPr/>
          </p:nvGrpSpPr>
          <p:grpSpPr>
            <a:xfrm>
              <a:off x="6868933" y="1433558"/>
              <a:ext cx="80099" cy="79859"/>
              <a:chOff x="6868933" y="1433558"/>
              <a:chExt cx="80099" cy="79859"/>
            </a:xfrm>
          </p:grpSpPr>
          <p:sp>
            <p:nvSpPr>
              <p:cNvPr id="176" name="Freeform 175">
                <a:extLst>
                  <a:ext uri="{FF2B5EF4-FFF2-40B4-BE49-F238E27FC236}">
                    <a16:creationId xmlns:a16="http://schemas.microsoft.com/office/drawing/2014/main" id="{5721948E-BBA1-C746-87C4-B42FF684BA4A}"/>
                  </a:ext>
                </a:extLst>
              </p:cNvPr>
              <p:cNvSpPr/>
              <p:nvPr/>
            </p:nvSpPr>
            <p:spPr>
              <a:xfrm>
                <a:off x="6908348" y="1433558"/>
                <a:ext cx="12714" cy="79859"/>
              </a:xfrm>
              <a:custGeom>
                <a:avLst/>
                <a:gdLst>
                  <a:gd name="connsiteX0" fmla="*/ 422 w 12714"/>
                  <a:gd name="connsiteY0" fmla="*/ 28 h 79859"/>
                  <a:gd name="connsiteX1" fmla="*/ 422 w 12714"/>
                  <a:gd name="connsiteY1" fmla="*/ 79887 h 79859"/>
                </a:gdLst>
                <a:ahLst/>
                <a:cxnLst>
                  <a:cxn ang="0">
                    <a:pos x="connsiteX0" y="connsiteY0"/>
                  </a:cxn>
                  <a:cxn ang="0">
                    <a:pos x="connsiteX1" y="connsiteY1"/>
                  </a:cxn>
                </a:cxnLst>
                <a:rect l="l" t="t" r="r" b="b"/>
                <a:pathLst>
                  <a:path w="12714" h="79859">
                    <a:moveTo>
                      <a:pt x="422" y="28"/>
                    </a:moveTo>
                    <a:lnTo>
                      <a:pt x="422" y="79887"/>
                    </a:lnTo>
                  </a:path>
                </a:pathLst>
              </a:custGeom>
              <a:ln w="12700" cap="flat">
                <a:solidFill>
                  <a:srgbClr val="03508D"/>
                </a:solidFill>
                <a:prstDash val="solid"/>
                <a:miter/>
              </a:ln>
            </p:spPr>
            <p:txBody>
              <a:bodyPr rtlCol="0" anchor="ctr"/>
              <a:lstStyle/>
              <a:p>
                <a:endParaRPr lang="en-US" sz="2400"/>
              </a:p>
            </p:txBody>
          </p:sp>
          <p:sp>
            <p:nvSpPr>
              <p:cNvPr id="177" name="Freeform 176">
                <a:extLst>
                  <a:ext uri="{FF2B5EF4-FFF2-40B4-BE49-F238E27FC236}">
                    <a16:creationId xmlns:a16="http://schemas.microsoft.com/office/drawing/2014/main" id="{2642E070-CB78-838C-8CD7-2278957EC2A6}"/>
                  </a:ext>
                </a:extLst>
              </p:cNvPr>
              <p:cNvSpPr/>
              <p:nvPr/>
            </p:nvSpPr>
            <p:spPr>
              <a:xfrm>
                <a:off x="6868933" y="1472854"/>
                <a:ext cx="80099" cy="12676"/>
              </a:xfrm>
              <a:custGeom>
                <a:avLst/>
                <a:gdLst>
                  <a:gd name="connsiteX0" fmla="*/ 80522 w 80099"/>
                  <a:gd name="connsiteY0" fmla="*/ 28 h 12676"/>
                  <a:gd name="connsiteX1" fmla="*/ 422 w 80099"/>
                  <a:gd name="connsiteY1" fmla="*/ 28 h 12676"/>
                </a:gdLst>
                <a:ahLst/>
                <a:cxnLst>
                  <a:cxn ang="0">
                    <a:pos x="connsiteX0" y="connsiteY0"/>
                  </a:cxn>
                  <a:cxn ang="0">
                    <a:pos x="connsiteX1" y="connsiteY1"/>
                  </a:cxn>
                </a:cxnLst>
                <a:rect l="l" t="t" r="r" b="b"/>
                <a:pathLst>
                  <a:path w="80099" h="12676">
                    <a:moveTo>
                      <a:pt x="80522" y="28"/>
                    </a:moveTo>
                    <a:lnTo>
                      <a:pt x="422" y="28"/>
                    </a:lnTo>
                  </a:path>
                </a:pathLst>
              </a:custGeom>
              <a:ln w="12700" cap="flat">
                <a:solidFill>
                  <a:srgbClr val="03508D"/>
                </a:solidFill>
                <a:prstDash val="solid"/>
                <a:miter/>
              </a:ln>
            </p:spPr>
            <p:txBody>
              <a:bodyPr rtlCol="0" anchor="ctr"/>
              <a:lstStyle/>
              <a:p>
                <a:endParaRPr lang="en-US" sz="2400"/>
              </a:p>
            </p:txBody>
          </p:sp>
        </p:grpSp>
        <p:grpSp>
          <p:nvGrpSpPr>
            <p:cNvPr id="178" name="Graphic 5">
              <a:extLst>
                <a:ext uri="{FF2B5EF4-FFF2-40B4-BE49-F238E27FC236}">
                  <a16:creationId xmlns:a16="http://schemas.microsoft.com/office/drawing/2014/main" id="{15AE4C7B-3792-B44A-AF43-07F297A1C105}"/>
                </a:ext>
              </a:extLst>
            </p:cNvPr>
            <p:cNvGrpSpPr/>
            <p:nvPr/>
          </p:nvGrpSpPr>
          <p:grpSpPr>
            <a:xfrm>
              <a:off x="6861305" y="1433558"/>
              <a:ext cx="80099" cy="79859"/>
              <a:chOff x="6861305" y="1433558"/>
              <a:chExt cx="80099" cy="79859"/>
            </a:xfrm>
          </p:grpSpPr>
          <p:sp>
            <p:nvSpPr>
              <p:cNvPr id="179" name="Freeform 178">
                <a:extLst>
                  <a:ext uri="{FF2B5EF4-FFF2-40B4-BE49-F238E27FC236}">
                    <a16:creationId xmlns:a16="http://schemas.microsoft.com/office/drawing/2014/main" id="{38721CF0-69EB-7234-23D7-CB4CABC64579}"/>
                  </a:ext>
                </a:extLst>
              </p:cNvPr>
              <p:cNvSpPr/>
              <p:nvPr/>
            </p:nvSpPr>
            <p:spPr>
              <a:xfrm>
                <a:off x="6900719" y="1433558"/>
                <a:ext cx="12714" cy="79859"/>
              </a:xfrm>
              <a:custGeom>
                <a:avLst/>
                <a:gdLst>
                  <a:gd name="connsiteX0" fmla="*/ 422 w 12714"/>
                  <a:gd name="connsiteY0" fmla="*/ 28 h 79859"/>
                  <a:gd name="connsiteX1" fmla="*/ 422 w 12714"/>
                  <a:gd name="connsiteY1" fmla="*/ 79887 h 79859"/>
                </a:gdLst>
                <a:ahLst/>
                <a:cxnLst>
                  <a:cxn ang="0">
                    <a:pos x="connsiteX0" y="connsiteY0"/>
                  </a:cxn>
                  <a:cxn ang="0">
                    <a:pos x="connsiteX1" y="connsiteY1"/>
                  </a:cxn>
                </a:cxnLst>
                <a:rect l="l" t="t" r="r" b="b"/>
                <a:pathLst>
                  <a:path w="12714" h="79859">
                    <a:moveTo>
                      <a:pt x="422" y="28"/>
                    </a:moveTo>
                    <a:lnTo>
                      <a:pt x="422" y="79887"/>
                    </a:lnTo>
                  </a:path>
                </a:pathLst>
              </a:custGeom>
              <a:ln w="12700" cap="flat">
                <a:solidFill>
                  <a:srgbClr val="03508D"/>
                </a:solidFill>
                <a:prstDash val="solid"/>
                <a:miter/>
              </a:ln>
            </p:spPr>
            <p:txBody>
              <a:bodyPr rtlCol="0" anchor="ctr"/>
              <a:lstStyle/>
              <a:p>
                <a:endParaRPr lang="en-US" sz="2400"/>
              </a:p>
            </p:txBody>
          </p:sp>
          <p:sp>
            <p:nvSpPr>
              <p:cNvPr id="180" name="Freeform 179">
                <a:extLst>
                  <a:ext uri="{FF2B5EF4-FFF2-40B4-BE49-F238E27FC236}">
                    <a16:creationId xmlns:a16="http://schemas.microsoft.com/office/drawing/2014/main" id="{D0059909-902E-0718-BFC0-1A3531D98EE4}"/>
                  </a:ext>
                </a:extLst>
              </p:cNvPr>
              <p:cNvSpPr/>
              <p:nvPr/>
            </p:nvSpPr>
            <p:spPr>
              <a:xfrm>
                <a:off x="6861305" y="1472854"/>
                <a:ext cx="80099" cy="12676"/>
              </a:xfrm>
              <a:custGeom>
                <a:avLst/>
                <a:gdLst>
                  <a:gd name="connsiteX0" fmla="*/ 80522 w 80099"/>
                  <a:gd name="connsiteY0" fmla="*/ 28 h 12676"/>
                  <a:gd name="connsiteX1" fmla="*/ 422 w 80099"/>
                  <a:gd name="connsiteY1" fmla="*/ 28 h 12676"/>
                </a:gdLst>
                <a:ahLst/>
                <a:cxnLst>
                  <a:cxn ang="0">
                    <a:pos x="connsiteX0" y="connsiteY0"/>
                  </a:cxn>
                  <a:cxn ang="0">
                    <a:pos x="connsiteX1" y="connsiteY1"/>
                  </a:cxn>
                </a:cxnLst>
                <a:rect l="l" t="t" r="r" b="b"/>
                <a:pathLst>
                  <a:path w="80099" h="12676">
                    <a:moveTo>
                      <a:pt x="80522" y="28"/>
                    </a:moveTo>
                    <a:lnTo>
                      <a:pt x="422" y="28"/>
                    </a:lnTo>
                  </a:path>
                </a:pathLst>
              </a:custGeom>
              <a:ln w="12700" cap="flat">
                <a:solidFill>
                  <a:srgbClr val="03508D"/>
                </a:solidFill>
                <a:prstDash val="solid"/>
                <a:miter/>
              </a:ln>
            </p:spPr>
            <p:txBody>
              <a:bodyPr rtlCol="0" anchor="ctr"/>
              <a:lstStyle/>
              <a:p>
                <a:endParaRPr lang="en-US" sz="2400"/>
              </a:p>
            </p:txBody>
          </p:sp>
        </p:grpSp>
        <p:grpSp>
          <p:nvGrpSpPr>
            <p:cNvPr id="181" name="Graphic 5">
              <a:extLst>
                <a:ext uri="{FF2B5EF4-FFF2-40B4-BE49-F238E27FC236}">
                  <a16:creationId xmlns:a16="http://schemas.microsoft.com/office/drawing/2014/main" id="{CC2E9297-2105-CFC3-FDF0-181AFC21F5D0}"/>
                </a:ext>
              </a:extLst>
            </p:cNvPr>
            <p:cNvGrpSpPr/>
            <p:nvPr/>
          </p:nvGrpSpPr>
          <p:grpSpPr>
            <a:xfrm>
              <a:off x="6840962" y="1433558"/>
              <a:ext cx="80099" cy="79859"/>
              <a:chOff x="6840962" y="1433558"/>
              <a:chExt cx="80099" cy="79859"/>
            </a:xfrm>
          </p:grpSpPr>
          <p:sp>
            <p:nvSpPr>
              <p:cNvPr id="182" name="Freeform 181">
                <a:extLst>
                  <a:ext uri="{FF2B5EF4-FFF2-40B4-BE49-F238E27FC236}">
                    <a16:creationId xmlns:a16="http://schemas.microsoft.com/office/drawing/2014/main" id="{C1A5E719-D142-C8B2-4626-A8A545226EED}"/>
                  </a:ext>
                </a:extLst>
              </p:cNvPr>
              <p:cNvSpPr/>
              <p:nvPr/>
            </p:nvSpPr>
            <p:spPr>
              <a:xfrm>
                <a:off x="6880376" y="1433558"/>
                <a:ext cx="12714" cy="79859"/>
              </a:xfrm>
              <a:custGeom>
                <a:avLst/>
                <a:gdLst>
                  <a:gd name="connsiteX0" fmla="*/ 420 w 12714"/>
                  <a:gd name="connsiteY0" fmla="*/ 28 h 79859"/>
                  <a:gd name="connsiteX1" fmla="*/ 420 w 12714"/>
                  <a:gd name="connsiteY1" fmla="*/ 79887 h 79859"/>
                </a:gdLst>
                <a:ahLst/>
                <a:cxnLst>
                  <a:cxn ang="0">
                    <a:pos x="connsiteX0" y="connsiteY0"/>
                  </a:cxn>
                  <a:cxn ang="0">
                    <a:pos x="connsiteX1" y="connsiteY1"/>
                  </a:cxn>
                </a:cxnLst>
                <a:rect l="l" t="t" r="r" b="b"/>
                <a:pathLst>
                  <a:path w="12714" h="79859">
                    <a:moveTo>
                      <a:pt x="420" y="28"/>
                    </a:moveTo>
                    <a:lnTo>
                      <a:pt x="420" y="79887"/>
                    </a:lnTo>
                  </a:path>
                </a:pathLst>
              </a:custGeom>
              <a:ln w="12700" cap="flat">
                <a:solidFill>
                  <a:srgbClr val="03508D"/>
                </a:solidFill>
                <a:prstDash val="solid"/>
                <a:miter/>
              </a:ln>
            </p:spPr>
            <p:txBody>
              <a:bodyPr rtlCol="0" anchor="ctr"/>
              <a:lstStyle/>
              <a:p>
                <a:endParaRPr lang="en-US" sz="2400"/>
              </a:p>
            </p:txBody>
          </p:sp>
          <p:sp>
            <p:nvSpPr>
              <p:cNvPr id="183" name="Freeform 182">
                <a:extLst>
                  <a:ext uri="{FF2B5EF4-FFF2-40B4-BE49-F238E27FC236}">
                    <a16:creationId xmlns:a16="http://schemas.microsoft.com/office/drawing/2014/main" id="{A2281CBE-80E4-FE5B-40BD-5B31146DA426}"/>
                  </a:ext>
                </a:extLst>
              </p:cNvPr>
              <p:cNvSpPr/>
              <p:nvPr/>
            </p:nvSpPr>
            <p:spPr>
              <a:xfrm>
                <a:off x="6840962" y="1472854"/>
                <a:ext cx="80099" cy="12676"/>
              </a:xfrm>
              <a:custGeom>
                <a:avLst/>
                <a:gdLst>
                  <a:gd name="connsiteX0" fmla="*/ 80520 w 80099"/>
                  <a:gd name="connsiteY0" fmla="*/ 28 h 12676"/>
                  <a:gd name="connsiteX1" fmla="*/ 420 w 80099"/>
                  <a:gd name="connsiteY1" fmla="*/ 28 h 12676"/>
                </a:gdLst>
                <a:ahLst/>
                <a:cxnLst>
                  <a:cxn ang="0">
                    <a:pos x="connsiteX0" y="connsiteY0"/>
                  </a:cxn>
                  <a:cxn ang="0">
                    <a:pos x="connsiteX1" y="connsiteY1"/>
                  </a:cxn>
                </a:cxnLst>
                <a:rect l="l" t="t" r="r" b="b"/>
                <a:pathLst>
                  <a:path w="80099" h="12676">
                    <a:moveTo>
                      <a:pt x="80520" y="28"/>
                    </a:moveTo>
                    <a:lnTo>
                      <a:pt x="420" y="28"/>
                    </a:lnTo>
                  </a:path>
                </a:pathLst>
              </a:custGeom>
              <a:ln w="12700" cap="flat">
                <a:solidFill>
                  <a:srgbClr val="03508D"/>
                </a:solidFill>
                <a:prstDash val="solid"/>
                <a:miter/>
              </a:ln>
            </p:spPr>
            <p:txBody>
              <a:bodyPr rtlCol="0" anchor="ctr"/>
              <a:lstStyle/>
              <a:p>
                <a:endParaRPr lang="en-US" sz="2400"/>
              </a:p>
            </p:txBody>
          </p:sp>
        </p:grpSp>
        <p:grpSp>
          <p:nvGrpSpPr>
            <p:cNvPr id="184" name="Graphic 5">
              <a:extLst>
                <a:ext uri="{FF2B5EF4-FFF2-40B4-BE49-F238E27FC236}">
                  <a16:creationId xmlns:a16="http://schemas.microsoft.com/office/drawing/2014/main" id="{69450EB5-2030-801A-BCC0-B12A4C4E19A3}"/>
                </a:ext>
              </a:extLst>
            </p:cNvPr>
            <p:cNvGrpSpPr/>
            <p:nvPr/>
          </p:nvGrpSpPr>
          <p:grpSpPr>
            <a:xfrm>
              <a:off x="6820619" y="1433558"/>
              <a:ext cx="80099" cy="79859"/>
              <a:chOff x="6820619" y="1433558"/>
              <a:chExt cx="80099" cy="79859"/>
            </a:xfrm>
          </p:grpSpPr>
          <p:sp>
            <p:nvSpPr>
              <p:cNvPr id="185" name="Freeform 184">
                <a:extLst>
                  <a:ext uri="{FF2B5EF4-FFF2-40B4-BE49-F238E27FC236}">
                    <a16:creationId xmlns:a16="http://schemas.microsoft.com/office/drawing/2014/main" id="{B93FC071-F6DC-2DD8-DA7B-950D492ECFEB}"/>
                  </a:ext>
                </a:extLst>
              </p:cNvPr>
              <p:cNvSpPr/>
              <p:nvPr/>
            </p:nvSpPr>
            <p:spPr>
              <a:xfrm>
                <a:off x="6860033" y="1433558"/>
                <a:ext cx="12714" cy="79859"/>
              </a:xfrm>
              <a:custGeom>
                <a:avLst/>
                <a:gdLst>
                  <a:gd name="connsiteX0" fmla="*/ 418 w 12714"/>
                  <a:gd name="connsiteY0" fmla="*/ 28 h 79859"/>
                  <a:gd name="connsiteX1" fmla="*/ 418 w 12714"/>
                  <a:gd name="connsiteY1" fmla="*/ 79887 h 79859"/>
                </a:gdLst>
                <a:ahLst/>
                <a:cxnLst>
                  <a:cxn ang="0">
                    <a:pos x="connsiteX0" y="connsiteY0"/>
                  </a:cxn>
                  <a:cxn ang="0">
                    <a:pos x="connsiteX1" y="connsiteY1"/>
                  </a:cxn>
                </a:cxnLst>
                <a:rect l="l" t="t" r="r" b="b"/>
                <a:pathLst>
                  <a:path w="12714" h="79859">
                    <a:moveTo>
                      <a:pt x="418" y="28"/>
                    </a:moveTo>
                    <a:lnTo>
                      <a:pt x="418" y="79887"/>
                    </a:lnTo>
                  </a:path>
                </a:pathLst>
              </a:custGeom>
              <a:ln w="12700" cap="flat">
                <a:solidFill>
                  <a:srgbClr val="03508D"/>
                </a:solidFill>
                <a:prstDash val="solid"/>
                <a:miter/>
              </a:ln>
            </p:spPr>
            <p:txBody>
              <a:bodyPr rtlCol="0" anchor="ctr"/>
              <a:lstStyle/>
              <a:p>
                <a:endParaRPr lang="en-US" sz="2400"/>
              </a:p>
            </p:txBody>
          </p:sp>
          <p:sp>
            <p:nvSpPr>
              <p:cNvPr id="186" name="Freeform 185">
                <a:extLst>
                  <a:ext uri="{FF2B5EF4-FFF2-40B4-BE49-F238E27FC236}">
                    <a16:creationId xmlns:a16="http://schemas.microsoft.com/office/drawing/2014/main" id="{058C40F4-751C-1F3E-9344-BDE97F87BC26}"/>
                  </a:ext>
                </a:extLst>
              </p:cNvPr>
              <p:cNvSpPr/>
              <p:nvPr/>
            </p:nvSpPr>
            <p:spPr>
              <a:xfrm>
                <a:off x="6820619" y="1472854"/>
                <a:ext cx="80099" cy="12676"/>
              </a:xfrm>
              <a:custGeom>
                <a:avLst/>
                <a:gdLst>
                  <a:gd name="connsiteX0" fmla="*/ 80518 w 80099"/>
                  <a:gd name="connsiteY0" fmla="*/ 28 h 12676"/>
                  <a:gd name="connsiteX1" fmla="*/ 418 w 80099"/>
                  <a:gd name="connsiteY1" fmla="*/ 28 h 12676"/>
                </a:gdLst>
                <a:ahLst/>
                <a:cxnLst>
                  <a:cxn ang="0">
                    <a:pos x="connsiteX0" y="connsiteY0"/>
                  </a:cxn>
                  <a:cxn ang="0">
                    <a:pos x="connsiteX1" y="connsiteY1"/>
                  </a:cxn>
                </a:cxnLst>
                <a:rect l="l" t="t" r="r" b="b"/>
                <a:pathLst>
                  <a:path w="80099" h="12676">
                    <a:moveTo>
                      <a:pt x="80518" y="28"/>
                    </a:moveTo>
                    <a:lnTo>
                      <a:pt x="418" y="28"/>
                    </a:lnTo>
                  </a:path>
                </a:pathLst>
              </a:custGeom>
              <a:ln w="12700" cap="flat">
                <a:solidFill>
                  <a:srgbClr val="03508D"/>
                </a:solidFill>
                <a:prstDash val="solid"/>
                <a:miter/>
              </a:ln>
            </p:spPr>
            <p:txBody>
              <a:bodyPr rtlCol="0" anchor="ctr"/>
              <a:lstStyle/>
              <a:p>
                <a:endParaRPr lang="en-US" sz="2400"/>
              </a:p>
            </p:txBody>
          </p:sp>
        </p:grpSp>
        <p:grpSp>
          <p:nvGrpSpPr>
            <p:cNvPr id="187" name="Graphic 5">
              <a:extLst>
                <a:ext uri="{FF2B5EF4-FFF2-40B4-BE49-F238E27FC236}">
                  <a16:creationId xmlns:a16="http://schemas.microsoft.com/office/drawing/2014/main" id="{B9CF514B-78AD-894F-AA8A-4B2283F51F06}"/>
                </a:ext>
              </a:extLst>
            </p:cNvPr>
            <p:cNvGrpSpPr/>
            <p:nvPr/>
          </p:nvGrpSpPr>
          <p:grpSpPr>
            <a:xfrm>
              <a:off x="6812991" y="1433558"/>
              <a:ext cx="80099" cy="79859"/>
              <a:chOff x="6812991" y="1433558"/>
              <a:chExt cx="80099" cy="79859"/>
            </a:xfrm>
          </p:grpSpPr>
          <p:sp>
            <p:nvSpPr>
              <p:cNvPr id="188" name="Freeform 187">
                <a:extLst>
                  <a:ext uri="{FF2B5EF4-FFF2-40B4-BE49-F238E27FC236}">
                    <a16:creationId xmlns:a16="http://schemas.microsoft.com/office/drawing/2014/main" id="{CB0B9173-0315-193D-3E5F-43D4E7D77D3E}"/>
                  </a:ext>
                </a:extLst>
              </p:cNvPr>
              <p:cNvSpPr/>
              <p:nvPr/>
            </p:nvSpPr>
            <p:spPr>
              <a:xfrm>
                <a:off x="6852405" y="1433558"/>
                <a:ext cx="12714" cy="79859"/>
              </a:xfrm>
              <a:custGeom>
                <a:avLst/>
                <a:gdLst>
                  <a:gd name="connsiteX0" fmla="*/ 418 w 12714"/>
                  <a:gd name="connsiteY0" fmla="*/ 28 h 79859"/>
                  <a:gd name="connsiteX1" fmla="*/ 418 w 12714"/>
                  <a:gd name="connsiteY1" fmla="*/ 79887 h 79859"/>
                </a:gdLst>
                <a:ahLst/>
                <a:cxnLst>
                  <a:cxn ang="0">
                    <a:pos x="connsiteX0" y="connsiteY0"/>
                  </a:cxn>
                  <a:cxn ang="0">
                    <a:pos x="connsiteX1" y="connsiteY1"/>
                  </a:cxn>
                </a:cxnLst>
                <a:rect l="l" t="t" r="r" b="b"/>
                <a:pathLst>
                  <a:path w="12714" h="79859">
                    <a:moveTo>
                      <a:pt x="418" y="28"/>
                    </a:moveTo>
                    <a:lnTo>
                      <a:pt x="418" y="79887"/>
                    </a:lnTo>
                  </a:path>
                </a:pathLst>
              </a:custGeom>
              <a:ln w="12700" cap="flat">
                <a:solidFill>
                  <a:srgbClr val="03508D"/>
                </a:solidFill>
                <a:prstDash val="solid"/>
                <a:miter/>
              </a:ln>
            </p:spPr>
            <p:txBody>
              <a:bodyPr rtlCol="0" anchor="ctr"/>
              <a:lstStyle/>
              <a:p>
                <a:endParaRPr lang="en-US" sz="2400"/>
              </a:p>
            </p:txBody>
          </p:sp>
          <p:sp>
            <p:nvSpPr>
              <p:cNvPr id="189" name="Freeform 188">
                <a:extLst>
                  <a:ext uri="{FF2B5EF4-FFF2-40B4-BE49-F238E27FC236}">
                    <a16:creationId xmlns:a16="http://schemas.microsoft.com/office/drawing/2014/main" id="{45985467-98E0-C3B2-ECC3-F54C735783A4}"/>
                  </a:ext>
                </a:extLst>
              </p:cNvPr>
              <p:cNvSpPr/>
              <p:nvPr/>
            </p:nvSpPr>
            <p:spPr>
              <a:xfrm>
                <a:off x="6812991" y="1472854"/>
                <a:ext cx="80099" cy="12676"/>
              </a:xfrm>
              <a:custGeom>
                <a:avLst/>
                <a:gdLst>
                  <a:gd name="connsiteX0" fmla="*/ 80518 w 80099"/>
                  <a:gd name="connsiteY0" fmla="*/ 28 h 12676"/>
                  <a:gd name="connsiteX1" fmla="*/ 418 w 80099"/>
                  <a:gd name="connsiteY1" fmla="*/ 28 h 12676"/>
                </a:gdLst>
                <a:ahLst/>
                <a:cxnLst>
                  <a:cxn ang="0">
                    <a:pos x="connsiteX0" y="connsiteY0"/>
                  </a:cxn>
                  <a:cxn ang="0">
                    <a:pos x="connsiteX1" y="connsiteY1"/>
                  </a:cxn>
                </a:cxnLst>
                <a:rect l="l" t="t" r="r" b="b"/>
                <a:pathLst>
                  <a:path w="80099" h="12676">
                    <a:moveTo>
                      <a:pt x="80518" y="28"/>
                    </a:moveTo>
                    <a:lnTo>
                      <a:pt x="418" y="28"/>
                    </a:lnTo>
                  </a:path>
                </a:pathLst>
              </a:custGeom>
              <a:ln w="12700" cap="flat">
                <a:solidFill>
                  <a:srgbClr val="03508D"/>
                </a:solidFill>
                <a:prstDash val="solid"/>
                <a:miter/>
              </a:ln>
            </p:spPr>
            <p:txBody>
              <a:bodyPr rtlCol="0" anchor="ctr"/>
              <a:lstStyle/>
              <a:p>
                <a:endParaRPr lang="en-US" sz="2400"/>
              </a:p>
            </p:txBody>
          </p:sp>
        </p:grpSp>
        <p:grpSp>
          <p:nvGrpSpPr>
            <p:cNvPr id="190" name="Graphic 5">
              <a:extLst>
                <a:ext uri="{FF2B5EF4-FFF2-40B4-BE49-F238E27FC236}">
                  <a16:creationId xmlns:a16="http://schemas.microsoft.com/office/drawing/2014/main" id="{A20F4429-0A36-191A-A44F-E88BDB643E54}"/>
                </a:ext>
              </a:extLst>
            </p:cNvPr>
            <p:cNvGrpSpPr/>
            <p:nvPr/>
          </p:nvGrpSpPr>
          <p:grpSpPr>
            <a:xfrm>
              <a:off x="6806633" y="1433558"/>
              <a:ext cx="80099" cy="79859"/>
              <a:chOff x="6806633" y="1433558"/>
              <a:chExt cx="80099" cy="79859"/>
            </a:xfrm>
          </p:grpSpPr>
          <p:sp>
            <p:nvSpPr>
              <p:cNvPr id="191" name="Freeform 190">
                <a:extLst>
                  <a:ext uri="{FF2B5EF4-FFF2-40B4-BE49-F238E27FC236}">
                    <a16:creationId xmlns:a16="http://schemas.microsoft.com/office/drawing/2014/main" id="{779902BD-75DA-34F3-0D02-66DAC4AAF3D2}"/>
                  </a:ext>
                </a:extLst>
              </p:cNvPr>
              <p:cNvSpPr/>
              <p:nvPr/>
            </p:nvSpPr>
            <p:spPr>
              <a:xfrm>
                <a:off x="6846048" y="1433558"/>
                <a:ext cx="12714" cy="79859"/>
              </a:xfrm>
              <a:custGeom>
                <a:avLst/>
                <a:gdLst>
                  <a:gd name="connsiteX0" fmla="*/ 417 w 12714"/>
                  <a:gd name="connsiteY0" fmla="*/ 28 h 79859"/>
                  <a:gd name="connsiteX1" fmla="*/ 417 w 12714"/>
                  <a:gd name="connsiteY1" fmla="*/ 79887 h 79859"/>
                </a:gdLst>
                <a:ahLst/>
                <a:cxnLst>
                  <a:cxn ang="0">
                    <a:pos x="connsiteX0" y="connsiteY0"/>
                  </a:cxn>
                  <a:cxn ang="0">
                    <a:pos x="connsiteX1" y="connsiteY1"/>
                  </a:cxn>
                </a:cxnLst>
                <a:rect l="l" t="t" r="r" b="b"/>
                <a:pathLst>
                  <a:path w="12714" h="79859">
                    <a:moveTo>
                      <a:pt x="417" y="28"/>
                    </a:moveTo>
                    <a:lnTo>
                      <a:pt x="417" y="79887"/>
                    </a:lnTo>
                  </a:path>
                </a:pathLst>
              </a:custGeom>
              <a:ln w="12700" cap="flat">
                <a:solidFill>
                  <a:srgbClr val="03508D"/>
                </a:solidFill>
                <a:prstDash val="solid"/>
                <a:miter/>
              </a:ln>
            </p:spPr>
            <p:txBody>
              <a:bodyPr rtlCol="0" anchor="ctr"/>
              <a:lstStyle/>
              <a:p>
                <a:endParaRPr lang="en-US" sz="2400"/>
              </a:p>
            </p:txBody>
          </p:sp>
          <p:sp>
            <p:nvSpPr>
              <p:cNvPr id="192" name="Freeform 191">
                <a:extLst>
                  <a:ext uri="{FF2B5EF4-FFF2-40B4-BE49-F238E27FC236}">
                    <a16:creationId xmlns:a16="http://schemas.microsoft.com/office/drawing/2014/main" id="{61BADB83-E42B-1F99-0E9A-684DA2E80065}"/>
                  </a:ext>
                </a:extLst>
              </p:cNvPr>
              <p:cNvSpPr/>
              <p:nvPr/>
            </p:nvSpPr>
            <p:spPr>
              <a:xfrm>
                <a:off x="6806633" y="1472854"/>
                <a:ext cx="80099" cy="12676"/>
              </a:xfrm>
              <a:custGeom>
                <a:avLst/>
                <a:gdLst>
                  <a:gd name="connsiteX0" fmla="*/ 80517 w 80099"/>
                  <a:gd name="connsiteY0" fmla="*/ 28 h 12676"/>
                  <a:gd name="connsiteX1" fmla="*/ 417 w 80099"/>
                  <a:gd name="connsiteY1" fmla="*/ 28 h 12676"/>
                </a:gdLst>
                <a:ahLst/>
                <a:cxnLst>
                  <a:cxn ang="0">
                    <a:pos x="connsiteX0" y="connsiteY0"/>
                  </a:cxn>
                  <a:cxn ang="0">
                    <a:pos x="connsiteX1" y="connsiteY1"/>
                  </a:cxn>
                </a:cxnLst>
                <a:rect l="l" t="t" r="r" b="b"/>
                <a:pathLst>
                  <a:path w="80099" h="12676">
                    <a:moveTo>
                      <a:pt x="80517" y="28"/>
                    </a:moveTo>
                    <a:lnTo>
                      <a:pt x="417" y="28"/>
                    </a:lnTo>
                  </a:path>
                </a:pathLst>
              </a:custGeom>
              <a:ln w="12700" cap="flat">
                <a:solidFill>
                  <a:srgbClr val="03508D"/>
                </a:solidFill>
                <a:prstDash val="solid"/>
                <a:miter/>
              </a:ln>
            </p:spPr>
            <p:txBody>
              <a:bodyPr rtlCol="0" anchor="ctr"/>
              <a:lstStyle/>
              <a:p>
                <a:endParaRPr lang="en-US" sz="2400"/>
              </a:p>
            </p:txBody>
          </p:sp>
        </p:grpSp>
        <p:grpSp>
          <p:nvGrpSpPr>
            <p:cNvPr id="193" name="Graphic 5">
              <a:extLst>
                <a:ext uri="{FF2B5EF4-FFF2-40B4-BE49-F238E27FC236}">
                  <a16:creationId xmlns:a16="http://schemas.microsoft.com/office/drawing/2014/main" id="{06678517-D272-0FBB-B870-600238992206}"/>
                </a:ext>
              </a:extLst>
            </p:cNvPr>
            <p:cNvGrpSpPr/>
            <p:nvPr/>
          </p:nvGrpSpPr>
          <p:grpSpPr>
            <a:xfrm>
              <a:off x="6786291" y="1433558"/>
              <a:ext cx="80099" cy="79859"/>
              <a:chOff x="6786291" y="1433558"/>
              <a:chExt cx="80099" cy="79859"/>
            </a:xfrm>
          </p:grpSpPr>
          <p:sp>
            <p:nvSpPr>
              <p:cNvPr id="194" name="Freeform 193">
                <a:extLst>
                  <a:ext uri="{FF2B5EF4-FFF2-40B4-BE49-F238E27FC236}">
                    <a16:creationId xmlns:a16="http://schemas.microsoft.com/office/drawing/2014/main" id="{7A571D3A-7B51-0B1B-9527-4E56797A29C7}"/>
                  </a:ext>
                </a:extLst>
              </p:cNvPr>
              <p:cNvSpPr/>
              <p:nvPr/>
            </p:nvSpPr>
            <p:spPr>
              <a:xfrm>
                <a:off x="6825705" y="1433558"/>
                <a:ext cx="12714" cy="79859"/>
              </a:xfrm>
              <a:custGeom>
                <a:avLst/>
                <a:gdLst>
                  <a:gd name="connsiteX0" fmla="*/ 416 w 12714"/>
                  <a:gd name="connsiteY0" fmla="*/ 28 h 79859"/>
                  <a:gd name="connsiteX1" fmla="*/ 416 w 12714"/>
                  <a:gd name="connsiteY1" fmla="*/ 79887 h 79859"/>
                </a:gdLst>
                <a:ahLst/>
                <a:cxnLst>
                  <a:cxn ang="0">
                    <a:pos x="connsiteX0" y="connsiteY0"/>
                  </a:cxn>
                  <a:cxn ang="0">
                    <a:pos x="connsiteX1" y="connsiteY1"/>
                  </a:cxn>
                </a:cxnLst>
                <a:rect l="l" t="t" r="r" b="b"/>
                <a:pathLst>
                  <a:path w="12714" h="79859">
                    <a:moveTo>
                      <a:pt x="416" y="28"/>
                    </a:moveTo>
                    <a:lnTo>
                      <a:pt x="416" y="79887"/>
                    </a:lnTo>
                  </a:path>
                </a:pathLst>
              </a:custGeom>
              <a:ln w="12700" cap="flat">
                <a:solidFill>
                  <a:srgbClr val="03508D"/>
                </a:solidFill>
                <a:prstDash val="solid"/>
                <a:miter/>
              </a:ln>
            </p:spPr>
            <p:txBody>
              <a:bodyPr rtlCol="0" anchor="ctr"/>
              <a:lstStyle/>
              <a:p>
                <a:endParaRPr lang="en-US" sz="2400"/>
              </a:p>
            </p:txBody>
          </p:sp>
          <p:sp>
            <p:nvSpPr>
              <p:cNvPr id="195" name="Freeform 194">
                <a:extLst>
                  <a:ext uri="{FF2B5EF4-FFF2-40B4-BE49-F238E27FC236}">
                    <a16:creationId xmlns:a16="http://schemas.microsoft.com/office/drawing/2014/main" id="{A18882FC-4D6C-4917-761C-5539F7D898AD}"/>
                  </a:ext>
                </a:extLst>
              </p:cNvPr>
              <p:cNvSpPr/>
              <p:nvPr/>
            </p:nvSpPr>
            <p:spPr>
              <a:xfrm>
                <a:off x="6786291" y="1472854"/>
                <a:ext cx="80099" cy="12676"/>
              </a:xfrm>
              <a:custGeom>
                <a:avLst/>
                <a:gdLst>
                  <a:gd name="connsiteX0" fmla="*/ 80516 w 80099"/>
                  <a:gd name="connsiteY0" fmla="*/ 28 h 12676"/>
                  <a:gd name="connsiteX1" fmla="*/ 416 w 80099"/>
                  <a:gd name="connsiteY1" fmla="*/ 28 h 12676"/>
                </a:gdLst>
                <a:ahLst/>
                <a:cxnLst>
                  <a:cxn ang="0">
                    <a:pos x="connsiteX0" y="connsiteY0"/>
                  </a:cxn>
                  <a:cxn ang="0">
                    <a:pos x="connsiteX1" y="connsiteY1"/>
                  </a:cxn>
                </a:cxnLst>
                <a:rect l="l" t="t" r="r" b="b"/>
                <a:pathLst>
                  <a:path w="80099" h="12676">
                    <a:moveTo>
                      <a:pt x="80516" y="28"/>
                    </a:moveTo>
                    <a:lnTo>
                      <a:pt x="416" y="28"/>
                    </a:lnTo>
                  </a:path>
                </a:pathLst>
              </a:custGeom>
              <a:ln w="12700" cap="flat">
                <a:solidFill>
                  <a:srgbClr val="03508D"/>
                </a:solidFill>
                <a:prstDash val="solid"/>
                <a:miter/>
              </a:ln>
            </p:spPr>
            <p:txBody>
              <a:bodyPr rtlCol="0" anchor="ctr"/>
              <a:lstStyle/>
              <a:p>
                <a:endParaRPr lang="en-US" sz="2400"/>
              </a:p>
            </p:txBody>
          </p:sp>
        </p:grpSp>
        <p:grpSp>
          <p:nvGrpSpPr>
            <p:cNvPr id="196" name="Graphic 5">
              <a:extLst>
                <a:ext uri="{FF2B5EF4-FFF2-40B4-BE49-F238E27FC236}">
                  <a16:creationId xmlns:a16="http://schemas.microsoft.com/office/drawing/2014/main" id="{5A0BE251-E245-3D67-68A8-6AAEB05964E8}"/>
                </a:ext>
              </a:extLst>
            </p:cNvPr>
            <p:cNvGrpSpPr/>
            <p:nvPr/>
          </p:nvGrpSpPr>
          <p:grpSpPr>
            <a:xfrm>
              <a:off x="6779933" y="1433558"/>
              <a:ext cx="80099" cy="79859"/>
              <a:chOff x="6779933" y="1433558"/>
              <a:chExt cx="80099" cy="79859"/>
            </a:xfrm>
          </p:grpSpPr>
          <p:sp>
            <p:nvSpPr>
              <p:cNvPr id="197" name="Freeform 196">
                <a:extLst>
                  <a:ext uri="{FF2B5EF4-FFF2-40B4-BE49-F238E27FC236}">
                    <a16:creationId xmlns:a16="http://schemas.microsoft.com/office/drawing/2014/main" id="{D8091F86-87F4-0774-DEDA-A5CC47E0704E}"/>
                  </a:ext>
                </a:extLst>
              </p:cNvPr>
              <p:cNvSpPr/>
              <p:nvPr/>
            </p:nvSpPr>
            <p:spPr>
              <a:xfrm>
                <a:off x="6819348" y="1433558"/>
                <a:ext cx="12714" cy="79859"/>
              </a:xfrm>
              <a:custGeom>
                <a:avLst/>
                <a:gdLst>
                  <a:gd name="connsiteX0" fmla="*/ 415 w 12714"/>
                  <a:gd name="connsiteY0" fmla="*/ 28 h 79859"/>
                  <a:gd name="connsiteX1" fmla="*/ 415 w 12714"/>
                  <a:gd name="connsiteY1" fmla="*/ 79887 h 79859"/>
                </a:gdLst>
                <a:ahLst/>
                <a:cxnLst>
                  <a:cxn ang="0">
                    <a:pos x="connsiteX0" y="connsiteY0"/>
                  </a:cxn>
                  <a:cxn ang="0">
                    <a:pos x="connsiteX1" y="connsiteY1"/>
                  </a:cxn>
                </a:cxnLst>
                <a:rect l="l" t="t" r="r" b="b"/>
                <a:pathLst>
                  <a:path w="12714" h="79859">
                    <a:moveTo>
                      <a:pt x="415" y="28"/>
                    </a:moveTo>
                    <a:lnTo>
                      <a:pt x="415" y="79887"/>
                    </a:lnTo>
                  </a:path>
                </a:pathLst>
              </a:custGeom>
              <a:ln w="12700" cap="flat">
                <a:solidFill>
                  <a:srgbClr val="03508D"/>
                </a:solidFill>
                <a:prstDash val="solid"/>
                <a:miter/>
              </a:ln>
            </p:spPr>
            <p:txBody>
              <a:bodyPr rtlCol="0" anchor="ctr"/>
              <a:lstStyle/>
              <a:p>
                <a:endParaRPr lang="en-US" sz="2400"/>
              </a:p>
            </p:txBody>
          </p:sp>
          <p:sp>
            <p:nvSpPr>
              <p:cNvPr id="198" name="Freeform 197">
                <a:extLst>
                  <a:ext uri="{FF2B5EF4-FFF2-40B4-BE49-F238E27FC236}">
                    <a16:creationId xmlns:a16="http://schemas.microsoft.com/office/drawing/2014/main" id="{E8AA3005-A932-6CEA-C1BB-47884A0E8710}"/>
                  </a:ext>
                </a:extLst>
              </p:cNvPr>
              <p:cNvSpPr/>
              <p:nvPr/>
            </p:nvSpPr>
            <p:spPr>
              <a:xfrm>
                <a:off x="6779933" y="1472854"/>
                <a:ext cx="80099" cy="12676"/>
              </a:xfrm>
              <a:custGeom>
                <a:avLst/>
                <a:gdLst>
                  <a:gd name="connsiteX0" fmla="*/ 80515 w 80099"/>
                  <a:gd name="connsiteY0" fmla="*/ 28 h 12676"/>
                  <a:gd name="connsiteX1" fmla="*/ 415 w 80099"/>
                  <a:gd name="connsiteY1" fmla="*/ 28 h 12676"/>
                </a:gdLst>
                <a:ahLst/>
                <a:cxnLst>
                  <a:cxn ang="0">
                    <a:pos x="connsiteX0" y="connsiteY0"/>
                  </a:cxn>
                  <a:cxn ang="0">
                    <a:pos x="connsiteX1" y="connsiteY1"/>
                  </a:cxn>
                </a:cxnLst>
                <a:rect l="l" t="t" r="r" b="b"/>
                <a:pathLst>
                  <a:path w="80099" h="12676">
                    <a:moveTo>
                      <a:pt x="80515" y="28"/>
                    </a:moveTo>
                    <a:lnTo>
                      <a:pt x="415" y="28"/>
                    </a:lnTo>
                  </a:path>
                </a:pathLst>
              </a:custGeom>
              <a:ln w="12700" cap="flat">
                <a:solidFill>
                  <a:srgbClr val="03508D"/>
                </a:solidFill>
                <a:prstDash val="solid"/>
                <a:miter/>
              </a:ln>
            </p:spPr>
            <p:txBody>
              <a:bodyPr rtlCol="0" anchor="ctr"/>
              <a:lstStyle/>
              <a:p>
                <a:endParaRPr lang="en-US" sz="2400"/>
              </a:p>
            </p:txBody>
          </p:sp>
        </p:grpSp>
        <p:grpSp>
          <p:nvGrpSpPr>
            <p:cNvPr id="199" name="Graphic 5">
              <a:extLst>
                <a:ext uri="{FF2B5EF4-FFF2-40B4-BE49-F238E27FC236}">
                  <a16:creationId xmlns:a16="http://schemas.microsoft.com/office/drawing/2014/main" id="{885C1DB3-792D-CA79-148F-240DEA8E90B8}"/>
                </a:ext>
              </a:extLst>
            </p:cNvPr>
            <p:cNvGrpSpPr/>
            <p:nvPr/>
          </p:nvGrpSpPr>
          <p:grpSpPr>
            <a:xfrm>
              <a:off x="6637533" y="1406938"/>
              <a:ext cx="80099" cy="79859"/>
              <a:chOff x="6637533" y="1406938"/>
              <a:chExt cx="80099" cy="79859"/>
            </a:xfrm>
          </p:grpSpPr>
          <p:sp>
            <p:nvSpPr>
              <p:cNvPr id="200" name="Freeform 199">
                <a:extLst>
                  <a:ext uri="{FF2B5EF4-FFF2-40B4-BE49-F238E27FC236}">
                    <a16:creationId xmlns:a16="http://schemas.microsoft.com/office/drawing/2014/main" id="{4BAA75E7-97B1-93DC-FC09-C10F9098B8A8}"/>
                  </a:ext>
                </a:extLst>
              </p:cNvPr>
              <p:cNvSpPr/>
              <p:nvPr/>
            </p:nvSpPr>
            <p:spPr>
              <a:xfrm>
                <a:off x="6676948" y="1406938"/>
                <a:ext cx="12714" cy="79859"/>
              </a:xfrm>
              <a:custGeom>
                <a:avLst/>
                <a:gdLst>
                  <a:gd name="connsiteX0" fmla="*/ 404 w 12714"/>
                  <a:gd name="connsiteY0" fmla="*/ 26 h 79859"/>
                  <a:gd name="connsiteX1" fmla="*/ 404 w 12714"/>
                  <a:gd name="connsiteY1" fmla="*/ 79885 h 79859"/>
                </a:gdLst>
                <a:ahLst/>
                <a:cxnLst>
                  <a:cxn ang="0">
                    <a:pos x="connsiteX0" y="connsiteY0"/>
                  </a:cxn>
                  <a:cxn ang="0">
                    <a:pos x="connsiteX1" y="connsiteY1"/>
                  </a:cxn>
                </a:cxnLst>
                <a:rect l="l" t="t" r="r" b="b"/>
                <a:pathLst>
                  <a:path w="12714" h="79859">
                    <a:moveTo>
                      <a:pt x="404" y="26"/>
                    </a:moveTo>
                    <a:lnTo>
                      <a:pt x="404" y="79885"/>
                    </a:lnTo>
                  </a:path>
                </a:pathLst>
              </a:custGeom>
              <a:ln w="12700" cap="flat">
                <a:solidFill>
                  <a:srgbClr val="03508D"/>
                </a:solidFill>
                <a:prstDash val="solid"/>
                <a:miter/>
              </a:ln>
            </p:spPr>
            <p:txBody>
              <a:bodyPr rtlCol="0" anchor="ctr"/>
              <a:lstStyle/>
              <a:p>
                <a:endParaRPr lang="en-US" sz="2400"/>
              </a:p>
            </p:txBody>
          </p:sp>
          <p:sp>
            <p:nvSpPr>
              <p:cNvPr id="201" name="Freeform 200">
                <a:extLst>
                  <a:ext uri="{FF2B5EF4-FFF2-40B4-BE49-F238E27FC236}">
                    <a16:creationId xmlns:a16="http://schemas.microsoft.com/office/drawing/2014/main" id="{EE747E78-108B-7157-512B-08ED92F5453E}"/>
                  </a:ext>
                </a:extLst>
              </p:cNvPr>
              <p:cNvSpPr/>
              <p:nvPr/>
            </p:nvSpPr>
            <p:spPr>
              <a:xfrm>
                <a:off x="6637533" y="1446234"/>
                <a:ext cx="80099" cy="12676"/>
              </a:xfrm>
              <a:custGeom>
                <a:avLst/>
                <a:gdLst>
                  <a:gd name="connsiteX0" fmla="*/ 80504 w 80099"/>
                  <a:gd name="connsiteY0" fmla="*/ 26 h 12676"/>
                  <a:gd name="connsiteX1" fmla="*/ 404 w 80099"/>
                  <a:gd name="connsiteY1" fmla="*/ 26 h 12676"/>
                </a:gdLst>
                <a:ahLst/>
                <a:cxnLst>
                  <a:cxn ang="0">
                    <a:pos x="connsiteX0" y="connsiteY0"/>
                  </a:cxn>
                  <a:cxn ang="0">
                    <a:pos x="connsiteX1" y="connsiteY1"/>
                  </a:cxn>
                </a:cxnLst>
                <a:rect l="l" t="t" r="r" b="b"/>
                <a:pathLst>
                  <a:path w="80099" h="12676">
                    <a:moveTo>
                      <a:pt x="80504" y="26"/>
                    </a:moveTo>
                    <a:lnTo>
                      <a:pt x="404" y="26"/>
                    </a:lnTo>
                  </a:path>
                </a:pathLst>
              </a:custGeom>
              <a:ln w="12700" cap="flat">
                <a:solidFill>
                  <a:srgbClr val="03508D"/>
                </a:solidFill>
                <a:prstDash val="solid"/>
                <a:miter/>
              </a:ln>
            </p:spPr>
            <p:txBody>
              <a:bodyPr rtlCol="0" anchor="ctr"/>
              <a:lstStyle/>
              <a:p>
                <a:endParaRPr lang="en-US" sz="2400"/>
              </a:p>
            </p:txBody>
          </p:sp>
        </p:grpSp>
        <p:grpSp>
          <p:nvGrpSpPr>
            <p:cNvPr id="202" name="Graphic 5">
              <a:extLst>
                <a:ext uri="{FF2B5EF4-FFF2-40B4-BE49-F238E27FC236}">
                  <a16:creationId xmlns:a16="http://schemas.microsoft.com/office/drawing/2014/main" id="{2D5891FC-82FB-2EB0-FF89-524D80A3CDE9}"/>
                </a:ext>
              </a:extLst>
            </p:cNvPr>
            <p:cNvGrpSpPr/>
            <p:nvPr/>
          </p:nvGrpSpPr>
          <p:grpSpPr>
            <a:xfrm>
              <a:off x="6626091" y="1406938"/>
              <a:ext cx="80099" cy="79859"/>
              <a:chOff x="6626091" y="1406938"/>
              <a:chExt cx="80099" cy="79859"/>
            </a:xfrm>
          </p:grpSpPr>
          <p:sp>
            <p:nvSpPr>
              <p:cNvPr id="203" name="Freeform 202">
                <a:extLst>
                  <a:ext uri="{FF2B5EF4-FFF2-40B4-BE49-F238E27FC236}">
                    <a16:creationId xmlns:a16="http://schemas.microsoft.com/office/drawing/2014/main" id="{E1A9C6CC-4A97-9126-D7AD-85B7AAC54939}"/>
                  </a:ext>
                </a:extLst>
              </p:cNvPr>
              <p:cNvSpPr/>
              <p:nvPr/>
            </p:nvSpPr>
            <p:spPr>
              <a:xfrm>
                <a:off x="6665505" y="1406938"/>
                <a:ext cx="12714" cy="79859"/>
              </a:xfrm>
              <a:custGeom>
                <a:avLst/>
                <a:gdLst>
                  <a:gd name="connsiteX0" fmla="*/ 403 w 12714"/>
                  <a:gd name="connsiteY0" fmla="*/ 26 h 79859"/>
                  <a:gd name="connsiteX1" fmla="*/ 403 w 12714"/>
                  <a:gd name="connsiteY1" fmla="*/ 79885 h 79859"/>
                </a:gdLst>
                <a:ahLst/>
                <a:cxnLst>
                  <a:cxn ang="0">
                    <a:pos x="connsiteX0" y="connsiteY0"/>
                  </a:cxn>
                  <a:cxn ang="0">
                    <a:pos x="connsiteX1" y="connsiteY1"/>
                  </a:cxn>
                </a:cxnLst>
                <a:rect l="l" t="t" r="r" b="b"/>
                <a:pathLst>
                  <a:path w="12714" h="79859">
                    <a:moveTo>
                      <a:pt x="403" y="26"/>
                    </a:moveTo>
                    <a:lnTo>
                      <a:pt x="403" y="79885"/>
                    </a:lnTo>
                  </a:path>
                </a:pathLst>
              </a:custGeom>
              <a:ln w="12700" cap="flat">
                <a:solidFill>
                  <a:srgbClr val="03508D"/>
                </a:solidFill>
                <a:prstDash val="solid"/>
                <a:miter/>
              </a:ln>
            </p:spPr>
            <p:txBody>
              <a:bodyPr rtlCol="0" anchor="ctr"/>
              <a:lstStyle/>
              <a:p>
                <a:endParaRPr lang="en-US" sz="2400"/>
              </a:p>
            </p:txBody>
          </p:sp>
          <p:sp>
            <p:nvSpPr>
              <p:cNvPr id="204" name="Freeform 203">
                <a:extLst>
                  <a:ext uri="{FF2B5EF4-FFF2-40B4-BE49-F238E27FC236}">
                    <a16:creationId xmlns:a16="http://schemas.microsoft.com/office/drawing/2014/main" id="{FB2B493E-F107-97FA-1A10-73BB4C07A33A}"/>
                  </a:ext>
                </a:extLst>
              </p:cNvPr>
              <p:cNvSpPr/>
              <p:nvPr/>
            </p:nvSpPr>
            <p:spPr>
              <a:xfrm>
                <a:off x="6626091" y="1446234"/>
                <a:ext cx="80099" cy="12676"/>
              </a:xfrm>
              <a:custGeom>
                <a:avLst/>
                <a:gdLst>
                  <a:gd name="connsiteX0" fmla="*/ 80503 w 80099"/>
                  <a:gd name="connsiteY0" fmla="*/ 26 h 12676"/>
                  <a:gd name="connsiteX1" fmla="*/ 403 w 80099"/>
                  <a:gd name="connsiteY1" fmla="*/ 26 h 12676"/>
                </a:gdLst>
                <a:ahLst/>
                <a:cxnLst>
                  <a:cxn ang="0">
                    <a:pos x="connsiteX0" y="connsiteY0"/>
                  </a:cxn>
                  <a:cxn ang="0">
                    <a:pos x="connsiteX1" y="connsiteY1"/>
                  </a:cxn>
                </a:cxnLst>
                <a:rect l="l" t="t" r="r" b="b"/>
                <a:pathLst>
                  <a:path w="80099" h="12676">
                    <a:moveTo>
                      <a:pt x="80503" y="26"/>
                    </a:moveTo>
                    <a:lnTo>
                      <a:pt x="403" y="26"/>
                    </a:lnTo>
                  </a:path>
                </a:pathLst>
              </a:custGeom>
              <a:ln w="12700" cap="flat">
                <a:solidFill>
                  <a:srgbClr val="03508D"/>
                </a:solidFill>
                <a:prstDash val="solid"/>
                <a:miter/>
              </a:ln>
            </p:spPr>
            <p:txBody>
              <a:bodyPr rtlCol="0" anchor="ctr"/>
              <a:lstStyle/>
              <a:p>
                <a:endParaRPr lang="en-US" sz="2400"/>
              </a:p>
            </p:txBody>
          </p:sp>
        </p:grpSp>
        <p:grpSp>
          <p:nvGrpSpPr>
            <p:cNvPr id="205" name="Graphic 5">
              <a:extLst>
                <a:ext uri="{FF2B5EF4-FFF2-40B4-BE49-F238E27FC236}">
                  <a16:creationId xmlns:a16="http://schemas.microsoft.com/office/drawing/2014/main" id="{4B7A6BC9-26AF-78D2-2F5A-404F335832A8}"/>
                </a:ext>
              </a:extLst>
            </p:cNvPr>
            <p:cNvGrpSpPr/>
            <p:nvPr/>
          </p:nvGrpSpPr>
          <p:grpSpPr>
            <a:xfrm>
              <a:off x="6589219" y="1406938"/>
              <a:ext cx="80099" cy="79859"/>
              <a:chOff x="6589219" y="1406938"/>
              <a:chExt cx="80099" cy="79859"/>
            </a:xfrm>
          </p:grpSpPr>
          <p:sp>
            <p:nvSpPr>
              <p:cNvPr id="206" name="Freeform 205">
                <a:extLst>
                  <a:ext uri="{FF2B5EF4-FFF2-40B4-BE49-F238E27FC236}">
                    <a16:creationId xmlns:a16="http://schemas.microsoft.com/office/drawing/2014/main" id="{FA16D0C0-3D15-CB35-82B2-EC11E101FC94}"/>
                  </a:ext>
                </a:extLst>
              </p:cNvPr>
              <p:cNvSpPr/>
              <p:nvPr/>
            </p:nvSpPr>
            <p:spPr>
              <a:xfrm>
                <a:off x="6628633" y="1406938"/>
                <a:ext cx="12714" cy="79859"/>
              </a:xfrm>
              <a:custGeom>
                <a:avLst/>
                <a:gdLst>
                  <a:gd name="connsiteX0" fmla="*/ 400 w 12714"/>
                  <a:gd name="connsiteY0" fmla="*/ 26 h 79859"/>
                  <a:gd name="connsiteX1" fmla="*/ 400 w 12714"/>
                  <a:gd name="connsiteY1" fmla="*/ 79885 h 79859"/>
                </a:gdLst>
                <a:ahLst/>
                <a:cxnLst>
                  <a:cxn ang="0">
                    <a:pos x="connsiteX0" y="connsiteY0"/>
                  </a:cxn>
                  <a:cxn ang="0">
                    <a:pos x="connsiteX1" y="connsiteY1"/>
                  </a:cxn>
                </a:cxnLst>
                <a:rect l="l" t="t" r="r" b="b"/>
                <a:pathLst>
                  <a:path w="12714" h="79859">
                    <a:moveTo>
                      <a:pt x="400" y="26"/>
                    </a:moveTo>
                    <a:lnTo>
                      <a:pt x="400" y="79885"/>
                    </a:lnTo>
                  </a:path>
                </a:pathLst>
              </a:custGeom>
              <a:ln w="12700" cap="flat">
                <a:solidFill>
                  <a:srgbClr val="03508D"/>
                </a:solidFill>
                <a:prstDash val="solid"/>
                <a:miter/>
              </a:ln>
            </p:spPr>
            <p:txBody>
              <a:bodyPr rtlCol="0" anchor="ctr"/>
              <a:lstStyle/>
              <a:p>
                <a:endParaRPr lang="en-US" sz="2400"/>
              </a:p>
            </p:txBody>
          </p:sp>
          <p:sp>
            <p:nvSpPr>
              <p:cNvPr id="207" name="Freeform 206">
                <a:extLst>
                  <a:ext uri="{FF2B5EF4-FFF2-40B4-BE49-F238E27FC236}">
                    <a16:creationId xmlns:a16="http://schemas.microsoft.com/office/drawing/2014/main" id="{03E98F4C-7A48-B14F-6575-B09960D23BA0}"/>
                  </a:ext>
                </a:extLst>
              </p:cNvPr>
              <p:cNvSpPr/>
              <p:nvPr/>
            </p:nvSpPr>
            <p:spPr>
              <a:xfrm>
                <a:off x="6589219" y="1446234"/>
                <a:ext cx="80099" cy="12676"/>
              </a:xfrm>
              <a:custGeom>
                <a:avLst/>
                <a:gdLst>
                  <a:gd name="connsiteX0" fmla="*/ 80500 w 80099"/>
                  <a:gd name="connsiteY0" fmla="*/ 26 h 12676"/>
                  <a:gd name="connsiteX1" fmla="*/ 400 w 80099"/>
                  <a:gd name="connsiteY1" fmla="*/ 26 h 12676"/>
                </a:gdLst>
                <a:ahLst/>
                <a:cxnLst>
                  <a:cxn ang="0">
                    <a:pos x="connsiteX0" y="connsiteY0"/>
                  </a:cxn>
                  <a:cxn ang="0">
                    <a:pos x="connsiteX1" y="connsiteY1"/>
                  </a:cxn>
                </a:cxnLst>
                <a:rect l="l" t="t" r="r" b="b"/>
                <a:pathLst>
                  <a:path w="80099" h="12676">
                    <a:moveTo>
                      <a:pt x="80500" y="26"/>
                    </a:moveTo>
                    <a:lnTo>
                      <a:pt x="400" y="26"/>
                    </a:lnTo>
                  </a:path>
                </a:pathLst>
              </a:custGeom>
              <a:ln w="12700" cap="flat">
                <a:solidFill>
                  <a:srgbClr val="03508D"/>
                </a:solidFill>
                <a:prstDash val="solid"/>
                <a:miter/>
              </a:ln>
            </p:spPr>
            <p:txBody>
              <a:bodyPr rtlCol="0" anchor="ctr"/>
              <a:lstStyle/>
              <a:p>
                <a:endParaRPr lang="en-US" sz="2400"/>
              </a:p>
            </p:txBody>
          </p:sp>
        </p:grpSp>
        <p:grpSp>
          <p:nvGrpSpPr>
            <p:cNvPr id="208" name="Graphic 5">
              <a:extLst>
                <a:ext uri="{FF2B5EF4-FFF2-40B4-BE49-F238E27FC236}">
                  <a16:creationId xmlns:a16="http://schemas.microsoft.com/office/drawing/2014/main" id="{29A3595F-447D-D4C4-6C48-FA8A4ADC882D}"/>
                </a:ext>
              </a:extLst>
            </p:cNvPr>
            <p:cNvGrpSpPr/>
            <p:nvPr/>
          </p:nvGrpSpPr>
          <p:grpSpPr>
            <a:xfrm>
              <a:off x="6078105" y="1320740"/>
              <a:ext cx="80099" cy="79859"/>
              <a:chOff x="6078105" y="1320740"/>
              <a:chExt cx="80099" cy="79859"/>
            </a:xfrm>
          </p:grpSpPr>
          <p:sp>
            <p:nvSpPr>
              <p:cNvPr id="209" name="Freeform 208">
                <a:extLst>
                  <a:ext uri="{FF2B5EF4-FFF2-40B4-BE49-F238E27FC236}">
                    <a16:creationId xmlns:a16="http://schemas.microsoft.com/office/drawing/2014/main" id="{37E305D1-AA6E-48FB-2A58-1CD7860D353C}"/>
                  </a:ext>
                </a:extLst>
              </p:cNvPr>
              <p:cNvSpPr/>
              <p:nvPr/>
            </p:nvSpPr>
            <p:spPr>
              <a:xfrm>
                <a:off x="6117519" y="1320740"/>
                <a:ext cx="12714" cy="79859"/>
              </a:xfrm>
              <a:custGeom>
                <a:avLst/>
                <a:gdLst>
                  <a:gd name="connsiteX0" fmla="*/ 360 w 12714"/>
                  <a:gd name="connsiteY0" fmla="*/ 19 h 79859"/>
                  <a:gd name="connsiteX1" fmla="*/ 360 w 12714"/>
                  <a:gd name="connsiteY1" fmla="*/ 79878 h 79859"/>
                </a:gdLst>
                <a:ahLst/>
                <a:cxnLst>
                  <a:cxn ang="0">
                    <a:pos x="connsiteX0" y="connsiteY0"/>
                  </a:cxn>
                  <a:cxn ang="0">
                    <a:pos x="connsiteX1" y="connsiteY1"/>
                  </a:cxn>
                </a:cxnLst>
                <a:rect l="l" t="t" r="r" b="b"/>
                <a:pathLst>
                  <a:path w="12714" h="79859">
                    <a:moveTo>
                      <a:pt x="360" y="19"/>
                    </a:moveTo>
                    <a:lnTo>
                      <a:pt x="360" y="79878"/>
                    </a:lnTo>
                  </a:path>
                </a:pathLst>
              </a:custGeom>
              <a:ln w="12700" cap="flat">
                <a:solidFill>
                  <a:srgbClr val="03508D"/>
                </a:solidFill>
                <a:prstDash val="solid"/>
                <a:miter/>
              </a:ln>
            </p:spPr>
            <p:txBody>
              <a:bodyPr rtlCol="0" anchor="ctr"/>
              <a:lstStyle/>
              <a:p>
                <a:endParaRPr lang="en-US" sz="2400"/>
              </a:p>
            </p:txBody>
          </p:sp>
          <p:sp>
            <p:nvSpPr>
              <p:cNvPr id="210" name="Freeform 209">
                <a:extLst>
                  <a:ext uri="{FF2B5EF4-FFF2-40B4-BE49-F238E27FC236}">
                    <a16:creationId xmlns:a16="http://schemas.microsoft.com/office/drawing/2014/main" id="{69425B36-9DB4-A68F-4F89-B7B514049A67}"/>
                  </a:ext>
                </a:extLst>
              </p:cNvPr>
              <p:cNvSpPr/>
              <p:nvPr/>
            </p:nvSpPr>
            <p:spPr>
              <a:xfrm>
                <a:off x="6078105" y="1360036"/>
                <a:ext cx="80099" cy="12676"/>
              </a:xfrm>
              <a:custGeom>
                <a:avLst/>
                <a:gdLst>
                  <a:gd name="connsiteX0" fmla="*/ 80460 w 80099"/>
                  <a:gd name="connsiteY0" fmla="*/ 19 h 12676"/>
                  <a:gd name="connsiteX1" fmla="*/ 360 w 80099"/>
                  <a:gd name="connsiteY1" fmla="*/ 19 h 12676"/>
                </a:gdLst>
                <a:ahLst/>
                <a:cxnLst>
                  <a:cxn ang="0">
                    <a:pos x="connsiteX0" y="connsiteY0"/>
                  </a:cxn>
                  <a:cxn ang="0">
                    <a:pos x="connsiteX1" y="connsiteY1"/>
                  </a:cxn>
                </a:cxnLst>
                <a:rect l="l" t="t" r="r" b="b"/>
                <a:pathLst>
                  <a:path w="80099" h="12676">
                    <a:moveTo>
                      <a:pt x="80460" y="19"/>
                    </a:moveTo>
                    <a:lnTo>
                      <a:pt x="360" y="19"/>
                    </a:lnTo>
                  </a:path>
                </a:pathLst>
              </a:custGeom>
              <a:ln w="12700" cap="flat">
                <a:solidFill>
                  <a:srgbClr val="03508D"/>
                </a:solidFill>
                <a:prstDash val="solid"/>
                <a:miter/>
              </a:ln>
            </p:spPr>
            <p:txBody>
              <a:bodyPr rtlCol="0" anchor="ctr"/>
              <a:lstStyle/>
              <a:p>
                <a:endParaRPr lang="en-US" sz="2400"/>
              </a:p>
            </p:txBody>
          </p:sp>
        </p:grpSp>
        <p:grpSp>
          <p:nvGrpSpPr>
            <p:cNvPr id="211" name="Graphic 5">
              <a:extLst>
                <a:ext uri="{FF2B5EF4-FFF2-40B4-BE49-F238E27FC236}">
                  <a16:creationId xmlns:a16="http://schemas.microsoft.com/office/drawing/2014/main" id="{7A0D7A3E-634D-CFE5-C89F-9657AF5273DD}"/>
                </a:ext>
              </a:extLst>
            </p:cNvPr>
            <p:cNvGrpSpPr/>
            <p:nvPr/>
          </p:nvGrpSpPr>
          <p:grpSpPr>
            <a:xfrm>
              <a:off x="5833991" y="1295388"/>
              <a:ext cx="80099" cy="79859"/>
              <a:chOff x="5833991" y="1295388"/>
              <a:chExt cx="80099" cy="79859"/>
            </a:xfrm>
          </p:grpSpPr>
          <p:sp>
            <p:nvSpPr>
              <p:cNvPr id="212" name="Freeform 211">
                <a:extLst>
                  <a:ext uri="{FF2B5EF4-FFF2-40B4-BE49-F238E27FC236}">
                    <a16:creationId xmlns:a16="http://schemas.microsoft.com/office/drawing/2014/main" id="{CF327EC6-970B-65AB-B71F-D8EFF7C4939B}"/>
                  </a:ext>
                </a:extLst>
              </p:cNvPr>
              <p:cNvSpPr/>
              <p:nvPr/>
            </p:nvSpPr>
            <p:spPr>
              <a:xfrm>
                <a:off x="5873405" y="1295388"/>
                <a:ext cx="12714" cy="79859"/>
              </a:xfrm>
              <a:custGeom>
                <a:avLst/>
                <a:gdLst>
                  <a:gd name="connsiteX0" fmla="*/ 341 w 12714"/>
                  <a:gd name="connsiteY0" fmla="*/ 17 h 79859"/>
                  <a:gd name="connsiteX1" fmla="*/ 341 w 12714"/>
                  <a:gd name="connsiteY1" fmla="*/ 79876 h 79859"/>
                </a:gdLst>
                <a:ahLst/>
                <a:cxnLst>
                  <a:cxn ang="0">
                    <a:pos x="connsiteX0" y="connsiteY0"/>
                  </a:cxn>
                  <a:cxn ang="0">
                    <a:pos x="connsiteX1" y="connsiteY1"/>
                  </a:cxn>
                </a:cxnLst>
                <a:rect l="l" t="t" r="r" b="b"/>
                <a:pathLst>
                  <a:path w="12714" h="79859">
                    <a:moveTo>
                      <a:pt x="341" y="17"/>
                    </a:moveTo>
                    <a:lnTo>
                      <a:pt x="341" y="79876"/>
                    </a:lnTo>
                  </a:path>
                </a:pathLst>
              </a:custGeom>
              <a:ln w="12700" cap="flat">
                <a:solidFill>
                  <a:srgbClr val="03508D"/>
                </a:solidFill>
                <a:prstDash val="solid"/>
                <a:miter/>
              </a:ln>
            </p:spPr>
            <p:txBody>
              <a:bodyPr rtlCol="0" anchor="ctr"/>
              <a:lstStyle/>
              <a:p>
                <a:endParaRPr lang="en-US" sz="2400"/>
              </a:p>
            </p:txBody>
          </p:sp>
          <p:sp>
            <p:nvSpPr>
              <p:cNvPr id="213" name="Freeform 212">
                <a:extLst>
                  <a:ext uri="{FF2B5EF4-FFF2-40B4-BE49-F238E27FC236}">
                    <a16:creationId xmlns:a16="http://schemas.microsoft.com/office/drawing/2014/main" id="{0CE65F4A-733A-A89A-1084-2C440D375C12}"/>
                  </a:ext>
                </a:extLst>
              </p:cNvPr>
              <p:cNvSpPr/>
              <p:nvPr/>
            </p:nvSpPr>
            <p:spPr>
              <a:xfrm>
                <a:off x="5833991" y="1334684"/>
                <a:ext cx="80099" cy="12676"/>
              </a:xfrm>
              <a:custGeom>
                <a:avLst/>
                <a:gdLst>
                  <a:gd name="connsiteX0" fmla="*/ 80441 w 80099"/>
                  <a:gd name="connsiteY0" fmla="*/ 17 h 12676"/>
                  <a:gd name="connsiteX1" fmla="*/ 341 w 80099"/>
                  <a:gd name="connsiteY1" fmla="*/ 17 h 12676"/>
                </a:gdLst>
                <a:ahLst/>
                <a:cxnLst>
                  <a:cxn ang="0">
                    <a:pos x="connsiteX0" y="connsiteY0"/>
                  </a:cxn>
                  <a:cxn ang="0">
                    <a:pos x="connsiteX1" y="connsiteY1"/>
                  </a:cxn>
                </a:cxnLst>
                <a:rect l="l" t="t" r="r" b="b"/>
                <a:pathLst>
                  <a:path w="80099" h="12676">
                    <a:moveTo>
                      <a:pt x="80441" y="17"/>
                    </a:moveTo>
                    <a:lnTo>
                      <a:pt x="341" y="17"/>
                    </a:lnTo>
                  </a:path>
                </a:pathLst>
              </a:custGeom>
              <a:ln w="12700" cap="flat">
                <a:solidFill>
                  <a:srgbClr val="03508D"/>
                </a:solidFill>
                <a:prstDash val="solid"/>
                <a:miter/>
              </a:ln>
            </p:spPr>
            <p:txBody>
              <a:bodyPr rtlCol="0" anchor="ctr"/>
              <a:lstStyle/>
              <a:p>
                <a:endParaRPr lang="en-US" sz="2400"/>
              </a:p>
            </p:txBody>
          </p:sp>
        </p:grpSp>
        <p:grpSp>
          <p:nvGrpSpPr>
            <p:cNvPr id="214" name="Graphic 5">
              <a:extLst>
                <a:ext uri="{FF2B5EF4-FFF2-40B4-BE49-F238E27FC236}">
                  <a16:creationId xmlns:a16="http://schemas.microsoft.com/office/drawing/2014/main" id="{8A3B531C-24BE-0521-20F7-48CC87751E5F}"/>
                </a:ext>
              </a:extLst>
            </p:cNvPr>
            <p:cNvGrpSpPr/>
            <p:nvPr/>
          </p:nvGrpSpPr>
          <p:grpSpPr>
            <a:xfrm>
              <a:off x="5826362" y="1295388"/>
              <a:ext cx="80099" cy="79859"/>
              <a:chOff x="5826362" y="1295388"/>
              <a:chExt cx="80099" cy="79859"/>
            </a:xfrm>
          </p:grpSpPr>
          <p:sp>
            <p:nvSpPr>
              <p:cNvPr id="215" name="Freeform 214">
                <a:extLst>
                  <a:ext uri="{FF2B5EF4-FFF2-40B4-BE49-F238E27FC236}">
                    <a16:creationId xmlns:a16="http://schemas.microsoft.com/office/drawing/2014/main" id="{F276E35F-C8D8-54E8-D0CC-47C3D62ACABD}"/>
                  </a:ext>
                </a:extLst>
              </p:cNvPr>
              <p:cNvSpPr/>
              <p:nvPr/>
            </p:nvSpPr>
            <p:spPr>
              <a:xfrm>
                <a:off x="5865777" y="1295388"/>
                <a:ext cx="12714" cy="79859"/>
              </a:xfrm>
              <a:custGeom>
                <a:avLst/>
                <a:gdLst>
                  <a:gd name="connsiteX0" fmla="*/ 340 w 12714"/>
                  <a:gd name="connsiteY0" fmla="*/ 17 h 79859"/>
                  <a:gd name="connsiteX1" fmla="*/ 340 w 12714"/>
                  <a:gd name="connsiteY1" fmla="*/ 79876 h 79859"/>
                </a:gdLst>
                <a:ahLst/>
                <a:cxnLst>
                  <a:cxn ang="0">
                    <a:pos x="connsiteX0" y="connsiteY0"/>
                  </a:cxn>
                  <a:cxn ang="0">
                    <a:pos x="connsiteX1" y="connsiteY1"/>
                  </a:cxn>
                </a:cxnLst>
                <a:rect l="l" t="t" r="r" b="b"/>
                <a:pathLst>
                  <a:path w="12714" h="79859">
                    <a:moveTo>
                      <a:pt x="340" y="17"/>
                    </a:moveTo>
                    <a:lnTo>
                      <a:pt x="340" y="79876"/>
                    </a:lnTo>
                  </a:path>
                </a:pathLst>
              </a:custGeom>
              <a:ln w="12700" cap="flat">
                <a:solidFill>
                  <a:srgbClr val="03508D"/>
                </a:solidFill>
                <a:prstDash val="solid"/>
                <a:miter/>
              </a:ln>
            </p:spPr>
            <p:txBody>
              <a:bodyPr rtlCol="0" anchor="ctr"/>
              <a:lstStyle/>
              <a:p>
                <a:endParaRPr lang="en-US" sz="2400"/>
              </a:p>
            </p:txBody>
          </p:sp>
          <p:sp>
            <p:nvSpPr>
              <p:cNvPr id="216" name="Freeform 215">
                <a:extLst>
                  <a:ext uri="{FF2B5EF4-FFF2-40B4-BE49-F238E27FC236}">
                    <a16:creationId xmlns:a16="http://schemas.microsoft.com/office/drawing/2014/main" id="{736C219A-B8BF-A57D-24EB-9EA2B733F740}"/>
                  </a:ext>
                </a:extLst>
              </p:cNvPr>
              <p:cNvSpPr/>
              <p:nvPr/>
            </p:nvSpPr>
            <p:spPr>
              <a:xfrm>
                <a:off x="5826362" y="1334684"/>
                <a:ext cx="80099" cy="12676"/>
              </a:xfrm>
              <a:custGeom>
                <a:avLst/>
                <a:gdLst>
                  <a:gd name="connsiteX0" fmla="*/ 80440 w 80099"/>
                  <a:gd name="connsiteY0" fmla="*/ 17 h 12676"/>
                  <a:gd name="connsiteX1" fmla="*/ 340 w 80099"/>
                  <a:gd name="connsiteY1" fmla="*/ 17 h 12676"/>
                </a:gdLst>
                <a:ahLst/>
                <a:cxnLst>
                  <a:cxn ang="0">
                    <a:pos x="connsiteX0" y="connsiteY0"/>
                  </a:cxn>
                  <a:cxn ang="0">
                    <a:pos x="connsiteX1" y="connsiteY1"/>
                  </a:cxn>
                </a:cxnLst>
                <a:rect l="l" t="t" r="r" b="b"/>
                <a:pathLst>
                  <a:path w="80099" h="12676">
                    <a:moveTo>
                      <a:pt x="80440" y="17"/>
                    </a:moveTo>
                    <a:lnTo>
                      <a:pt x="340" y="17"/>
                    </a:lnTo>
                  </a:path>
                </a:pathLst>
              </a:custGeom>
              <a:ln w="12700" cap="flat">
                <a:solidFill>
                  <a:srgbClr val="03508D"/>
                </a:solidFill>
                <a:prstDash val="solid"/>
                <a:miter/>
              </a:ln>
            </p:spPr>
            <p:txBody>
              <a:bodyPr rtlCol="0" anchor="ctr"/>
              <a:lstStyle/>
              <a:p>
                <a:endParaRPr lang="en-US" sz="2400"/>
              </a:p>
            </p:txBody>
          </p:sp>
        </p:grpSp>
        <p:grpSp>
          <p:nvGrpSpPr>
            <p:cNvPr id="217" name="Graphic 5">
              <a:extLst>
                <a:ext uri="{FF2B5EF4-FFF2-40B4-BE49-F238E27FC236}">
                  <a16:creationId xmlns:a16="http://schemas.microsoft.com/office/drawing/2014/main" id="{CB2CBF9E-EA15-73F7-8D19-32DD572B2CD5}"/>
                </a:ext>
              </a:extLst>
            </p:cNvPr>
            <p:cNvGrpSpPr/>
            <p:nvPr/>
          </p:nvGrpSpPr>
          <p:grpSpPr>
            <a:xfrm>
              <a:off x="5659805" y="1295388"/>
              <a:ext cx="80099" cy="79859"/>
              <a:chOff x="5659805" y="1295388"/>
              <a:chExt cx="80099" cy="79859"/>
            </a:xfrm>
          </p:grpSpPr>
          <p:sp>
            <p:nvSpPr>
              <p:cNvPr id="218" name="Freeform 217">
                <a:extLst>
                  <a:ext uri="{FF2B5EF4-FFF2-40B4-BE49-F238E27FC236}">
                    <a16:creationId xmlns:a16="http://schemas.microsoft.com/office/drawing/2014/main" id="{77ADA47D-1AD0-DAE8-52AF-713AB25A4987}"/>
                  </a:ext>
                </a:extLst>
              </p:cNvPr>
              <p:cNvSpPr/>
              <p:nvPr/>
            </p:nvSpPr>
            <p:spPr>
              <a:xfrm>
                <a:off x="5699220" y="1295388"/>
                <a:ext cx="12714" cy="79859"/>
              </a:xfrm>
              <a:custGeom>
                <a:avLst/>
                <a:gdLst>
                  <a:gd name="connsiteX0" fmla="*/ 327 w 12714"/>
                  <a:gd name="connsiteY0" fmla="*/ 17 h 79859"/>
                  <a:gd name="connsiteX1" fmla="*/ 327 w 12714"/>
                  <a:gd name="connsiteY1" fmla="*/ 79876 h 79859"/>
                </a:gdLst>
                <a:ahLst/>
                <a:cxnLst>
                  <a:cxn ang="0">
                    <a:pos x="connsiteX0" y="connsiteY0"/>
                  </a:cxn>
                  <a:cxn ang="0">
                    <a:pos x="connsiteX1" y="connsiteY1"/>
                  </a:cxn>
                </a:cxnLst>
                <a:rect l="l" t="t" r="r" b="b"/>
                <a:pathLst>
                  <a:path w="12714" h="79859">
                    <a:moveTo>
                      <a:pt x="327" y="17"/>
                    </a:moveTo>
                    <a:lnTo>
                      <a:pt x="327" y="79876"/>
                    </a:lnTo>
                  </a:path>
                </a:pathLst>
              </a:custGeom>
              <a:ln w="12700" cap="flat">
                <a:solidFill>
                  <a:srgbClr val="03508D"/>
                </a:solidFill>
                <a:prstDash val="solid"/>
                <a:miter/>
              </a:ln>
            </p:spPr>
            <p:txBody>
              <a:bodyPr rtlCol="0" anchor="ctr"/>
              <a:lstStyle/>
              <a:p>
                <a:endParaRPr lang="en-US" sz="2400"/>
              </a:p>
            </p:txBody>
          </p:sp>
          <p:sp>
            <p:nvSpPr>
              <p:cNvPr id="219" name="Freeform 218">
                <a:extLst>
                  <a:ext uri="{FF2B5EF4-FFF2-40B4-BE49-F238E27FC236}">
                    <a16:creationId xmlns:a16="http://schemas.microsoft.com/office/drawing/2014/main" id="{3F28E135-A772-02F2-C278-E444F3064B68}"/>
                  </a:ext>
                </a:extLst>
              </p:cNvPr>
              <p:cNvSpPr/>
              <p:nvPr/>
            </p:nvSpPr>
            <p:spPr>
              <a:xfrm>
                <a:off x="5659805" y="1334684"/>
                <a:ext cx="80099" cy="12676"/>
              </a:xfrm>
              <a:custGeom>
                <a:avLst/>
                <a:gdLst>
                  <a:gd name="connsiteX0" fmla="*/ 80427 w 80099"/>
                  <a:gd name="connsiteY0" fmla="*/ 17 h 12676"/>
                  <a:gd name="connsiteX1" fmla="*/ 327 w 80099"/>
                  <a:gd name="connsiteY1" fmla="*/ 17 h 12676"/>
                </a:gdLst>
                <a:ahLst/>
                <a:cxnLst>
                  <a:cxn ang="0">
                    <a:pos x="connsiteX0" y="connsiteY0"/>
                  </a:cxn>
                  <a:cxn ang="0">
                    <a:pos x="connsiteX1" y="connsiteY1"/>
                  </a:cxn>
                </a:cxnLst>
                <a:rect l="l" t="t" r="r" b="b"/>
                <a:pathLst>
                  <a:path w="80099" h="12676">
                    <a:moveTo>
                      <a:pt x="80427" y="17"/>
                    </a:moveTo>
                    <a:lnTo>
                      <a:pt x="327" y="17"/>
                    </a:lnTo>
                  </a:path>
                </a:pathLst>
              </a:custGeom>
              <a:ln w="12700" cap="flat">
                <a:solidFill>
                  <a:srgbClr val="03508D"/>
                </a:solidFill>
                <a:prstDash val="solid"/>
                <a:miter/>
              </a:ln>
            </p:spPr>
            <p:txBody>
              <a:bodyPr rtlCol="0" anchor="ctr"/>
              <a:lstStyle/>
              <a:p>
                <a:endParaRPr lang="en-US" sz="2400"/>
              </a:p>
            </p:txBody>
          </p:sp>
        </p:grpSp>
        <p:grpSp>
          <p:nvGrpSpPr>
            <p:cNvPr id="220" name="Graphic 5">
              <a:extLst>
                <a:ext uri="{FF2B5EF4-FFF2-40B4-BE49-F238E27FC236}">
                  <a16:creationId xmlns:a16="http://schemas.microsoft.com/office/drawing/2014/main" id="{3BB8F098-25B4-530D-768A-8CC5B8E72719}"/>
                </a:ext>
              </a:extLst>
            </p:cNvPr>
            <p:cNvGrpSpPr/>
            <p:nvPr/>
          </p:nvGrpSpPr>
          <p:grpSpPr>
            <a:xfrm>
              <a:off x="5630563" y="1295388"/>
              <a:ext cx="80099" cy="79859"/>
              <a:chOff x="5630563" y="1295388"/>
              <a:chExt cx="80099" cy="79859"/>
            </a:xfrm>
          </p:grpSpPr>
          <p:sp>
            <p:nvSpPr>
              <p:cNvPr id="221" name="Freeform 220">
                <a:extLst>
                  <a:ext uri="{FF2B5EF4-FFF2-40B4-BE49-F238E27FC236}">
                    <a16:creationId xmlns:a16="http://schemas.microsoft.com/office/drawing/2014/main" id="{F71666C6-AABA-EFFB-35EF-74DEE66CB684}"/>
                  </a:ext>
                </a:extLst>
              </p:cNvPr>
              <p:cNvSpPr/>
              <p:nvPr/>
            </p:nvSpPr>
            <p:spPr>
              <a:xfrm>
                <a:off x="5669977" y="1295388"/>
                <a:ext cx="12714" cy="79859"/>
              </a:xfrm>
              <a:custGeom>
                <a:avLst/>
                <a:gdLst>
                  <a:gd name="connsiteX0" fmla="*/ 325 w 12714"/>
                  <a:gd name="connsiteY0" fmla="*/ 17 h 79859"/>
                  <a:gd name="connsiteX1" fmla="*/ 325 w 12714"/>
                  <a:gd name="connsiteY1" fmla="*/ 79876 h 79859"/>
                </a:gdLst>
                <a:ahLst/>
                <a:cxnLst>
                  <a:cxn ang="0">
                    <a:pos x="connsiteX0" y="connsiteY0"/>
                  </a:cxn>
                  <a:cxn ang="0">
                    <a:pos x="connsiteX1" y="connsiteY1"/>
                  </a:cxn>
                </a:cxnLst>
                <a:rect l="l" t="t" r="r" b="b"/>
                <a:pathLst>
                  <a:path w="12714" h="79859">
                    <a:moveTo>
                      <a:pt x="325" y="17"/>
                    </a:moveTo>
                    <a:lnTo>
                      <a:pt x="325" y="79876"/>
                    </a:lnTo>
                  </a:path>
                </a:pathLst>
              </a:custGeom>
              <a:ln w="12700" cap="flat">
                <a:solidFill>
                  <a:srgbClr val="03508D"/>
                </a:solidFill>
                <a:prstDash val="solid"/>
                <a:miter/>
              </a:ln>
            </p:spPr>
            <p:txBody>
              <a:bodyPr rtlCol="0" anchor="ctr"/>
              <a:lstStyle/>
              <a:p>
                <a:endParaRPr lang="en-US" sz="2400"/>
              </a:p>
            </p:txBody>
          </p:sp>
          <p:sp>
            <p:nvSpPr>
              <p:cNvPr id="222" name="Freeform 221">
                <a:extLst>
                  <a:ext uri="{FF2B5EF4-FFF2-40B4-BE49-F238E27FC236}">
                    <a16:creationId xmlns:a16="http://schemas.microsoft.com/office/drawing/2014/main" id="{A195AC62-DD66-C148-156C-38B8585ECEC0}"/>
                  </a:ext>
                </a:extLst>
              </p:cNvPr>
              <p:cNvSpPr/>
              <p:nvPr/>
            </p:nvSpPr>
            <p:spPr>
              <a:xfrm>
                <a:off x="5630563" y="1334684"/>
                <a:ext cx="80099" cy="12676"/>
              </a:xfrm>
              <a:custGeom>
                <a:avLst/>
                <a:gdLst>
                  <a:gd name="connsiteX0" fmla="*/ 80425 w 80099"/>
                  <a:gd name="connsiteY0" fmla="*/ 17 h 12676"/>
                  <a:gd name="connsiteX1" fmla="*/ 325 w 80099"/>
                  <a:gd name="connsiteY1" fmla="*/ 17 h 12676"/>
                </a:gdLst>
                <a:ahLst/>
                <a:cxnLst>
                  <a:cxn ang="0">
                    <a:pos x="connsiteX0" y="connsiteY0"/>
                  </a:cxn>
                  <a:cxn ang="0">
                    <a:pos x="connsiteX1" y="connsiteY1"/>
                  </a:cxn>
                </a:cxnLst>
                <a:rect l="l" t="t" r="r" b="b"/>
                <a:pathLst>
                  <a:path w="80099" h="12676">
                    <a:moveTo>
                      <a:pt x="80425" y="17"/>
                    </a:moveTo>
                    <a:lnTo>
                      <a:pt x="325" y="17"/>
                    </a:lnTo>
                  </a:path>
                </a:pathLst>
              </a:custGeom>
              <a:ln w="12700" cap="flat">
                <a:solidFill>
                  <a:srgbClr val="03508D"/>
                </a:solidFill>
                <a:prstDash val="solid"/>
                <a:miter/>
              </a:ln>
            </p:spPr>
            <p:txBody>
              <a:bodyPr rtlCol="0" anchor="ctr"/>
              <a:lstStyle/>
              <a:p>
                <a:endParaRPr lang="en-US" sz="2400"/>
              </a:p>
            </p:txBody>
          </p:sp>
        </p:grpSp>
        <p:grpSp>
          <p:nvGrpSpPr>
            <p:cNvPr id="223" name="Graphic 5">
              <a:extLst>
                <a:ext uri="{FF2B5EF4-FFF2-40B4-BE49-F238E27FC236}">
                  <a16:creationId xmlns:a16="http://schemas.microsoft.com/office/drawing/2014/main" id="{6407BCB7-9D97-0E8E-6352-958BCBA2FA9B}"/>
                </a:ext>
              </a:extLst>
            </p:cNvPr>
            <p:cNvGrpSpPr/>
            <p:nvPr/>
          </p:nvGrpSpPr>
          <p:grpSpPr>
            <a:xfrm>
              <a:off x="5457648" y="1295388"/>
              <a:ext cx="80099" cy="79859"/>
              <a:chOff x="5457648" y="1295388"/>
              <a:chExt cx="80099" cy="79859"/>
            </a:xfrm>
          </p:grpSpPr>
          <p:sp>
            <p:nvSpPr>
              <p:cNvPr id="224" name="Freeform 223">
                <a:extLst>
                  <a:ext uri="{FF2B5EF4-FFF2-40B4-BE49-F238E27FC236}">
                    <a16:creationId xmlns:a16="http://schemas.microsoft.com/office/drawing/2014/main" id="{B38DAC52-0F3D-41CD-2987-CA3184632645}"/>
                  </a:ext>
                </a:extLst>
              </p:cNvPr>
              <p:cNvSpPr/>
              <p:nvPr/>
            </p:nvSpPr>
            <p:spPr>
              <a:xfrm>
                <a:off x="5497063" y="1295388"/>
                <a:ext cx="12714" cy="79859"/>
              </a:xfrm>
              <a:custGeom>
                <a:avLst/>
                <a:gdLst>
                  <a:gd name="connsiteX0" fmla="*/ 311 w 12714"/>
                  <a:gd name="connsiteY0" fmla="*/ 17 h 79859"/>
                  <a:gd name="connsiteX1" fmla="*/ 311 w 12714"/>
                  <a:gd name="connsiteY1" fmla="*/ 79876 h 79859"/>
                </a:gdLst>
                <a:ahLst/>
                <a:cxnLst>
                  <a:cxn ang="0">
                    <a:pos x="connsiteX0" y="connsiteY0"/>
                  </a:cxn>
                  <a:cxn ang="0">
                    <a:pos x="connsiteX1" y="connsiteY1"/>
                  </a:cxn>
                </a:cxnLst>
                <a:rect l="l" t="t" r="r" b="b"/>
                <a:pathLst>
                  <a:path w="12714" h="79859">
                    <a:moveTo>
                      <a:pt x="311" y="17"/>
                    </a:moveTo>
                    <a:lnTo>
                      <a:pt x="311" y="79876"/>
                    </a:lnTo>
                  </a:path>
                </a:pathLst>
              </a:custGeom>
              <a:ln w="12700" cap="flat">
                <a:solidFill>
                  <a:srgbClr val="03508D"/>
                </a:solidFill>
                <a:prstDash val="solid"/>
                <a:miter/>
              </a:ln>
            </p:spPr>
            <p:txBody>
              <a:bodyPr rtlCol="0" anchor="ctr"/>
              <a:lstStyle/>
              <a:p>
                <a:endParaRPr lang="en-US" sz="2400"/>
              </a:p>
            </p:txBody>
          </p:sp>
          <p:sp>
            <p:nvSpPr>
              <p:cNvPr id="225" name="Freeform 224">
                <a:extLst>
                  <a:ext uri="{FF2B5EF4-FFF2-40B4-BE49-F238E27FC236}">
                    <a16:creationId xmlns:a16="http://schemas.microsoft.com/office/drawing/2014/main" id="{05775937-6DB6-B66E-A943-FAEC65CE449F}"/>
                  </a:ext>
                </a:extLst>
              </p:cNvPr>
              <p:cNvSpPr/>
              <p:nvPr/>
            </p:nvSpPr>
            <p:spPr>
              <a:xfrm>
                <a:off x="5457648" y="1334684"/>
                <a:ext cx="80099" cy="12676"/>
              </a:xfrm>
              <a:custGeom>
                <a:avLst/>
                <a:gdLst>
                  <a:gd name="connsiteX0" fmla="*/ 80411 w 80099"/>
                  <a:gd name="connsiteY0" fmla="*/ 17 h 12676"/>
                  <a:gd name="connsiteX1" fmla="*/ 311 w 80099"/>
                  <a:gd name="connsiteY1" fmla="*/ 17 h 12676"/>
                </a:gdLst>
                <a:ahLst/>
                <a:cxnLst>
                  <a:cxn ang="0">
                    <a:pos x="connsiteX0" y="connsiteY0"/>
                  </a:cxn>
                  <a:cxn ang="0">
                    <a:pos x="connsiteX1" y="connsiteY1"/>
                  </a:cxn>
                </a:cxnLst>
                <a:rect l="l" t="t" r="r" b="b"/>
                <a:pathLst>
                  <a:path w="80099" h="12676">
                    <a:moveTo>
                      <a:pt x="80411" y="17"/>
                    </a:moveTo>
                    <a:lnTo>
                      <a:pt x="311" y="17"/>
                    </a:lnTo>
                  </a:path>
                </a:pathLst>
              </a:custGeom>
              <a:ln w="12700" cap="flat">
                <a:solidFill>
                  <a:srgbClr val="03508D"/>
                </a:solidFill>
                <a:prstDash val="solid"/>
                <a:miter/>
              </a:ln>
            </p:spPr>
            <p:txBody>
              <a:bodyPr rtlCol="0" anchor="ctr"/>
              <a:lstStyle/>
              <a:p>
                <a:endParaRPr lang="en-US" sz="2400"/>
              </a:p>
            </p:txBody>
          </p:sp>
        </p:grpSp>
        <p:grpSp>
          <p:nvGrpSpPr>
            <p:cNvPr id="226" name="Graphic 5">
              <a:extLst>
                <a:ext uri="{FF2B5EF4-FFF2-40B4-BE49-F238E27FC236}">
                  <a16:creationId xmlns:a16="http://schemas.microsoft.com/office/drawing/2014/main" id="{721D1F71-88AE-8446-C078-095CEEBA90CC}"/>
                </a:ext>
              </a:extLst>
            </p:cNvPr>
            <p:cNvGrpSpPr/>
            <p:nvPr/>
          </p:nvGrpSpPr>
          <p:grpSpPr>
            <a:xfrm>
              <a:off x="4694792" y="1239613"/>
              <a:ext cx="80099" cy="79859"/>
              <a:chOff x="4694792" y="1239613"/>
              <a:chExt cx="80099" cy="79859"/>
            </a:xfrm>
          </p:grpSpPr>
          <p:sp>
            <p:nvSpPr>
              <p:cNvPr id="227" name="Freeform 226">
                <a:extLst>
                  <a:ext uri="{FF2B5EF4-FFF2-40B4-BE49-F238E27FC236}">
                    <a16:creationId xmlns:a16="http://schemas.microsoft.com/office/drawing/2014/main" id="{4D38DD18-13D0-64B5-1B3C-589D1283C732}"/>
                  </a:ext>
                </a:extLst>
              </p:cNvPr>
              <p:cNvSpPr/>
              <p:nvPr/>
            </p:nvSpPr>
            <p:spPr>
              <a:xfrm>
                <a:off x="4734206" y="1239613"/>
                <a:ext cx="12714" cy="79859"/>
              </a:xfrm>
              <a:custGeom>
                <a:avLst/>
                <a:gdLst>
                  <a:gd name="connsiteX0" fmla="*/ 251 w 12714"/>
                  <a:gd name="connsiteY0" fmla="*/ 13 h 79859"/>
                  <a:gd name="connsiteX1" fmla="*/ 251 w 12714"/>
                  <a:gd name="connsiteY1" fmla="*/ 79872 h 79859"/>
                </a:gdLst>
                <a:ahLst/>
                <a:cxnLst>
                  <a:cxn ang="0">
                    <a:pos x="connsiteX0" y="connsiteY0"/>
                  </a:cxn>
                  <a:cxn ang="0">
                    <a:pos x="connsiteX1" y="connsiteY1"/>
                  </a:cxn>
                </a:cxnLst>
                <a:rect l="l" t="t" r="r" b="b"/>
                <a:pathLst>
                  <a:path w="12714" h="79859">
                    <a:moveTo>
                      <a:pt x="251" y="13"/>
                    </a:moveTo>
                    <a:lnTo>
                      <a:pt x="251" y="79872"/>
                    </a:lnTo>
                  </a:path>
                </a:pathLst>
              </a:custGeom>
              <a:ln w="12700" cap="flat">
                <a:solidFill>
                  <a:srgbClr val="03508D"/>
                </a:solidFill>
                <a:prstDash val="solid"/>
                <a:miter/>
              </a:ln>
            </p:spPr>
            <p:txBody>
              <a:bodyPr rtlCol="0" anchor="ctr"/>
              <a:lstStyle/>
              <a:p>
                <a:endParaRPr lang="en-US" sz="2400"/>
              </a:p>
            </p:txBody>
          </p:sp>
          <p:sp>
            <p:nvSpPr>
              <p:cNvPr id="228" name="Freeform 227">
                <a:extLst>
                  <a:ext uri="{FF2B5EF4-FFF2-40B4-BE49-F238E27FC236}">
                    <a16:creationId xmlns:a16="http://schemas.microsoft.com/office/drawing/2014/main" id="{1F651FA0-6571-C821-879F-92B4998D20D9}"/>
                  </a:ext>
                </a:extLst>
              </p:cNvPr>
              <p:cNvSpPr/>
              <p:nvPr/>
            </p:nvSpPr>
            <p:spPr>
              <a:xfrm>
                <a:off x="4694792" y="1278909"/>
                <a:ext cx="80099" cy="12676"/>
              </a:xfrm>
              <a:custGeom>
                <a:avLst/>
                <a:gdLst>
                  <a:gd name="connsiteX0" fmla="*/ 80351 w 80099"/>
                  <a:gd name="connsiteY0" fmla="*/ 13 h 12676"/>
                  <a:gd name="connsiteX1" fmla="*/ 251 w 80099"/>
                  <a:gd name="connsiteY1" fmla="*/ 13 h 12676"/>
                </a:gdLst>
                <a:ahLst/>
                <a:cxnLst>
                  <a:cxn ang="0">
                    <a:pos x="connsiteX0" y="connsiteY0"/>
                  </a:cxn>
                  <a:cxn ang="0">
                    <a:pos x="connsiteX1" y="connsiteY1"/>
                  </a:cxn>
                </a:cxnLst>
                <a:rect l="l" t="t" r="r" b="b"/>
                <a:pathLst>
                  <a:path w="80099" h="12676">
                    <a:moveTo>
                      <a:pt x="80351" y="13"/>
                    </a:moveTo>
                    <a:lnTo>
                      <a:pt x="251" y="13"/>
                    </a:lnTo>
                  </a:path>
                </a:pathLst>
              </a:custGeom>
              <a:ln w="12700" cap="flat">
                <a:solidFill>
                  <a:srgbClr val="03508D"/>
                </a:solidFill>
                <a:prstDash val="solid"/>
                <a:miter/>
              </a:ln>
            </p:spPr>
            <p:txBody>
              <a:bodyPr rtlCol="0" anchor="ctr"/>
              <a:lstStyle/>
              <a:p>
                <a:endParaRPr lang="en-US" sz="2400"/>
              </a:p>
            </p:txBody>
          </p:sp>
        </p:grpSp>
        <p:grpSp>
          <p:nvGrpSpPr>
            <p:cNvPr id="229" name="Graphic 5">
              <a:extLst>
                <a:ext uri="{FF2B5EF4-FFF2-40B4-BE49-F238E27FC236}">
                  <a16:creationId xmlns:a16="http://schemas.microsoft.com/office/drawing/2014/main" id="{0566BCAD-390F-4748-BDD6-10907C39EB76}"/>
                </a:ext>
              </a:extLst>
            </p:cNvPr>
            <p:cNvGrpSpPr/>
            <p:nvPr/>
          </p:nvGrpSpPr>
          <p:grpSpPr>
            <a:xfrm>
              <a:off x="4595620" y="1239613"/>
              <a:ext cx="80099" cy="79859"/>
              <a:chOff x="4595620" y="1239613"/>
              <a:chExt cx="80099" cy="79859"/>
            </a:xfrm>
          </p:grpSpPr>
          <p:sp>
            <p:nvSpPr>
              <p:cNvPr id="230" name="Freeform 229">
                <a:extLst>
                  <a:ext uri="{FF2B5EF4-FFF2-40B4-BE49-F238E27FC236}">
                    <a16:creationId xmlns:a16="http://schemas.microsoft.com/office/drawing/2014/main" id="{B818B671-81A0-66C6-578D-DD6888AB43C7}"/>
                  </a:ext>
                </a:extLst>
              </p:cNvPr>
              <p:cNvSpPr/>
              <p:nvPr/>
            </p:nvSpPr>
            <p:spPr>
              <a:xfrm>
                <a:off x="4635034" y="1239613"/>
                <a:ext cx="12714" cy="79859"/>
              </a:xfrm>
              <a:custGeom>
                <a:avLst/>
                <a:gdLst>
                  <a:gd name="connsiteX0" fmla="*/ 243 w 12714"/>
                  <a:gd name="connsiteY0" fmla="*/ 13 h 79859"/>
                  <a:gd name="connsiteX1" fmla="*/ 243 w 12714"/>
                  <a:gd name="connsiteY1" fmla="*/ 79872 h 79859"/>
                </a:gdLst>
                <a:ahLst/>
                <a:cxnLst>
                  <a:cxn ang="0">
                    <a:pos x="connsiteX0" y="connsiteY0"/>
                  </a:cxn>
                  <a:cxn ang="0">
                    <a:pos x="connsiteX1" y="connsiteY1"/>
                  </a:cxn>
                </a:cxnLst>
                <a:rect l="l" t="t" r="r" b="b"/>
                <a:pathLst>
                  <a:path w="12714" h="79859">
                    <a:moveTo>
                      <a:pt x="243" y="13"/>
                    </a:moveTo>
                    <a:lnTo>
                      <a:pt x="243" y="79872"/>
                    </a:lnTo>
                  </a:path>
                </a:pathLst>
              </a:custGeom>
              <a:ln w="12700" cap="flat">
                <a:solidFill>
                  <a:srgbClr val="03508D"/>
                </a:solidFill>
                <a:prstDash val="solid"/>
                <a:miter/>
              </a:ln>
            </p:spPr>
            <p:txBody>
              <a:bodyPr rtlCol="0" anchor="ctr"/>
              <a:lstStyle/>
              <a:p>
                <a:endParaRPr lang="en-US" sz="2400"/>
              </a:p>
            </p:txBody>
          </p:sp>
          <p:sp>
            <p:nvSpPr>
              <p:cNvPr id="231" name="Freeform 230">
                <a:extLst>
                  <a:ext uri="{FF2B5EF4-FFF2-40B4-BE49-F238E27FC236}">
                    <a16:creationId xmlns:a16="http://schemas.microsoft.com/office/drawing/2014/main" id="{A88D85E7-6652-F3E4-7503-F3266BE4CF45}"/>
                  </a:ext>
                </a:extLst>
              </p:cNvPr>
              <p:cNvSpPr/>
              <p:nvPr/>
            </p:nvSpPr>
            <p:spPr>
              <a:xfrm>
                <a:off x="4595620" y="1278909"/>
                <a:ext cx="80099" cy="12676"/>
              </a:xfrm>
              <a:custGeom>
                <a:avLst/>
                <a:gdLst>
                  <a:gd name="connsiteX0" fmla="*/ 80343 w 80099"/>
                  <a:gd name="connsiteY0" fmla="*/ 13 h 12676"/>
                  <a:gd name="connsiteX1" fmla="*/ 243 w 80099"/>
                  <a:gd name="connsiteY1" fmla="*/ 13 h 12676"/>
                </a:gdLst>
                <a:ahLst/>
                <a:cxnLst>
                  <a:cxn ang="0">
                    <a:pos x="connsiteX0" y="connsiteY0"/>
                  </a:cxn>
                  <a:cxn ang="0">
                    <a:pos x="connsiteX1" y="connsiteY1"/>
                  </a:cxn>
                </a:cxnLst>
                <a:rect l="l" t="t" r="r" b="b"/>
                <a:pathLst>
                  <a:path w="80099" h="12676">
                    <a:moveTo>
                      <a:pt x="80343" y="13"/>
                    </a:moveTo>
                    <a:lnTo>
                      <a:pt x="243" y="13"/>
                    </a:lnTo>
                  </a:path>
                </a:pathLst>
              </a:custGeom>
              <a:ln w="12700" cap="flat">
                <a:solidFill>
                  <a:srgbClr val="03508D"/>
                </a:solidFill>
                <a:prstDash val="solid"/>
                <a:miter/>
              </a:ln>
            </p:spPr>
            <p:txBody>
              <a:bodyPr rtlCol="0" anchor="ctr"/>
              <a:lstStyle/>
              <a:p>
                <a:endParaRPr lang="en-US" sz="2400"/>
              </a:p>
            </p:txBody>
          </p:sp>
        </p:grpSp>
        <p:grpSp>
          <p:nvGrpSpPr>
            <p:cNvPr id="232" name="Graphic 5">
              <a:extLst>
                <a:ext uri="{FF2B5EF4-FFF2-40B4-BE49-F238E27FC236}">
                  <a16:creationId xmlns:a16="http://schemas.microsoft.com/office/drawing/2014/main" id="{FCFCBA8F-B0D5-E9F9-6197-BB6A63D2FC46}"/>
                </a:ext>
              </a:extLst>
            </p:cNvPr>
            <p:cNvGrpSpPr/>
            <p:nvPr/>
          </p:nvGrpSpPr>
          <p:grpSpPr>
            <a:xfrm>
              <a:off x="3658578" y="1153416"/>
              <a:ext cx="80099" cy="79859"/>
              <a:chOff x="3658578" y="1153416"/>
              <a:chExt cx="80099" cy="79859"/>
            </a:xfrm>
          </p:grpSpPr>
          <p:sp>
            <p:nvSpPr>
              <p:cNvPr id="233" name="Freeform 232">
                <a:extLst>
                  <a:ext uri="{FF2B5EF4-FFF2-40B4-BE49-F238E27FC236}">
                    <a16:creationId xmlns:a16="http://schemas.microsoft.com/office/drawing/2014/main" id="{4FCC86B2-BC5B-5DB5-F51B-34B38A641BEB}"/>
                  </a:ext>
                </a:extLst>
              </p:cNvPr>
              <p:cNvSpPr/>
              <p:nvPr/>
            </p:nvSpPr>
            <p:spPr>
              <a:xfrm>
                <a:off x="3697992" y="1153416"/>
                <a:ext cx="12714" cy="79859"/>
              </a:xfrm>
              <a:custGeom>
                <a:avLst/>
                <a:gdLst>
                  <a:gd name="connsiteX0" fmla="*/ 170 w 12714"/>
                  <a:gd name="connsiteY0" fmla="*/ 6 h 79859"/>
                  <a:gd name="connsiteX1" fmla="*/ 170 w 12714"/>
                  <a:gd name="connsiteY1" fmla="*/ 79865 h 79859"/>
                </a:gdLst>
                <a:ahLst/>
                <a:cxnLst>
                  <a:cxn ang="0">
                    <a:pos x="connsiteX0" y="connsiteY0"/>
                  </a:cxn>
                  <a:cxn ang="0">
                    <a:pos x="connsiteX1" y="connsiteY1"/>
                  </a:cxn>
                </a:cxnLst>
                <a:rect l="l" t="t" r="r" b="b"/>
                <a:pathLst>
                  <a:path w="12714" h="79859">
                    <a:moveTo>
                      <a:pt x="170" y="6"/>
                    </a:moveTo>
                    <a:lnTo>
                      <a:pt x="170" y="79865"/>
                    </a:lnTo>
                  </a:path>
                </a:pathLst>
              </a:custGeom>
              <a:ln w="12700" cap="flat">
                <a:solidFill>
                  <a:srgbClr val="03508D"/>
                </a:solidFill>
                <a:prstDash val="solid"/>
                <a:miter/>
              </a:ln>
            </p:spPr>
            <p:txBody>
              <a:bodyPr rtlCol="0" anchor="ctr"/>
              <a:lstStyle/>
              <a:p>
                <a:endParaRPr lang="en-US" sz="2400"/>
              </a:p>
            </p:txBody>
          </p:sp>
          <p:sp>
            <p:nvSpPr>
              <p:cNvPr id="234" name="Freeform 233">
                <a:extLst>
                  <a:ext uri="{FF2B5EF4-FFF2-40B4-BE49-F238E27FC236}">
                    <a16:creationId xmlns:a16="http://schemas.microsoft.com/office/drawing/2014/main" id="{B9A6B45C-62C4-F510-6750-D1861676CC31}"/>
                  </a:ext>
                </a:extLst>
              </p:cNvPr>
              <p:cNvSpPr/>
              <p:nvPr/>
            </p:nvSpPr>
            <p:spPr>
              <a:xfrm>
                <a:off x="3658578" y="1192712"/>
                <a:ext cx="80099" cy="12676"/>
              </a:xfrm>
              <a:custGeom>
                <a:avLst/>
                <a:gdLst>
                  <a:gd name="connsiteX0" fmla="*/ 80270 w 80099"/>
                  <a:gd name="connsiteY0" fmla="*/ 6 h 12676"/>
                  <a:gd name="connsiteX1" fmla="*/ 170 w 80099"/>
                  <a:gd name="connsiteY1" fmla="*/ 6 h 12676"/>
                </a:gdLst>
                <a:ahLst/>
                <a:cxnLst>
                  <a:cxn ang="0">
                    <a:pos x="connsiteX0" y="connsiteY0"/>
                  </a:cxn>
                  <a:cxn ang="0">
                    <a:pos x="connsiteX1" y="connsiteY1"/>
                  </a:cxn>
                </a:cxnLst>
                <a:rect l="l" t="t" r="r" b="b"/>
                <a:pathLst>
                  <a:path w="80099" h="12676">
                    <a:moveTo>
                      <a:pt x="80270" y="6"/>
                    </a:moveTo>
                    <a:lnTo>
                      <a:pt x="170" y="6"/>
                    </a:lnTo>
                  </a:path>
                </a:pathLst>
              </a:custGeom>
              <a:ln w="12700" cap="flat">
                <a:solidFill>
                  <a:srgbClr val="03508D"/>
                </a:solidFill>
                <a:prstDash val="solid"/>
                <a:miter/>
              </a:ln>
            </p:spPr>
            <p:txBody>
              <a:bodyPr rtlCol="0" anchor="ctr"/>
              <a:lstStyle/>
              <a:p>
                <a:endParaRPr lang="en-US" sz="2400"/>
              </a:p>
            </p:txBody>
          </p:sp>
        </p:grpSp>
      </p:grpSp>
      <p:grpSp>
        <p:nvGrpSpPr>
          <p:cNvPr id="235" name="Graphic 5">
            <a:extLst>
              <a:ext uri="{FF2B5EF4-FFF2-40B4-BE49-F238E27FC236}">
                <a16:creationId xmlns:a16="http://schemas.microsoft.com/office/drawing/2014/main" id="{EDA5408B-6EB7-EAEB-80F6-CF3616180BE2}"/>
              </a:ext>
            </a:extLst>
          </p:cNvPr>
          <p:cNvGrpSpPr/>
          <p:nvPr/>
        </p:nvGrpSpPr>
        <p:grpSpPr>
          <a:xfrm>
            <a:off x="2780722" y="1405578"/>
            <a:ext cx="8381252" cy="1674935"/>
            <a:chOff x="1770507" y="1153416"/>
            <a:chExt cx="6285939" cy="1256201"/>
          </a:xfrm>
        </p:grpSpPr>
        <p:grpSp>
          <p:nvGrpSpPr>
            <p:cNvPr id="236" name="Graphic 5">
              <a:extLst>
                <a:ext uri="{FF2B5EF4-FFF2-40B4-BE49-F238E27FC236}">
                  <a16:creationId xmlns:a16="http://schemas.microsoft.com/office/drawing/2014/main" id="{DC2126B5-2AA9-E8A8-8D3B-97AE17272CC5}"/>
                </a:ext>
              </a:extLst>
            </p:cNvPr>
            <p:cNvGrpSpPr/>
            <p:nvPr/>
          </p:nvGrpSpPr>
          <p:grpSpPr>
            <a:xfrm>
              <a:off x="1770507" y="1153416"/>
              <a:ext cx="80099" cy="79859"/>
              <a:chOff x="1770507" y="1153416"/>
              <a:chExt cx="80099" cy="79859"/>
            </a:xfrm>
          </p:grpSpPr>
          <p:sp>
            <p:nvSpPr>
              <p:cNvPr id="237" name="Freeform 236">
                <a:extLst>
                  <a:ext uri="{FF2B5EF4-FFF2-40B4-BE49-F238E27FC236}">
                    <a16:creationId xmlns:a16="http://schemas.microsoft.com/office/drawing/2014/main" id="{E939ED49-7B2C-1849-029B-5F3826EA1EFC}"/>
                  </a:ext>
                </a:extLst>
              </p:cNvPr>
              <p:cNvSpPr/>
              <p:nvPr/>
            </p:nvSpPr>
            <p:spPr>
              <a:xfrm>
                <a:off x="1809921" y="1153416"/>
                <a:ext cx="12714" cy="79859"/>
              </a:xfrm>
              <a:custGeom>
                <a:avLst/>
                <a:gdLst>
                  <a:gd name="connsiteX0" fmla="*/ 21 w 12714"/>
                  <a:gd name="connsiteY0" fmla="*/ 6 h 79859"/>
                  <a:gd name="connsiteX1" fmla="*/ 21 w 12714"/>
                  <a:gd name="connsiteY1" fmla="*/ 79865 h 79859"/>
                </a:gdLst>
                <a:ahLst/>
                <a:cxnLst>
                  <a:cxn ang="0">
                    <a:pos x="connsiteX0" y="connsiteY0"/>
                  </a:cxn>
                  <a:cxn ang="0">
                    <a:pos x="connsiteX1" y="connsiteY1"/>
                  </a:cxn>
                </a:cxnLst>
                <a:rect l="l" t="t" r="r" b="b"/>
                <a:pathLst>
                  <a:path w="12714" h="79859">
                    <a:moveTo>
                      <a:pt x="21" y="6"/>
                    </a:moveTo>
                    <a:lnTo>
                      <a:pt x="21" y="79865"/>
                    </a:lnTo>
                  </a:path>
                </a:pathLst>
              </a:custGeom>
              <a:ln w="12700" cap="flat">
                <a:solidFill>
                  <a:srgbClr val="785723"/>
                </a:solidFill>
                <a:prstDash val="solid"/>
                <a:miter/>
              </a:ln>
            </p:spPr>
            <p:txBody>
              <a:bodyPr rtlCol="0" anchor="ctr"/>
              <a:lstStyle/>
              <a:p>
                <a:endParaRPr lang="en-US" sz="2400"/>
              </a:p>
            </p:txBody>
          </p:sp>
          <p:sp>
            <p:nvSpPr>
              <p:cNvPr id="238" name="Freeform 237">
                <a:extLst>
                  <a:ext uri="{FF2B5EF4-FFF2-40B4-BE49-F238E27FC236}">
                    <a16:creationId xmlns:a16="http://schemas.microsoft.com/office/drawing/2014/main" id="{1F0676E2-9364-3AD6-E0AA-FDD5268319CF}"/>
                  </a:ext>
                </a:extLst>
              </p:cNvPr>
              <p:cNvSpPr/>
              <p:nvPr/>
            </p:nvSpPr>
            <p:spPr>
              <a:xfrm>
                <a:off x="1770507" y="1192712"/>
                <a:ext cx="80099" cy="12676"/>
              </a:xfrm>
              <a:custGeom>
                <a:avLst/>
                <a:gdLst>
                  <a:gd name="connsiteX0" fmla="*/ 80121 w 80099"/>
                  <a:gd name="connsiteY0" fmla="*/ 6 h 12676"/>
                  <a:gd name="connsiteX1" fmla="*/ 21 w 80099"/>
                  <a:gd name="connsiteY1" fmla="*/ 6 h 12676"/>
                </a:gdLst>
                <a:ahLst/>
                <a:cxnLst>
                  <a:cxn ang="0">
                    <a:pos x="connsiteX0" y="connsiteY0"/>
                  </a:cxn>
                  <a:cxn ang="0">
                    <a:pos x="connsiteX1" y="connsiteY1"/>
                  </a:cxn>
                </a:cxnLst>
                <a:rect l="l" t="t" r="r" b="b"/>
                <a:pathLst>
                  <a:path w="80099" h="12676">
                    <a:moveTo>
                      <a:pt x="80121" y="6"/>
                    </a:moveTo>
                    <a:lnTo>
                      <a:pt x="21" y="6"/>
                    </a:lnTo>
                  </a:path>
                </a:pathLst>
              </a:custGeom>
              <a:ln w="12700" cap="flat">
                <a:solidFill>
                  <a:srgbClr val="785723"/>
                </a:solidFill>
                <a:prstDash val="solid"/>
                <a:miter/>
              </a:ln>
            </p:spPr>
            <p:txBody>
              <a:bodyPr rtlCol="0" anchor="ctr"/>
              <a:lstStyle/>
              <a:p>
                <a:endParaRPr lang="en-US" sz="2400"/>
              </a:p>
            </p:txBody>
          </p:sp>
        </p:grpSp>
        <p:grpSp>
          <p:nvGrpSpPr>
            <p:cNvPr id="239" name="Graphic 5">
              <a:extLst>
                <a:ext uri="{FF2B5EF4-FFF2-40B4-BE49-F238E27FC236}">
                  <a16:creationId xmlns:a16="http://schemas.microsoft.com/office/drawing/2014/main" id="{BACA5592-7DA4-01B1-EE86-B8304ECF8AC2}"/>
                </a:ext>
              </a:extLst>
            </p:cNvPr>
            <p:cNvGrpSpPr/>
            <p:nvPr/>
          </p:nvGrpSpPr>
          <p:grpSpPr>
            <a:xfrm>
              <a:off x="1869679" y="1186374"/>
              <a:ext cx="80099" cy="79859"/>
              <a:chOff x="1869679" y="1186374"/>
              <a:chExt cx="80099" cy="79859"/>
            </a:xfrm>
          </p:grpSpPr>
          <p:sp>
            <p:nvSpPr>
              <p:cNvPr id="240" name="Freeform 239">
                <a:extLst>
                  <a:ext uri="{FF2B5EF4-FFF2-40B4-BE49-F238E27FC236}">
                    <a16:creationId xmlns:a16="http://schemas.microsoft.com/office/drawing/2014/main" id="{64E23BEC-12FB-107D-ADCF-B6450BAE2401}"/>
                  </a:ext>
                </a:extLst>
              </p:cNvPr>
              <p:cNvSpPr/>
              <p:nvPr/>
            </p:nvSpPr>
            <p:spPr>
              <a:xfrm>
                <a:off x="1909093" y="1186374"/>
                <a:ext cx="12714" cy="79859"/>
              </a:xfrm>
              <a:custGeom>
                <a:avLst/>
                <a:gdLst>
                  <a:gd name="connsiteX0" fmla="*/ 29 w 12714"/>
                  <a:gd name="connsiteY0" fmla="*/ 8 h 79859"/>
                  <a:gd name="connsiteX1" fmla="*/ 29 w 12714"/>
                  <a:gd name="connsiteY1" fmla="*/ 79868 h 79859"/>
                </a:gdLst>
                <a:ahLst/>
                <a:cxnLst>
                  <a:cxn ang="0">
                    <a:pos x="connsiteX0" y="connsiteY0"/>
                  </a:cxn>
                  <a:cxn ang="0">
                    <a:pos x="connsiteX1" y="connsiteY1"/>
                  </a:cxn>
                </a:cxnLst>
                <a:rect l="l" t="t" r="r" b="b"/>
                <a:pathLst>
                  <a:path w="12714" h="79859">
                    <a:moveTo>
                      <a:pt x="29" y="8"/>
                    </a:moveTo>
                    <a:lnTo>
                      <a:pt x="29" y="79868"/>
                    </a:lnTo>
                  </a:path>
                </a:pathLst>
              </a:custGeom>
              <a:ln w="12700" cap="flat">
                <a:solidFill>
                  <a:srgbClr val="785723"/>
                </a:solidFill>
                <a:prstDash val="solid"/>
                <a:miter/>
              </a:ln>
            </p:spPr>
            <p:txBody>
              <a:bodyPr rtlCol="0" anchor="ctr"/>
              <a:lstStyle/>
              <a:p>
                <a:endParaRPr lang="en-US" sz="2400"/>
              </a:p>
            </p:txBody>
          </p:sp>
          <p:sp>
            <p:nvSpPr>
              <p:cNvPr id="241" name="Freeform 240">
                <a:extLst>
                  <a:ext uri="{FF2B5EF4-FFF2-40B4-BE49-F238E27FC236}">
                    <a16:creationId xmlns:a16="http://schemas.microsoft.com/office/drawing/2014/main" id="{A48DD36D-264F-69AC-D2AE-2C0C3FAD14BE}"/>
                  </a:ext>
                </a:extLst>
              </p:cNvPr>
              <p:cNvSpPr/>
              <p:nvPr/>
            </p:nvSpPr>
            <p:spPr>
              <a:xfrm>
                <a:off x="1869679" y="1225670"/>
                <a:ext cx="80099" cy="12676"/>
              </a:xfrm>
              <a:custGeom>
                <a:avLst/>
                <a:gdLst>
                  <a:gd name="connsiteX0" fmla="*/ 80129 w 80099"/>
                  <a:gd name="connsiteY0" fmla="*/ 8 h 12676"/>
                  <a:gd name="connsiteX1" fmla="*/ 29 w 80099"/>
                  <a:gd name="connsiteY1" fmla="*/ 8 h 12676"/>
                </a:gdLst>
                <a:ahLst/>
                <a:cxnLst>
                  <a:cxn ang="0">
                    <a:pos x="connsiteX0" y="connsiteY0"/>
                  </a:cxn>
                  <a:cxn ang="0">
                    <a:pos x="connsiteX1" y="connsiteY1"/>
                  </a:cxn>
                </a:cxnLst>
                <a:rect l="l" t="t" r="r" b="b"/>
                <a:pathLst>
                  <a:path w="80099" h="12676">
                    <a:moveTo>
                      <a:pt x="80129" y="8"/>
                    </a:moveTo>
                    <a:lnTo>
                      <a:pt x="29" y="8"/>
                    </a:lnTo>
                  </a:path>
                </a:pathLst>
              </a:custGeom>
              <a:ln w="12700" cap="flat">
                <a:solidFill>
                  <a:srgbClr val="785723"/>
                </a:solidFill>
                <a:prstDash val="solid"/>
                <a:miter/>
              </a:ln>
            </p:spPr>
            <p:txBody>
              <a:bodyPr rtlCol="0" anchor="ctr"/>
              <a:lstStyle/>
              <a:p>
                <a:endParaRPr lang="en-US" sz="2400"/>
              </a:p>
            </p:txBody>
          </p:sp>
        </p:grpSp>
        <p:grpSp>
          <p:nvGrpSpPr>
            <p:cNvPr id="242" name="Graphic 5">
              <a:extLst>
                <a:ext uri="{FF2B5EF4-FFF2-40B4-BE49-F238E27FC236}">
                  <a16:creationId xmlns:a16="http://schemas.microsoft.com/office/drawing/2014/main" id="{43ECCE39-97C1-C3FD-0B2E-0EAC8D07101B}"/>
                </a:ext>
              </a:extLst>
            </p:cNvPr>
            <p:cNvGrpSpPr/>
            <p:nvPr/>
          </p:nvGrpSpPr>
          <p:grpSpPr>
            <a:xfrm>
              <a:off x="1886207" y="1186374"/>
              <a:ext cx="80099" cy="79859"/>
              <a:chOff x="1886207" y="1186374"/>
              <a:chExt cx="80099" cy="79859"/>
            </a:xfrm>
          </p:grpSpPr>
          <p:sp>
            <p:nvSpPr>
              <p:cNvPr id="243" name="Freeform 242">
                <a:extLst>
                  <a:ext uri="{FF2B5EF4-FFF2-40B4-BE49-F238E27FC236}">
                    <a16:creationId xmlns:a16="http://schemas.microsoft.com/office/drawing/2014/main" id="{ADB83C8C-FA7B-2A29-091B-57881B271D7E}"/>
                  </a:ext>
                </a:extLst>
              </p:cNvPr>
              <p:cNvSpPr/>
              <p:nvPr/>
            </p:nvSpPr>
            <p:spPr>
              <a:xfrm>
                <a:off x="1925621" y="1186374"/>
                <a:ext cx="12714" cy="79859"/>
              </a:xfrm>
              <a:custGeom>
                <a:avLst/>
                <a:gdLst>
                  <a:gd name="connsiteX0" fmla="*/ 30 w 12714"/>
                  <a:gd name="connsiteY0" fmla="*/ 8 h 79859"/>
                  <a:gd name="connsiteX1" fmla="*/ 30 w 12714"/>
                  <a:gd name="connsiteY1" fmla="*/ 79868 h 79859"/>
                </a:gdLst>
                <a:ahLst/>
                <a:cxnLst>
                  <a:cxn ang="0">
                    <a:pos x="connsiteX0" y="connsiteY0"/>
                  </a:cxn>
                  <a:cxn ang="0">
                    <a:pos x="connsiteX1" y="connsiteY1"/>
                  </a:cxn>
                </a:cxnLst>
                <a:rect l="l" t="t" r="r" b="b"/>
                <a:pathLst>
                  <a:path w="12714" h="79859">
                    <a:moveTo>
                      <a:pt x="30" y="8"/>
                    </a:moveTo>
                    <a:lnTo>
                      <a:pt x="30" y="79868"/>
                    </a:lnTo>
                  </a:path>
                </a:pathLst>
              </a:custGeom>
              <a:ln w="12700" cap="flat">
                <a:solidFill>
                  <a:srgbClr val="785723"/>
                </a:solidFill>
                <a:prstDash val="solid"/>
                <a:miter/>
              </a:ln>
            </p:spPr>
            <p:txBody>
              <a:bodyPr rtlCol="0" anchor="ctr"/>
              <a:lstStyle/>
              <a:p>
                <a:endParaRPr lang="en-US" sz="2400"/>
              </a:p>
            </p:txBody>
          </p:sp>
          <p:sp>
            <p:nvSpPr>
              <p:cNvPr id="244" name="Freeform 243">
                <a:extLst>
                  <a:ext uri="{FF2B5EF4-FFF2-40B4-BE49-F238E27FC236}">
                    <a16:creationId xmlns:a16="http://schemas.microsoft.com/office/drawing/2014/main" id="{9183AEC3-3544-9D1E-93FE-4BB261DEA290}"/>
                  </a:ext>
                </a:extLst>
              </p:cNvPr>
              <p:cNvSpPr/>
              <p:nvPr/>
            </p:nvSpPr>
            <p:spPr>
              <a:xfrm>
                <a:off x="1886207" y="1225670"/>
                <a:ext cx="80099" cy="12676"/>
              </a:xfrm>
              <a:custGeom>
                <a:avLst/>
                <a:gdLst>
                  <a:gd name="connsiteX0" fmla="*/ 80130 w 80099"/>
                  <a:gd name="connsiteY0" fmla="*/ 8 h 12676"/>
                  <a:gd name="connsiteX1" fmla="*/ 30 w 80099"/>
                  <a:gd name="connsiteY1" fmla="*/ 8 h 12676"/>
                </a:gdLst>
                <a:ahLst/>
                <a:cxnLst>
                  <a:cxn ang="0">
                    <a:pos x="connsiteX0" y="connsiteY0"/>
                  </a:cxn>
                  <a:cxn ang="0">
                    <a:pos x="connsiteX1" y="connsiteY1"/>
                  </a:cxn>
                </a:cxnLst>
                <a:rect l="l" t="t" r="r" b="b"/>
                <a:pathLst>
                  <a:path w="80099" h="12676">
                    <a:moveTo>
                      <a:pt x="80130" y="8"/>
                    </a:moveTo>
                    <a:lnTo>
                      <a:pt x="30" y="8"/>
                    </a:lnTo>
                  </a:path>
                </a:pathLst>
              </a:custGeom>
              <a:ln w="12700" cap="flat">
                <a:solidFill>
                  <a:srgbClr val="785723"/>
                </a:solidFill>
                <a:prstDash val="solid"/>
                <a:miter/>
              </a:ln>
            </p:spPr>
            <p:txBody>
              <a:bodyPr rtlCol="0" anchor="ctr"/>
              <a:lstStyle/>
              <a:p>
                <a:endParaRPr lang="en-US" sz="2400"/>
              </a:p>
            </p:txBody>
          </p:sp>
        </p:grpSp>
        <p:grpSp>
          <p:nvGrpSpPr>
            <p:cNvPr id="245" name="Graphic 5">
              <a:extLst>
                <a:ext uri="{FF2B5EF4-FFF2-40B4-BE49-F238E27FC236}">
                  <a16:creationId xmlns:a16="http://schemas.microsoft.com/office/drawing/2014/main" id="{DF2AEBB4-7E62-C1E4-0437-91F55F9203C8}"/>
                </a:ext>
              </a:extLst>
            </p:cNvPr>
            <p:cNvGrpSpPr/>
            <p:nvPr/>
          </p:nvGrpSpPr>
          <p:grpSpPr>
            <a:xfrm>
              <a:off x="1851879" y="1169895"/>
              <a:ext cx="80099" cy="79859"/>
              <a:chOff x="1851879" y="1169895"/>
              <a:chExt cx="80099" cy="79859"/>
            </a:xfrm>
          </p:grpSpPr>
          <p:sp>
            <p:nvSpPr>
              <p:cNvPr id="246" name="Freeform 245">
                <a:extLst>
                  <a:ext uri="{FF2B5EF4-FFF2-40B4-BE49-F238E27FC236}">
                    <a16:creationId xmlns:a16="http://schemas.microsoft.com/office/drawing/2014/main" id="{472F91AC-E22D-A367-4186-B7A7679FC4E1}"/>
                  </a:ext>
                </a:extLst>
              </p:cNvPr>
              <p:cNvSpPr/>
              <p:nvPr/>
            </p:nvSpPr>
            <p:spPr>
              <a:xfrm>
                <a:off x="1891293" y="1169895"/>
                <a:ext cx="12714" cy="79859"/>
              </a:xfrm>
              <a:custGeom>
                <a:avLst/>
                <a:gdLst>
                  <a:gd name="connsiteX0" fmla="*/ 28 w 12714"/>
                  <a:gd name="connsiteY0" fmla="*/ 7 h 79859"/>
                  <a:gd name="connsiteX1" fmla="*/ 28 w 12714"/>
                  <a:gd name="connsiteY1" fmla="*/ 79867 h 79859"/>
                </a:gdLst>
                <a:ahLst/>
                <a:cxnLst>
                  <a:cxn ang="0">
                    <a:pos x="connsiteX0" y="connsiteY0"/>
                  </a:cxn>
                  <a:cxn ang="0">
                    <a:pos x="connsiteX1" y="connsiteY1"/>
                  </a:cxn>
                </a:cxnLst>
                <a:rect l="l" t="t" r="r" b="b"/>
                <a:pathLst>
                  <a:path w="12714" h="79859">
                    <a:moveTo>
                      <a:pt x="28" y="7"/>
                    </a:moveTo>
                    <a:lnTo>
                      <a:pt x="28" y="79867"/>
                    </a:lnTo>
                  </a:path>
                </a:pathLst>
              </a:custGeom>
              <a:ln w="12700" cap="flat">
                <a:solidFill>
                  <a:srgbClr val="785723"/>
                </a:solidFill>
                <a:prstDash val="solid"/>
                <a:miter/>
              </a:ln>
            </p:spPr>
            <p:txBody>
              <a:bodyPr rtlCol="0" anchor="ctr"/>
              <a:lstStyle/>
              <a:p>
                <a:endParaRPr lang="en-US" sz="2400"/>
              </a:p>
            </p:txBody>
          </p:sp>
          <p:sp>
            <p:nvSpPr>
              <p:cNvPr id="247" name="Freeform 246">
                <a:extLst>
                  <a:ext uri="{FF2B5EF4-FFF2-40B4-BE49-F238E27FC236}">
                    <a16:creationId xmlns:a16="http://schemas.microsoft.com/office/drawing/2014/main" id="{ECC8781A-84D4-99C7-D30B-0BD1E28CEFBD}"/>
                  </a:ext>
                </a:extLst>
              </p:cNvPr>
              <p:cNvSpPr/>
              <p:nvPr/>
            </p:nvSpPr>
            <p:spPr>
              <a:xfrm>
                <a:off x="1851879" y="1209191"/>
                <a:ext cx="80099" cy="12676"/>
              </a:xfrm>
              <a:custGeom>
                <a:avLst/>
                <a:gdLst>
                  <a:gd name="connsiteX0" fmla="*/ 80128 w 80099"/>
                  <a:gd name="connsiteY0" fmla="*/ 7 h 12676"/>
                  <a:gd name="connsiteX1" fmla="*/ 28 w 80099"/>
                  <a:gd name="connsiteY1" fmla="*/ 7 h 12676"/>
                </a:gdLst>
                <a:ahLst/>
                <a:cxnLst>
                  <a:cxn ang="0">
                    <a:pos x="connsiteX0" y="connsiteY0"/>
                  </a:cxn>
                  <a:cxn ang="0">
                    <a:pos x="connsiteX1" y="connsiteY1"/>
                  </a:cxn>
                </a:cxnLst>
                <a:rect l="l" t="t" r="r" b="b"/>
                <a:pathLst>
                  <a:path w="80099" h="12676">
                    <a:moveTo>
                      <a:pt x="80128" y="7"/>
                    </a:moveTo>
                    <a:lnTo>
                      <a:pt x="28" y="7"/>
                    </a:lnTo>
                  </a:path>
                </a:pathLst>
              </a:custGeom>
              <a:ln w="12700" cap="flat">
                <a:solidFill>
                  <a:srgbClr val="785723"/>
                </a:solidFill>
                <a:prstDash val="solid"/>
                <a:miter/>
              </a:ln>
            </p:spPr>
            <p:txBody>
              <a:bodyPr rtlCol="0" anchor="ctr"/>
              <a:lstStyle/>
              <a:p>
                <a:endParaRPr lang="en-US" sz="2400"/>
              </a:p>
            </p:txBody>
          </p:sp>
        </p:grpSp>
        <p:grpSp>
          <p:nvGrpSpPr>
            <p:cNvPr id="248" name="Graphic 5">
              <a:extLst>
                <a:ext uri="{FF2B5EF4-FFF2-40B4-BE49-F238E27FC236}">
                  <a16:creationId xmlns:a16="http://schemas.microsoft.com/office/drawing/2014/main" id="{C13CC1FC-FEEC-BE3A-ABB5-66E92278327C}"/>
                </a:ext>
              </a:extLst>
            </p:cNvPr>
            <p:cNvGrpSpPr/>
            <p:nvPr/>
          </p:nvGrpSpPr>
          <p:grpSpPr>
            <a:xfrm>
              <a:off x="1909093" y="1197782"/>
              <a:ext cx="80099" cy="79859"/>
              <a:chOff x="1909093" y="1197782"/>
              <a:chExt cx="80099" cy="79859"/>
            </a:xfrm>
          </p:grpSpPr>
          <p:sp>
            <p:nvSpPr>
              <p:cNvPr id="249" name="Freeform 248">
                <a:extLst>
                  <a:ext uri="{FF2B5EF4-FFF2-40B4-BE49-F238E27FC236}">
                    <a16:creationId xmlns:a16="http://schemas.microsoft.com/office/drawing/2014/main" id="{6C2F0EB7-50A6-A801-48C6-39BFF9A9B4CF}"/>
                  </a:ext>
                </a:extLst>
              </p:cNvPr>
              <p:cNvSpPr/>
              <p:nvPr/>
            </p:nvSpPr>
            <p:spPr>
              <a:xfrm>
                <a:off x="1948507" y="1197782"/>
                <a:ext cx="12714" cy="79859"/>
              </a:xfrm>
              <a:custGeom>
                <a:avLst/>
                <a:gdLst>
                  <a:gd name="connsiteX0" fmla="*/ 32 w 12714"/>
                  <a:gd name="connsiteY0" fmla="*/ 9 h 79859"/>
                  <a:gd name="connsiteX1" fmla="*/ 32 w 12714"/>
                  <a:gd name="connsiteY1" fmla="*/ 79869 h 79859"/>
                </a:gdLst>
                <a:ahLst/>
                <a:cxnLst>
                  <a:cxn ang="0">
                    <a:pos x="connsiteX0" y="connsiteY0"/>
                  </a:cxn>
                  <a:cxn ang="0">
                    <a:pos x="connsiteX1" y="connsiteY1"/>
                  </a:cxn>
                </a:cxnLst>
                <a:rect l="l" t="t" r="r" b="b"/>
                <a:pathLst>
                  <a:path w="12714" h="79859">
                    <a:moveTo>
                      <a:pt x="32" y="9"/>
                    </a:moveTo>
                    <a:lnTo>
                      <a:pt x="32" y="79869"/>
                    </a:lnTo>
                  </a:path>
                </a:pathLst>
              </a:custGeom>
              <a:ln w="12700" cap="flat">
                <a:solidFill>
                  <a:srgbClr val="785723"/>
                </a:solidFill>
                <a:prstDash val="solid"/>
                <a:miter/>
              </a:ln>
            </p:spPr>
            <p:txBody>
              <a:bodyPr rtlCol="0" anchor="ctr"/>
              <a:lstStyle/>
              <a:p>
                <a:endParaRPr lang="en-US" sz="2400"/>
              </a:p>
            </p:txBody>
          </p:sp>
          <p:sp>
            <p:nvSpPr>
              <p:cNvPr id="250" name="Freeform 249">
                <a:extLst>
                  <a:ext uri="{FF2B5EF4-FFF2-40B4-BE49-F238E27FC236}">
                    <a16:creationId xmlns:a16="http://schemas.microsoft.com/office/drawing/2014/main" id="{E8140F53-3E47-5356-7153-C4C1A27D2F7A}"/>
                  </a:ext>
                </a:extLst>
              </p:cNvPr>
              <p:cNvSpPr/>
              <p:nvPr/>
            </p:nvSpPr>
            <p:spPr>
              <a:xfrm>
                <a:off x="1909093" y="1237078"/>
                <a:ext cx="80099" cy="12676"/>
              </a:xfrm>
              <a:custGeom>
                <a:avLst/>
                <a:gdLst>
                  <a:gd name="connsiteX0" fmla="*/ 80132 w 80099"/>
                  <a:gd name="connsiteY0" fmla="*/ 9 h 12676"/>
                  <a:gd name="connsiteX1" fmla="*/ 32 w 80099"/>
                  <a:gd name="connsiteY1" fmla="*/ 9 h 12676"/>
                </a:gdLst>
                <a:ahLst/>
                <a:cxnLst>
                  <a:cxn ang="0">
                    <a:pos x="connsiteX0" y="connsiteY0"/>
                  </a:cxn>
                  <a:cxn ang="0">
                    <a:pos x="connsiteX1" y="connsiteY1"/>
                  </a:cxn>
                </a:cxnLst>
                <a:rect l="l" t="t" r="r" b="b"/>
                <a:pathLst>
                  <a:path w="80099" h="12676">
                    <a:moveTo>
                      <a:pt x="80132" y="9"/>
                    </a:moveTo>
                    <a:lnTo>
                      <a:pt x="32" y="9"/>
                    </a:lnTo>
                  </a:path>
                </a:pathLst>
              </a:custGeom>
              <a:ln w="12700" cap="flat">
                <a:solidFill>
                  <a:srgbClr val="785723"/>
                </a:solidFill>
                <a:prstDash val="solid"/>
                <a:miter/>
              </a:ln>
            </p:spPr>
            <p:txBody>
              <a:bodyPr rtlCol="0" anchor="ctr"/>
              <a:lstStyle/>
              <a:p>
                <a:endParaRPr lang="en-US" sz="2400"/>
              </a:p>
            </p:txBody>
          </p:sp>
        </p:grpSp>
        <p:grpSp>
          <p:nvGrpSpPr>
            <p:cNvPr id="251" name="Graphic 5">
              <a:extLst>
                <a:ext uri="{FF2B5EF4-FFF2-40B4-BE49-F238E27FC236}">
                  <a16:creationId xmlns:a16="http://schemas.microsoft.com/office/drawing/2014/main" id="{33A7B1DA-977E-A56C-56A3-D91613E4C580}"/>
                </a:ext>
              </a:extLst>
            </p:cNvPr>
            <p:cNvGrpSpPr/>
            <p:nvPr/>
          </p:nvGrpSpPr>
          <p:grpSpPr>
            <a:xfrm>
              <a:off x="1963764" y="1201585"/>
              <a:ext cx="80099" cy="79859"/>
              <a:chOff x="1963764" y="1201585"/>
              <a:chExt cx="80099" cy="79859"/>
            </a:xfrm>
          </p:grpSpPr>
          <p:sp>
            <p:nvSpPr>
              <p:cNvPr id="252" name="Freeform 251">
                <a:extLst>
                  <a:ext uri="{FF2B5EF4-FFF2-40B4-BE49-F238E27FC236}">
                    <a16:creationId xmlns:a16="http://schemas.microsoft.com/office/drawing/2014/main" id="{9B0ED4DC-DD97-1A9A-C7CC-7999A7DDFFDC}"/>
                  </a:ext>
                </a:extLst>
              </p:cNvPr>
              <p:cNvSpPr/>
              <p:nvPr/>
            </p:nvSpPr>
            <p:spPr>
              <a:xfrm>
                <a:off x="2003179" y="1201585"/>
                <a:ext cx="12714" cy="79859"/>
              </a:xfrm>
              <a:custGeom>
                <a:avLst/>
                <a:gdLst>
                  <a:gd name="connsiteX0" fmla="*/ 36 w 12714"/>
                  <a:gd name="connsiteY0" fmla="*/ 10 h 79859"/>
                  <a:gd name="connsiteX1" fmla="*/ 36 w 12714"/>
                  <a:gd name="connsiteY1" fmla="*/ 79869 h 79859"/>
                </a:gdLst>
                <a:ahLst/>
                <a:cxnLst>
                  <a:cxn ang="0">
                    <a:pos x="connsiteX0" y="connsiteY0"/>
                  </a:cxn>
                  <a:cxn ang="0">
                    <a:pos x="connsiteX1" y="connsiteY1"/>
                  </a:cxn>
                </a:cxnLst>
                <a:rect l="l" t="t" r="r" b="b"/>
                <a:pathLst>
                  <a:path w="12714" h="79859">
                    <a:moveTo>
                      <a:pt x="36" y="10"/>
                    </a:moveTo>
                    <a:lnTo>
                      <a:pt x="36" y="79869"/>
                    </a:lnTo>
                  </a:path>
                </a:pathLst>
              </a:custGeom>
              <a:ln w="12700" cap="flat">
                <a:solidFill>
                  <a:srgbClr val="785723"/>
                </a:solidFill>
                <a:prstDash val="solid"/>
                <a:miter/>
              </a:ln>
            </p:spPr>
            <p:txBody>
              <a:bodyPr rtlCol="0" anchor="ctr"/>
              <a:lstStyle/>
              <a:p>
                <a:endParaRPr lang="en-US" sz="2400"/>
              </a:p>
            </p:txBody>
          </p:sp>
          <p:sp>
            <p:nvSpPr>
              <p:cNvPr id="253" name="Freeform 252">
                <a:extLst>
                  <a:ext uri="{FF2B5EF4-FFF2-40B4-BE49-F238E27FC236}">
                    <a16:creationId xmlns:a16="http://schemas.microsoft.com/office/drawing/2014/main" id="{AE9BAC72-9C55-EC07-20BB-8EC29C7671DF}"/>
                  </a:ext>
                </a:extLst>
              </p:cNvPr>
              <p:cNvSpPr/>
              <p:nvPr/>
            </p:nvSpPr>
            <p:spPr>
              <a:xfrm>
                <a:off x="1963764" y="1240881"/>
                <a:ext cx="80099" cy="12676"/>
              </a:xfrm>
              <a:custGeom>
                <a:avLst/>
                <a:gdLst>
                  <a:gd name="connsiteX0" fmla="*/ 80136 w 80099"/>
                  <a:gd name="connsiteY0" fmla="*/ 10 h 12676"/>
                  <a:gd name="connsiteX1" fmla="*/ 36 w 80099"/>
                  <a:gd name="connsiteY1" fmla="*/ 10 h 12676"/>
                </a:gdLst>
                <a:ahLst/>
                <a:cxnLst>
                  <a:cxn ang="0">
                    <a:pos x="connsiteX0" y="connsiteY0"/>
                  </a:cxn>
                  <a:cxn ang="0">
                    <a:pos x="connsiteX1" y="connsiteY1"/>
                  </a:cxn>
                </a:cxnLst>
                <a:rect l="l" t="t" r="r" b="b"/>
                <a:pathLst>
                  <a:path w="80099" h="12676">
                    <a:moveTo>
                      <a:pt x="80136" y="10"/>
                    </a:moveTo>
                    <a:lnTo>
                      <a:pt x="36" y="10"/>
                    </a:lnTo>
                  </a:path>
                </a:pathLst>
              </a:custGeom>
              <a:ln w="12700" cap="flat">
                <a:solidFill>
                  <a:srgbClr val="785723"/>
                </a:solidFill>
                <a:prstDash val="solid"/>
                <a:miter/>
              </a:ln>
            </p:spPr>
            <p:txBody>
              <a:bodyPr rtlCol="0" anchor="ctr"/>
              <a:lstStyle/>
              <a:p>
                <a:endParaRPr lang="en-US" sz="2400"/>
              </a:p>
            </p:txBody>
          </p:sp>
        </p:grpSp>
        <p:grpSp>
          <p:nvGrpSpPr>
            <p:cNvPr id="254" name="Graphic 5">
              <a:extLst>
                <a:ext uri="{FF2B5EF4-FFF2-40B4-BE49-F238E27FC236}">
                  <a16:creationId xmlns:a16="http://schemas.microsoft.com/office/drawing/2014/main" id="{EE84332F-3EEE-D412-9FBC-9D38C8D5DFE1}"/>
                </a:ext>
              </a:extLst>
            </p:cNvPr>
            <p:cNvGrpSpPr/>
            <p:nvPr/>
          </p:nvGrpSpPr>
          <p:grpSpPr>
            <a:xfrm>
              <a:off x="1971393" y="1201585"/>
              <a:ext cx="80099" cy="79859"/>
              <a:chOff x="1971393" y="1201585"/>
              <a:chExt cx="80099" cy="79859"/>
            </a:xfrm>
          </p:grpSpPr>
          <p:sp>
            <p:nvSpPr>
              <p:cNvPr id="255" name="Freeform 254">
                <a:extLst>
                  <a:ext uri="{FF2B5EF4-FFF2-40B4-BE49-F238E27FC236}">
                    <a16:creationId xmlns:a16="http://schemas.microsoft.com/office/drawing/2014/main" id="{732E0766-ED31-294E-5B37-DE9E900FD25D}"/>
                  </a:ext>
                </a:extLst>
              </p:cNvPr>
              <p:cNvSpPr/>
              <p:nvPr/>
            </p:nvSpPr>
            <p:spPr>
              <a:xfrm>
                <a:off x="2010807" y="1201585"/>
                <a:ext cx="12714" cy="79859"/>
              </a:xfrm>
              <a:custGeom>
                <a:avLst/>
                <a:gdLst>
                  <a:gd name="connsiteX0" fmla="*/ 37 w 12714"/>
                  <a:gd name="connsiteY0" fmla="*/ 10 h 79859"/>
                  <a:gd name="connsiteX1" fmla="*/ 37 w 12714"/>
                  <a:gd name="connsiteY1" fmla="*/ 79869 h 79859"/>
                </a:gdLst>
                <a:ahLst/>
                <a:cxnLst>
                  <a:cxn ang="0">
                    <a:pos x="connsiteX0" y="connsiteY0"/>
                  </a:cxn>
                  <a:cxn ang="0">
                    <a:pos x="connsiteX1" y="connsiteY1"/>
                  </a:cxn>
                </a:cxnLst>
                <a:rect l="l" t="t" r="r" b="b"/>
                <a:pathLst>
                  <a:path w="12714" h="79859">
                    <a:moveTo>
                      <a:pt x="37" y="10"/>
                    </a:moveTo>
                    <a:lnTo>
                      <a:pt x="37" y="79869"/>
                    </a:lnTo>
                  </a:path>
                </a:pathLst>
              </a:custGeom>
              <a:ln w="12700" cap="flat">
                <a:solidFill>
                  <a:srgbClr val="785723"/>
                </a:solidFill>
                <a:prstDash val="solid"/>
                <a:miter/>
              </a:ln>
            </p:spPr>
            <p:txBody>
              <a:bodyPr rtlCol="0" anchor="ctr"/>
              <a:lstStyle/>
              <a:p>
                <a:endParaRPr lang="en-US" sz="2400"/>
              </a:p>
            </p:txBody>
          </p:sp>
          <p:sp>
            <p:nvSpPr>
              <p:cNvPr id="256" name="Freeform 255">
                <a:extLst>
                  <a:ext uri="{FF2B5EF4-FFF2-40B4-BE49-F238E27FC236}">
                    <a16:creationId xmlns:a16="http://schemas.microsoft.com/office/drawing/2014/main" id="{F27A5E62-492A-D188-1C93-BFF778754AF8}"/>
                  </a:ext>
                </a:extLst>
              </p:cNvPr>
              <p:cNvSpPr/>
              <p:nvPr/>
            </p:nvSpPr>
            <p:spPr>
              <a:xfrm>
                <a:off x="1971393" y="1240881"/>
                <a:ext cx="80099" cy="12676"/>
              </a:xfrm>
              <a:custGeom>
                <a:avLst/>
                <a:gdLst>
                  <a:gd name="connsiteX0" fmla="*/ 80137 w 80099"/>
                  <a:gd name="connsiteY0" fmla="*/ 10 h 12676"/>
                  <a:gd name="connsiteX1" fmla="*/ 37 w 80099"/>
                  <a:gd name="connsiteY1" fmla="*/ 10 h 12676"/>
                </a:gdLst>
                <a:ahLst/>
                <a:cxnLst>
                  <a:cxn ang="0">
                    <a:pos x="connsiteX0" y="connsiteY0"/>
                  </a:cxn>
                  <a:cxn ang="0">
                    <a:pos x="connsiteX1" y="connsiteY1"/>
                  </a:cxn>
                </a:cxnLst>
                <a:rect l="l" t="t" r="r" b="b"/>
                <a:pathLst>
                  <a:path w="80099" h="12676">
                    <a:moveTo>
                      <a:pt x="80137" y="10"/>
                    </a:moveTo>
                    <a:lnTo>
                      <a:pt x="37" y="10"/>
                    </a:lnTo>
                  </a:path>
                </a:pathLst>
              </a:custGeom>
              <a:ln w="12700" cap="flat">
                <a:solidFill>
                  <a:srgbClr val="785723"/>
                </a:solidFill>
                <a:prstDash val="solid"/>
                <a:miter/>
              </a:ln>
            </p:spPr>
            <p:txBody>
              <a:bodyPr rtlCol="0" anchor="ctr"/>
              <a:lstStyle/>
              <a:p>
                <a:endParaRPr lang="en-US" sz="2400"/>
              </a:p>
            </p:txBody>
          </p:sp>
        </p:grpSp>
        <p:grpSp>
          <p:nvGrpSpPr>
            <p:cNvPr id="257" name="Graphic 5">
              <a:extLst>
                <a:ext uri="{FF2B5EF4-FFF2-40B4-BE49-F238E27FC236}">
                  <a16:creationId xmlns:a16="http://schemas.microsoft.com/office/drawing/2014/main" id="{2229FA17-B953-72EC-0C85-BE63E6821F8E}"/>
                </a:ext>
              </a:extLst>
            </p:cNvPr>
            <p:cNvGrpSpPr/>
            <p:nvPr/>
          </p:nvGrpSpPr>
          <p:grpSpPr>
            <a:xfrm>
              <a:off x="2004450" y="1212994"/>
              <a:ext cx="80099" cy="79859"/>
              <a:chOff x="2004450" y="1212994"/>
              <a:chExt cx="80099" cy="79859"/>
            </a:xfrm>
          </p:grpSpPr>
          <p:sp>
            <p:nvSpPr>
              <p:cNvPr id="258" name="Freeform 257">
                <a:extLst>
                  <a:ext uri="{FF2B5EF4-FFF2-40B4-BE49-F238E27FC236}">
                    <a16:creationId xmlns:a16="http://schemas.microsoft.com/office/drawing/2014/main" id="{4A6FE6BD-F831-D61A-CB87-98FD991B5E5B}"/>
                  </a:ext>
                </a:extLst>
              </p:cNvPr>
              <p:cNvSpPr/>
              <p:nvPr/>
            </p:nvSpPr>
            <p:spPr>
              <a:xfrm>
                <a:off x="2043864" y="1212994"/>
                <a:ext cx="12714" cy="79859"/>
              </a:xfrm>
              <a:custGeom>
                <a:avLst/>
                <a:gdLst>
                  <a:gd name="connsiteX0" fmla="*/ 40 w 12714"/>
                  <a:gd name="connsiteY0" fmla="*/ 11 h 79859"/>
                  <a:gd name="connsiteX1" fmla="*/ 40 w 12714"/>
                  <a:gd name="connsiteY1" fmla="*/ 79870 h 79859"/>
                </a:gdLst>
                <a:ahLst/>
                <a:cxnLst>
                  <a:cxn ang="0">
                    <a:pos x="connsiteX0" y="connsiteY0"/>
                  </a:cxn>
                  <a:cxn ang="0">
                    <a:pos x="connsiteX1" y="connsiteY1"/>
                  </a:cxn>
                </a:cxnLst>
                <a:rect l="l" t="t" r="r" b="b"/>
                <a:pathLst>
                  <a:path w="12714" h="79859">
                    <a:moveTo>
                      <a:pt x="40" y="11"/>
                    </a:moveTo>
                    <a:lnTo>
                      <a:pt x="40" y="79870"/>
                    </a:lnTo>
                  </a:path>
                </a:pathLst>
              </a:custGeom>
              <a:ln w="12700" cap="flat">
                <a:solidFill>
                  <a:srgbClr val="785723"/>
                </a:solidFill>
                <a:prstDash val="solid"/>
                <a:miter/>
              </a:ln>
            </p:spPr>
            <p:txBody>
              <a:bodyPr rtlCol="0" anchor="ctr"/>
              <a:lstStyle/>
              <a:p>
                <a:endParaRPr lang="en-US" sz="2400"/>
              </a:p>
            </p:txBody>
          </p:sp>
          <p:sp>
            <p:nvSpPr>
              <p:cNvPr id="259" name="Freeform 258">
                <a:extLst>
                  <a:ext uri="{FF2B5EF4-FFF2-40B4-BE49-F238E27FC236}">
                    <a16:creationId xmlns:a16="http://schemas.microsoft.com/office/drawing/2014/main" id="{04A4040C-B9A6-D12F-52BD-A1BE03D7D2BF}"/>
                  </a:ext>
                </a:extLst>
              </p:cNvPr>
              <p:cNvSpPr/>
              <p:nvPr/>
            </p:nvSpPr>
            <p:spPr>
              <a:xfrm>
                <a:off x="2004450" y="1252289"/>
                <a:ext cx="80099" cy="12676"/>
              </a:xfrm>
              <a:custGeom>
                <a:avLst/>
                <a:gdLst>
                  <a:gd name="connsiteX0" fmla="*/ 80140 w 80099"/>
                  <a:gd name="connsiteY0" fmla="*/ 10 h 12676"/>
                  <a:gd name="connsiteX1" fmla="*/ 40 w 80099"/>
                  <a:gd name="connsiteY1" fmla="*/ 10 h 12676"/>
                </a:gdLst>
                <a:ahLst/>
                <a:cxnLst>
                  <a:cxn ang="0">
                    <a:pos x="connsiteX0" y="connsiteY0"/>
                  </a:cxn>
                  <a:cxn ang="0">
                    <a:pos x="connsiteX1" y="connsiteY1"/>
                  </a:cxn>
                </a:cxnLst>
                <a:rect l="l" t="t" r="r" b="b"/>
                <a:pathLst>
                  <a:path w="80099" h="12676">
                    <a:moveTo>
                      <a:pt x="80140" y="10"/>
                    </a:moveTo>
                    <a:lnTo>
                      <a:pt x="40" y="10"/>
                    </a:lnTo>
                  </a:path>
                </a:pathLst>
              </a:custGeom>
              <a:ln w="12700" cap="flat">
                <a:solidFill>
                  <a:srgbClr val="785723"/>
                </a:solidFill>
                <a:prstDash val="solid"/>
                <a:miter/>
              </a:ln>
            </p:spPr>
            <p:txBody>
              <a:bodyPr rtlCol="0" anchor="ctr"/>
              <a:lstStyle/>
              <a:p>
                <a:endParaRPr lang="en-US" sz="2400"/>
              </a:p>
            </p:txBody>
          </p:sp>
        </p:grpSp>
        <p:grpSp>
          <p:nvGrpSpPr>
            <p:cNvPr id="260" name="Graphic 5">
              <a:extLst>
                <a:ext uri="{FF2B5EF4-FFF2-40B4-BE49-F238E27FC236}">
                  <a16:creationId xmlns:a16="http://schemas.microsoft.com/office/drawing/2014/main" id="{8A2B1531-C116-901C-2D40-8E2D9046C05F}"/>
                </a:ext>
              </a:extLst>
            </p:cNvPr>
            <p:cNvGrpSpPr/>
            <p:nvPr/>
          </p:nvGrpSpPr>
          <p:grpSpPr>
            <a:xfrm>
              <a:off x="2089636" y="1237078"/>
              <a:ext cx="80099" cy="79859"/>
              <a:chOff x="2089636" y="1237078"/>
              <a:chExt cx="80099" cy="79859"/>
            </a:xfrm>
          </p:grpSpPr>
          <p:sp>
            <p:nvSpPr>
              <p:cNvPr id="261" name="Freeform 260">
                <a:extLst>
                  <a:ext uri="{FF2B5EF4-FFF2-40B4-BE49-F238E27FC236}">
                    <a16:creationId xmlns:a16="http://schemas.microsoft.com/office/drawing/2014/main" id="{BEF4B636-B58F-4B45-F300-83C3A2920C75}"/>
                  </a:ext>
                </a:extLst>
              </p:cNvPr>
              <p:cNvSpPr/>
              <p:nvPr/>
            </p:nvSpPr>
            <p:spPr>
              <a:xfrm>
                <a:off x="2129050" y="1237078"/>
                <a:ext cx="12714" cy="79859"/>
              </a:xfrm>
              <a:custGeom>
                <a:avLst/>
                <a:gdLst>
                  <a:gd name="connsiteX0" fmla="*/ 46 w 12714"/>
                  <a:gd name="connsiteY0" fmla="*/ 12 h 79859"/>
                  <a:gd name="connsiteX1" fmla="*/ 46 w 12714"/>
                  <a:gd name="connsiteY1" fmla="*/ 79872 h 79859"/>
                </a:gdLst>
                <a:ahLst/>
                <a:cxnLst>
                  <a:cxn ang="0">
                    <a:pos x="connsiteX0" y="connsiteY0"/>
                  </a:cxn>
                  <a:cxn ang="0">
                    <a:pos x="connsiteX1" y="connsiteY1"/>
                  </a:cxn>
                </a:cxnLst>
                <a:rect l="l" t="t" r="r" b="b"/>
                <a:pathLst>
                  <a:path w="12714" h="79859">
                    <a:moveTo>
                      <a:pt x="46" y="12"/>
                    </a:moveTo>
                    <a:lnTo>
                      <a:pt x="46" y="79872"/>
                    </a:lnTo>
                  </a:path>
                </a:pathLst>
              </a:custGeom>
              <a:ln w="12700" cap="flat">
                <a:solidFill>
                  <a:srgbClr val="785723"/>
                </a:solidFill>
                <a:prstDash val="solid"/>
                <a:miter/>
              </a:ln>
            </p:spPr>
            <p:txBody>
              <a:bodyPr rtlCol="0" anchor="ctr"/>
              <a:lstStyle/>
              <a:p>
                <a:endParaRPr lang="en-US" sz="2400"/>
              </a:p>
            </p:txBody>
          </p:sp>
          <p:sp>
            <p:nvSpPr>
              <p:cNvPr id="262" name="Freeform 261">
                <a:extLst>
                  <a:ext uri="{FF2B5EF4-FFF2-40B4-BE49-F238E27FC236}">
                    <a16:creationId xmlns:a16="http://schemas.microsoft.com/office/drawing/2014/main" id="{ECF9041F-8ABA-B519-5E9F-6FD08DBFE5EA}"/>
                  </a:ext>
                </a:extLst>
              </p:cNvPr>
              <p:cNvSpPr/>
              <p:nvPr/>
            </p:nvSpPr>
            <p:spPr>
              <a:xfrm>
                <a:off x="2089636" y="1276374"/>
                <a:ext cx="80099" cy="12676"/>
              </a:xfrm>
              <a:custGeom>
                <a:avLst/>
                <a:gdLst>
                  <a:gd name="connsiteX0" fmla="*/ 80146 w 80099"/>
                  <a:gd name="connsiteY0" fmla="*/ 12 h 12676"/>
                  <a:gd name="connsiteX1" fmla="*/ 46 w 80099"/>
                  <a:gd name="connsiteY1" fmla="*/ 12 h 12676"/>
                </a:gdLst>
                <a:ahLst/>
                <a:cxnLst>
                  <a:cxn ang="0">
                    <a:pos x="connsiteX0" y="connsiteY0"/>
                  </a:cxn>
                  <a:cxn ang="0">
                    <a:pos x="connsiteX1" y="connsiteY1"/>
                  </a:cxn>
                </a:cxnLst>
                <a:rect l="l" t="t" r="r" b="b"/>
                <a:pathLst>
                  <a:path w="80099" h="12676">
                    <a:moveTo>
                      <a:pt x="80146" y="12"/>
                    </a:moveTo>
                    <a:lnTo>
                      <a:pt x="46" y="12"/>
                    </a:lnTo>
                  </a:path>
                </a:pathLst>
              </a:custGeom>
              <a:ln w="12700" cap="flat">
                <a:solidFill>
                  <a:srgbClr val="785723"/>
                </a:solidFill>
                <a:prstDash val="solid"/>
                <a:miter/>
              </a:ln>
            </p:spPr>
            <p:txBody>
              <a:bodyPr rtlCol="0" anchor="ctr"/>
              <a:lstStyle/>
              <a:p>
                <a:endParaRPr lang="en-US" sz="2400"/>
              </a:p>
            </p:txBody>
          </p:sp>
        </p:grpSp>
        <p:grpSp>
          <p:nvGrpSpPr>
            <p:cNvPr id="263" name="Graphic 5">
              <a:extLst>
                <a:ext uri="{FF2B5EF4-FFF2-40B4-BE49-F238E27FC236}">
                  <a16:creationId xmlns:a16="http://schemas.microsoft.com/office/drawing/2014/main" id="{1CCDCE8E-A334-7D07-FB82-C27961F3A25A}"/>
                </a:ext>
              </a:extLst>
            </p:cNvPr>
            <p:cNvGrpSpPr/>
            <p:nvPr/>
          </p:nvGrpSpPr>
          <p:grpSpPr>
            <a:xfrm>
              <a:off x="2155750" y="1244684"/>
              <a:ext cx="80099" cy="79859"/>
              <a:chOff x="2155750" y="1244684"/>
              <a:chExt cx="80099" cy="79859"/>
            </a:xfrm>
          </p:grpSpPr>
          <p:sp>
            <p:nvSpPr>
              <p:cNvPr id="264" name="Freeform 263">
                <a:extLst>
                  <a:ext uri="{FF2B5EF4-FFF2-40B4-BE49-F238E27FC236}">
                    <a16:creationId xmlns:a16="http://schemas.microsoft.com/office/drawing/2014/main" id="{93C98C8B-BE06-0E6A-6FE0-D55776CB06EE}"/>
                  </a:ext>
                </a:extLst>
              </p:cNvPr>
              <p:cNvSpPr/>
              <p:nvPr/>
            </p:nvSpPr>
            <p:spPr>
              <a:xfrm>
                <a:off x="2195164" y="1244684"/>
                <a:ext cx="12714" cy="79859"/>
              </a:xfrm>
              <a:custGeom>
                <a:avLst/>
                <a:gdLst>
                  <a:gd name="connsiteX0" fmla="*/ 51 w 12714"/>
                  <a:gd name="connsiteY0" fmla="*/ 13 h 79859"/>
                  <a:gd name="connsiteX1" fmla="*/ 51 w 12714"/>
                  <a:gd name="connsiteY1" fmla="*/ 79872 h 79859"/>
                </a:gdLst>
                <a:ahLst/>
                <a:cxnLst>
                  <a:cxn ang="0">
                    <a:pos x="connsiteX0" y="connsiteY0"/>
                  </a:cxn>
                  <a:cxn ang="0">
                    <a:pos x="connsiteX1" y="connsiteY1"/>
                  </a:cxn>
                </a:cxnLst>
                <a:rect l="l" t="t" r="r" b="b"/>
                <a:pathLst>
                  <a:path w="12714" h="79859">
                    <a:moveTo>
                      <a:pt x="51" y="13"/>
                    </a:moveTo>
                    <a:lnTo>
                      <a:pt x="51" y="79872"/>
                    </a:lnTo>
                  </a:path>
                </a:pathLst>
              </a:custGeom>
              <a:ln w="12700" cap="flat">
                <a:solidFill>
                  <a:srgbClr val="785723"/>
                </a:solidFill>
                <a:prstDash val="solid"/>
                <a:miter/>
              </a:ln>
            </p:spPr>
            <p:txBody>
              <a:bodyPr rtlCol="0" anchor="ctr"/>
              <a:lstStyle/>
              <a:p>
                <a:endParaRPr lang="en-US" sz="2400"/>
              </a:p>
            </p:txBody>
          </p:sp>
          <p:sp>
            <p:nvSpPr>
              <p:cNvPr id="265" name="Freeform 264">
                <a:extLst>
                  <a:ext uri="{FF2B5EF4-FFF2-40B4-BE49-F238E27FC236}">
                    <a16:creationId xmlns:a16="http://schemas.microsoft.com/office/drawing/2014/main" id="{A030F605-9F28-3FC8-ECDC-4880C60E6254}"/>
                  </a:ext>
                </a:extLst>
              </p:cNvPr>
              <p:cNvSpPr/>
              <p:nvPr/>
            </p:nvSpPr>
            <p:spPr>
              <a:xfrm>
                <a:off x="2155750" y="1283980"/>
                <a:ext cx="80099" cy="12676"/>
              </a:xfrm>
              <a:custGeom>
                <a:avLst/>
                <a:gdLst>
                  <a:gd name="connsiteX0" fmla="*/ 80151 w 80099"/>
                  <a:gd name="connsiteY0" fmla="*/ 13 h 12676"/>
                  <a:gd name="connsiteX1" fmla="*/ 52 w 80099"/>
                  <a:gd name="connsiteY1" fmla="*/ 13 h 12676"/>
                </a:gdLst>
                <a:ahLst/>
                <a:cxnLst>
                  <a:cxn ang="0">
                    <a:pos x="connsiteX0" y="connsiteY0"/>
                  </a:cxn>
                  <a:cxn ang="0">
                    <a:pos x="connsiteX1" y="connsiteY1"/>
                  </a:cxn>
                </a:cxnLst>
                <a:rect l="l" t="t" r="r" b="b"/>
                <a:pathLst>
                  <a:path w="80099" h="12676">
                    <a:moveTo>
                      <a:pt x="80151" y="13"/>
                    </a:moveTo>
                    <a:lnTo>
                      <a:pt x="52" y="13"/>
                    </a:lnTo>
                  </a:path>
                </a:pathLst>
              </a:custGeom>
              <a:ln w="12700" cap="flat">
                <a:solidFill>
                  <a:srgbClr val="785723"/>
                </a:solidFill>
                <a:prstDash val="solid"/>
                <a:miter/>
              </a:ln>
            </p:spPr>
            <p:txBody>
              <a:bodyPr rtlCol="0" anchor="ctr"/>
              <a:lstStyle/>
              <a:p>
                <a:endParaRPr lang="en-US" sz="2400"/>
              </a:p>
            </p:txBody>
          </p:sp>
        </p:grpSp>
        <p:grpSp>
          <p:nvGrpSpPr>
            <p:cNvPr id="266" name="Graphic 5">
              <a:extLst>
                <a:ext uri="{FF2B5EF4-FFF2-40B4-BE49-F238E27FC236}">
                  <a16:creationId xmlns:a16="http://schemas.microsoft.com/office/drawing/2014/main" id="{39AED4E0-70AB-34AE-11AA-312A2D82DE24}"/>
                </a:ext>
              </a:extLst>
            </p:cNvPr>
            <p:cNvGrpSpPr/>
            <p:nvPr/>
          </p:nvGrpSpPr>
          <p:grpSpPr>
            <a:xfrm>
              <a:off x="2164650" y="1244684"/>
              <a:ext cx="80099" cy="79859"/>
              <a:chOff x="2164650" y="1244684"/>
              <a:chExt cx="80099" cy="79859"/>
            </a:xfrm>
          </p:grpSpPr>
          <p:sp>
            <p:nvSpPr>
              <p:cNvPr id="267" name="Freeform 266">
                <a:extLst>
                  <a:ext uri="{FF2B5EF4-FFF2-40B4-BE49-F238E27FC236}">
                    <a16:creationId xmlns:a16="http://schemas.microsoft.com/office/drawing/2014/main" id="{B9F43DE6-F3A8-8957-3743-B6D955FB4142}"/>
                  </a:ext>
                </a:extLst>
              </p:cNvPr>
              <p:cNvSpPr/>
              <p:nvPr/>
            </p:nvSpPr>
            <p:spPr>
              <a:xfrm>
                <a:off x="2204064" y="1244684"/>
                <a:ext cx="12714" cy="79859"/>
              </a:xfrm>
              <a:custGeom>
                <a:avLst/>
                <a:gdLst>
                  <a:gd name="connsiteX0" fmla="*/ 52 w 12714"/>
                  <a:gd name="connsiteY0" fmla="*/ 13 h 79859"/>
                  <a:gd name="connsiteX1" fmla="*/ 52 w 12714"/>
                  <a:gd name="connsiteY1" fmla="*/ 79872 h 79859"/>
                </a:gdLst>
                <a:ahLst/>
                <a:cxnLst>
                  <a:cxn ang="0">
                    <a:pos x="connsiteX0" y="connsiteY0"/>
                  </a:cxn>
                  <a:cxn ang="0">
                    <a:pos x="connsiteX1" y="connsiteY1"/>
                  </a:cxn>
                </a:cxnLst>
                <a:rect l="l" t="t" r="r" b="b"/>
                <a:pathLst>
                  <a:path w="12714" h="79859">
                    <a:moveTo>
                      <a:pt x="52" y="13"/>
                    </a:moveTo>
                    <a:lnTo>
                      <a:pt x="52" y="79872"/>
                    </a:lnTo>
                  </a:path>
                </a:pathLst>
              </a:custGeom>
              <a:ln w="12700" cap="flat">
                <a:solidFill>
                  <a:srgbClr val="785723"/>
                </a:solidFill>
                <a:prstDash val="solid"/>
                <a:miter/>
              </a:ln>
            </p:spPr>
            <p:txBody>
              <a:bodyPr rtlCol="0" anchor="ctr"/>
              <a:lstStyle/>
              <a:p>
                <a:endParaRPr lang="en-US" sz="2400"/>
              </a:p>
            </p:txBody>
          </p:sp>
          <p:sp>
            <p:nvSpPr>
              <p:cNvPr id="268" name="Freeform 267">
                <a:extLst>
                  <a:ext uri="{FF2B5EF4-FFF2-40B4-BE49-F238E27FC236}">
                    <a16:creationId xmlns:a16="http://schemas.microsoft.com/office/drawing/2014/main" id="{893A465C-96D7-7C76-743F-2B66EBEFD37E}"/>
                  </a:ext>
                </a:extLst>
              </p:cNvPr>
              <p:cNvSpPr/>
              <p:nvPr/>
            </p:nvSpPr>
            <p:spPr>
              <a:xfrm>
                <a:off x="2164650" y="1283980"/>
                <a:ext cx="80099" cy="12676"/>
              </a:xfrm>
              <a:custGeom>
                <a:avLst/>
                <a:gdLst>
                  <a:gd name="connsiteX0" fmla="*/ 80152 w 80099"/>
                  <a:gd name="connsiteY0" fmla="*/ 13 h 12676"/>
                  <a:gd name="connsiteX1" fmla="*/ 52 w 80099"/>
                  <a:gd name="connsiteY1" fmla="*/ 13 h 12676"/>
                </a:gdLst>
                <a:ahLst/>
                <a:cxnLst>
                  <a:cxn ang="0">
                    <a:pos x="connsiteX0" y="connsiteY0"/>
                  </a:cxn>
                  <a:cxn ang="0">
                    <a:pos x="connsiteX1" y="connsiteY1"/>
                  </a:cxn>
                </a:cxnLst>
                <a:rect l="l" t="t" r="r" b="b"/>
                <a:pathLst>
                  <a:path w="80099" h="12676">
                    <a:moveTo>
                      <a:pt x="80152" y="13"/>
                    </a:moveTo>
                    <a:lnTo>
                      <a:pt x="52" y="13"/>
                    </a:lnTo>
                  </a:path>
                </a:pathLst>
              </a:custGeom>
              <a:ln w="12700" cap="flat">
                <a:solidFill>
                  <a:srgbClr val="785723"/>
                </a:solidFill>
                <a:prstDash val="solid"/>
                <a:miter/>
              </a:ln>
            </p:spPr>
            <p:txBody>
              <a:bodyPr rtlCol="0" anchor="ctr"/>
              <a:lstStyle/>
              <a:p>
                <a:endParaRPr lang="en-US" sz="2400"/>
              </a:p>
            </p:txBody>
          </p:sp>
        </p:grpSp>
        <p:grpSp>
          <p:nvGrpSpPr>
            <p:cNvPr id="269" name="Graphic 5">
              <a:extLst>
                <a:ext uri="{FF2B5EF4-FFF2-40B4-BE49-F238E27FC236}">
                  <a16:creationId xmlns:a16="http://schemas.microsoft.com/office/drawing/2014/main" id="{0916162D-1414-E489-B186-003BAC72D95A}"/>
                </a:ext>
              </a:extLst>
            </p:cNvPr>
            <p:cNvGrpSpPr/>
            <p:nvPr/>
          </p:nvGrpSpPr>
          <p:grpSpPr>
            <a:xfrm>
              <a:off x="2174821" y="1244684"/>
              <a:ext cx="80099" cy="79859"/>
              <a:chOff x="2174821" y="1244684"/>
              <a:chExt cx="80099" cy="79859"/>
            </a:xfrm>
          </p:grpSpPr>
          <p:sp>
            <p:nvSpPr>
              <p:cNvPr id="270" name="Freeform 269">
                <a:extLst>
                  <a:ext uri="{FF2B5EF4-FFF2-40B4-BE49-F238E27FC236}">
                    <a16:creationId xmlns:a16="http://schemas.microsoft.com/office/drawing/2014/main" id="{3C1CEC3E-3AAF-B859-477D-8F6F4E3BCB69}"/>
                  </a:ext>
                </a:extLst>
              </p:cNvPr>
              <p:cNvSpPr/>
              <p:nvPr/>
            </p:nvSpPr>
            <p:spPr>
              <a:xfrm>
                <a:off x="2214236" y="1244684"/>
                <a:ext cx="12714" cy="79859"/>
              </a:xfrm>
              <a:custGeom>
                <a:avLst/>
                <a:gdLst>
                  <a:gd name="connsiteX0" fmla="*/ 53 w 12714"/>
                  <a:gd name="connsiteY0" fmla="*/ 13 h 79859"/>
                  <a:gd name="connsiteX1" fmla="*/ 53 w 12714"/>
                  <a:gd name="connsiteY1" fmla="*/ 79872 h 79859"/>
                </a:gdLst>
                <a:ahLst/>
                <a:cxnLst>
                  <a:cxn ang="0">
                    <a:pos x="connsiteX0" y="connsiteY0"/>
                  </a:cxn>
                  <a:cxn ang="0">
                    <a:pos x="connsiteX1" y="connsiteY1"/>
                  </a:cxn>
                </a:cxnLst>
                <a:rect l="l" t="t" r="r" b="b"/>
                <a:pathLst>
                  <a:path w="12714" h="79859">
                    <a:moveTo>
                      <a:pt x="53" y="13"/>
                    </a:moveTo>
                    <a:lnTo>
                      <a:pt x="53" y="79872"/>
                    </a:lnTo>
                  </a:path>
                </a:pathLst>
              </a:custGeom>
              <a:ln w="12700" cap="flat">
                <a:solidFill>
                  <a:srgbClr val="785723"/>
                </a:solidFill>
                <a:prstDash val="solid"/>
                <a:miter/>
              </a:ln>
            </p:spPr>
            <p:txBody>
              <a:bodyPr rtlCol="0" anchor="ctr"/>
              <a:lstStyle/>
              <a:p>
                <a:endParaRPr lang="en-US" sz="2400"/>
              </a:p>
            </p:txBody>
          </p:sp>
          <p:sp>
            <p:nvSpPr>
              <p:cNvPr id="271" name="Freeform 270">
                <a:extLst>
                  <a:ext uri="{FF2B5EF4-FFF2-40B4-BE49-F238E27FC236}">
                    <a16:creationId xmlns:a16="http://schemas.microsoft.com/office/drawing/2014/main" id="{28DC3173-405D-29D6-C92B-9C2795E81AED}"/>
                  </a:ext>
                </a:extLst>
              </p:cNvPr>
              <p:cNvSpPr/>
              <p:nvPr/>
            </p:nvSpPr>
            <p:spPr>
              <a:xfrm>
                <a:off x="2174821" y="1283980"/>
                <a:ext cx="80099" cy="12676"/>
              </a:xfrm>
              <a:custGeom>
                <a:avLst/>
                <a:gdLst>
                  <a:gd name="connsiteX0" fmla="*/ 80153 w 80099"/>
                  <a:gd name="connsiteY0" fmla="*/ 13 h 12676"/>
                  <a:gd name="connsiteX1" fmla="*/ 53 w 80099"/>
                  <a:gd name="connsiteY1" fmla="*/ 13 h 12676"/>
                </a:gdLst>
                <a:ahLst/>
                <a:cxnLst>
                  <a:cxn ang="0">
                    <a:pos x="connsiteX0" y="connsiteY0"/>
                  </a:cxn>
                  <a:cxn ang="0">
                    <a:pos x="connsiteX1" y="connsiteY1"/>
                  </a:cxn>
                </a:cxnLst>
                <a:rect l="l" t="t" r="r" b="b"/>
                <a:pathLst>
                  <a:path w="80099" h="12676">
                    <a:moveTo>
                      <a:pt x="80153" y="13"/>
                    </a:moveTo>
                    <a:lnTo>
                      <a:pt x="53" y="13"/>
                    </a:lnTo>
                  </a:path>
                </a:pathLst>
              </a:custGeom>
              <a:ln w="12700" cap="flat">
                <a:solidFill>
                  <a:srgbClr val="785723"/>
                </a:solidFill>
                <a:prstDash val="solid"/>
                <a:miter/>
              </a:ln>
            </p:spPr>
            <p:txBody>
              <a:bodyPr rtlCol="0" anchor="ctr"/>
              <a:lstStyle/>
              <a:p>
                <a:endParaRPr lang="en-US" sz="2400"/>
              </a:p>
            </p:txBody>
          </p:sp>
        </p:grpSp>
        <p:grpSp>
          <p:nvGrpSpPr>
            <p:cNvPr id="272" name="Graphic 5">
              <a:extLst>
                <a:ext uri="{FF2B5EF4-FFF2-40B4-BE49-F238E27FC236}">
                  <a16:creationId xmlns:a16="http://schemas.microsoft.com/office/drawing/2014/main" id="{39C3772B-6DD4-89F7-316C-F2157BAC3806}"/>
                </a:ext>
              </a:extLst>
            </p:cNvPr>
            <p:cNvGrpSpPr/>
            <p:nvPr/>
          </p:nvGrpSpPr>
          <p:grpSpPr>
            <a:xfrm>
              <a:off x="2276536" y="1244684"/>
              <a:ext cx="80099" cy="79859"/>
              <a:chOff x="2276536" y="1244684"/>
              <a:chExt cx="80099" cy="79859"/>
            </a:xfrm>
          </p:grpSpPr>
          <p:sp>
            <p:nvSpPr>
              <p:cNvPr id="273" name="Freeform 272">
                <a:extLst>
                  <a:ext uri="{FF2B5EF4-FFF2-40B4-BE49-F238E27FC236}">
                    <a16:creationId xmlns:a16="http://schemas.microsoft.com/office/drawing/2014/main" id="{4033A853-C1AA-22BB-9F4C-CFD9064ABD1E}"/>
                  </a:ext>
                </a:extLst>
              </p:cNvPr>
              <p:cNvSpPr/>
              <p:nvPr/>
            </p:nvSpPr>
            <p:spPr>
              <a:xfrm>
                <a:off x="2315950" y="1244684"/>
                <a:ext cx="12714" cy="79859"/>
              </a:xfrm>
              <a:custGeom>
                <a:avLst/>
                <a:gdLst>
                  <a:gd name="connsiteX0" fmla="*/ 61 w 12714"/>
                  <a:gd name="connsiteY0" fmla="*/ 13 h 79859"/>
                  <a:gd name="connsiteX1" fmla="*/ 61 w 12714"/>
                  <a:gd name="connsiteY1" fmla="*/ 79872 h 79859"/>
                </a:gdLst>
                <a:ahLst/>
                <a:cxnLst>
                  <a:cxn ang="0">
                    <a:pos x="connsiteX0" y="connsiteY0"/>
                  </a:cxn>
                  <a:cxn ang="0">
                    <a:pos x="connsiteX1" y="connsiteY1"/>
                  </a:cxn>
                </a:cxnLst>
                <a:rect l="l" t="t" r="r" b="b"/>
                <a:pathLst>
                  <a:path w="12714" h="79859">
                    <a:moveTo>
                      <a:pt x="61" y="13"/>
                    </a:moveTo>
                    <a:lnTo>
                      <a:pt x="61" y="79872"/>
                    </a:lnTo>
                  </a:path>
                </a:pathLst>
              </a:custGeom>
              <a:ln w="12700" cap="flat">
                <a:solidFill>
                  <a:srgbClr val="785723"/>
                </a:solidFill>
                <a:prstDash val="solid"/>
                <a:miter/>
              </a:ln>
            </p:spPr>
            <p:txBody>
              <a:bodyPr rtlCol="0" anchor="ctr"/>
              <a:lstStyle/>
              <a:p>
                <a:endParaRPr lang="en-US" sz="2400"/>
              </a:p>
            </p:txBody>
          </p:sp>
          <p:sp>
            <p:nvSpPr>
              <p:cNvPr id="274" name="Freeform 273">
                <a:extLst>
                  <a:ext uri="{FF2B5EF4-FFF2-40B4-BE49-F238E27FC236}">
                    <a16:creationId xmlns:a16="http://schemas.microsoft.com/office/drawing/2014/main" id="{738A1594-FCDA-B686-F2CA-EA79B6CE0F05}"/>
                  </a:ext>
                </a:extLst>
              </p:cNvPr>
              <p:cNvSpPr/>
              <p:nvPr/>
            </p:nvSpPr>
            <p:spPr>
              <a:xfrm>
                <a:off x="2276536" y="1283980"/>
                <a:ext cx="80099" cy="12676"/>
              </a:xfrm>
              <a:custGeom>
                <a:avLst/>
                <a:gdLst>
                  <a:gd name="connsiteX0" fmla="*/ 80161 w 80099"/>
                  <a:gd name="connsiteY0" fmla="*/ 13 h 12676"/>
                  <a:gd name="connsiteX1" fmla="*/ 61 w 80099"/>
                  <a:gd name="connsiteY1" fmla="*/ 13 h 12676"/>
                </a:gdLst>
                <a:ahLst/>
                <a:cxnLst>
                  <a:cxn ang="0">
                    <a:pos x="connsiteX0" y="connsiteY0"/>
                  </a:cxn>
                  <a:cxn ang="0">
                    <a:pos x="connsiteX1" y="connsiteY1"/>
                  </a:cxn>
                </a:cxnLst>
                <a:rect l="l" t="t" r="r" b="b"/>
                <a:pathLst>
                  <a:path w="80099" h="12676">
                    <a:moveTo>
                      <a:pt x="80161" y="13"/>
                    </a:moveTo>
                    <a:lnTo>
                      <a:pt x="61" y="13"/>
                    </a:lnTo>
                  </a:path>
                </a:pathLst>
              </a:custGeom>
              <a:ln w="12700" cap="flat">
                <a:solidFill>
                  <a:srgbClr val="785723"/>
                </a:solidFill>
                <a:prstDash val="solid"/>
                <a:miter/>
              </a:ln>
            </p:spPr>
            <p:txBody>
              <a:bodyPr rtlCol="0" anchor="ctr"/>
              <a:lstStyle/>
              <a:p>
                <a:endParaRPr lang="en-US" sz="2400"/>
              </a:p>
            </p:txBody>
          </p:sp>
        </p:grpSp>
        <p:grpSp>
          <p:nvGrpSpPr>
            <p:cNvPr id="275" name="Graphic 5">
              <a:extLst>
                <a:ext uri="{FF2B5EF4-FFF2-40B4-BE49-F238E27FC236}">
                  <a16:creationId xmlns:a16="http://schemas.microsoft.com/office/drawing/2014/main" id="{6FD40408-2AF5-59EA-176A-D260D9256B3F}"/>
                </a:ext>
              </a:extLst>
            </p:cNvPr>
            <p:cNvGrpSpPr/>
            <p:nvPr/>
          </p:nvGrpSpPr>
          <p:grpSpPr>
            <a:xfrm>
              <a:off x="2354093" y="1266233"/>
              <a:ext cx="80099" cy="79859"/>
              <a:chOff x="2354093" y="1266233"/>
              <a:chExt cx="80099" cy="79859"/>
            </a:xfrm>
          </p:grpSpPr>
          <p:sp>
            <p:nvSpPr>
              <p:cNvPr id="276" name="Freeform 275">
                <a:extLst>
                  <a:ext uri="{FF2B5EF4-FFF2-40B4-BE49-F238E27FC236}">
                    <a16:creationId xmlns:a16="http://schemas.microsoft.com/office/drawing/2014/main" id="{1FE1A58F-1D46-D8C1-7C36-D96BF5AFD75C}"/>
                  </a:ext>
                </a:extLst>
              </p:cNvPr>
              <p:cNvSpPr/>
              <p:nvPr/>
            </p:nvSpPr>
            <p:spPr>
              <a:xfrm>
                <a:off x="2393507" y="1266233"/>
                <a:ext cx="12714" cy="79859"/>
              </a:xfrm>
              <a:custGeom>
                <a:avLst/>
                <a:gdLst>
                  <a:gd name="connsiteX0" fmla="*/ 67 w 12714"/>
                  <a:gd name="connsiteY0" fmla="*/ 15 h 79859"/>
                  <a:gd name="connsiteX1" fmla="*/ 67 w 12714"/>
                  <a:gd name="connsiteY1" fmla="*/ 79874 h 79859"/>
                </a:gdLst>
                <a:ahLst/>
                <a:cxnLst>
                  <a:cxn ang="0">
                    <a:pos x="connsiteX0" y="connsiteY0"/>
                  </a:cxn>
                  <a:cxn ang="0">
                    <a:pos x="connsiteX1" y="connsiteY1"/>
                  </a:cxn>
                </a:cxnLst>
                <a:rect l="l" t="t" r="r" b="b"/>
                <a:pathLst>
                  <a:path w="12714" h="79859">
                    <a:moveTo>
                      <a:pt x="67" y="15"/>
                    </a:moveTo>
                    <a:lnTo>
                      <a:pt x="67" y="79874"/>
                    </a:lnTo>
                  </a:path>
                </a:pathLst>
              </a:custGeom>
              <a:ln w="12700" cap="flat">
                <a:solidFill>
                  <a:srgbClr val="785723"/>
                </a:solidFill>
                <a:prstDash val="solid"/>
                <a:miter/>
              </a:ln>
            </p:spPr>
            <p:txBody>
              <a:bodyPr rtlCol="0" anchor="ctr"/>
              <a:lstStyle/>
              <a:p>
                <a:endParaRPr lang="en-US" sz="2400"/>
              </a:p>
            </p:txBody>
          </p:sp>
          <p:sp>
            <p:nvSpPr>
              <p:cNvPr id="277" name="Freeform 276">
                <a:extLst>
                  <a:ext uri="{FF2B5EF4-FFF2-40B4-BE49-F238E27FC236}">
                    <a16:creationId xmlns:a16="http://schemas.microsoft.com/office/drawing/2014/main" id="{59A58924-3D8A-21B9-2D1C-CC39458020B5}"/>
                  </a:ext>
                </a:extLst>
              </p:cNvPr>
              <p:cNvSpPr/>
              <p:nvPr/>
            </p:nvSpPr>
            <p:spPr>
              <a:xfrm>
                <a:off x="2354093" y="1305529"/>
                <a:ext cx="80099" cy="12676"/>
              </a:xfrm>
              <a:custGeom>
                <a:avLst/>
                <a:gdLst>
                  <a:gd name="connsiteX0" fmla="*/ 80167 w 80099"/>
                  <a:gd name="connsiteY0" fmla="*/ 15 h 12676"/>
                  <a:gd name="connsiteX1" fmla="*/ 67 w 80099"/>
                  <a:gd name="connsiteY1" fmla="*/ 15 h 12676"/>
                </a:gdLst>
                <a:ahLst/>
                <a:cxnLst>
                  <a:cxn ang="0">
                    <a:pos x="connsiteX0" y="connsiteY0"/>
                  </a:cxn>
                  <a:cxn ang="0">
                    <a:pos x="connsiteX1" y="connsiteY1"/>
                  </a:cxn>
                </a:cxnLst>
                <a:rect l="l" t="t" r="r" b="b"/>
                <a:pathLst>
                  <a:path w="80099" h="12676">
                    <a:moveTo>
                      <a:pt x="80167" y="15"/>
                    </a:moveTo>
                    <a:lnTo>
                      <a:pt x="67" y="15"/>
                    </a:lnTo>
                  </a:path>
                </a:pathLst>
              </a:custGeom>
              <a:ln w="12700" cap="flat">
                <a:solidFill>
                  <a:srgbClr val="785723"/>
                </a:solidFill>
                <a:prstDash val="solid"/>
                <a:miter/>
              </a:ln>
            </p:spPr>
            <p:txBody>
              <a:bodyPr rtlCol="0" anchor="ctr"/>
              <a:lstStyle/>
              <a:p>
                <a:endParaRPr lang="en-US" sz="2400"/>
              </a:p>
            </p:txBody>
          </p:sp>
        </p:grpSp>
        <p:grpSp>
          <p:nvGrpSpPr>
            <p:cNvPr id="278" name="Graphic 5">
              <a:extLst>
                <a:ext uri="{FF2B5EF4-FFF2-40B4-BE49-F238E27FC236}">
                  <a16:creationId xmlns:a16="http://schemas.microsoft.com/office/drawing/2014/main" id="{25ECB244-5401-C7DC-FE26-E4D451532929}"/>
                </a:ext>
              </a:extLst>
            </p:cNvPr>
            <p:cNvGrpSpPr/>
            <p:nvPr/>
          </p:nvGrpSpPr>
          <p:grpSpPr>
            <a:xfrm>
              <a:off x="2547350" y="1308064"/>
              <a:ext cx="80099" cy="79859"/>
              <a:chOff x="2547350" y="1308064"/>
              <a:chExt cx="80099" cy="79859"/>
            </a:xfrm>
          </p:grpSpPr>
          <p:sp>
            <p:nvSpPr>
              <p:cNvPr id="279" name="Freeform 278">
                <a:extLst>
                  <a:ext uri="{FF2B5EF4-FFF2-40B4-BE49-F238E27FC236}">
                    <a16:creationId xmlns:a16="http://schemas.microsoft.com/office/drawing/2014/main" id="{5A5A12F7-177E-DD1E-473A-428C07529B1B}"/>
                  </a:ext>
                </a:extLst>
              </p:cNvPr>
              <p:cNvSpPr/>
              <p:nvPr/>
            </p:nvSpPr>
            <p:spPr>
              <a:xfrm>
                <a:off x="2586764" y="1308064"/>
                <a:ext cx="12714" cy="79859"/>
              </a:xfrm>
              <a:custGeom>
                <a:avLst/>
                <a:gdLst>
                  <a:gd name="connsiteX0" fmla="*/ 82 w 12714"/>
                  <a:gd name="connsiteY0" fmla="*/ 18 h 79859"/>
                  <a:gd name="connsiteX1" fmla="*/ 82 w 12714"/>
                  <a:gd name="connsiteY1" fmla="*/ 79877 h 79859"/>
                </a:gdLst>
                <a:ahLst/>
                <a:cxnLst>
                  <a:cxn ang="0">
                    <a:pos x="connsiteX0" y="connsiteY0"/>
                  </a:cxn>
                  <a:cxn ang="0">
                    <a:pos x="connsiteX1" y="connsiteY1"/>
                  </a:cxn>
                </a:cxnLst>
                <a:rect l="l" t="t" r="r" b="b"/>
                <a:pathLst>
                  <a:path w="12714" h="79859">
                    <a:moveTo>
                      <a:pt x="82" y="18"/>
                    </a:moveTo>
                    <a:lnTo>
                      <a:pt x="82" y="79877"/>
                    </a:lnTo>
                  </a:path>
                </a:pathLst>
              </a:custGeom>
              <a:ln w="12700" cap="flat">
                <a:solidFill>
                  <a:srgbClr val="785723"/>
                </a:solidFill>
                <a:prstDash val="solid"/>
                <a:miter/>
              </a:ln>
            </p:spPr>
            <p:txBody>
              <a:bodyPr rtlCol="0" anchor="ctr"/>
              <a:lstStyle/>
              <a:p>
                <a:endParaRPr lang="en-US" sz="2400"/>
              </a:p>
            </p:txBody>
          </p:sp>
          <p:sp>
            <p:nvSpPr>
              <p:cNvPr id="280" name="Freeform 279">
                <a:extLst>
                  <a:ext uri="{FF2B5EF4-FFF2-40B4-BE49-F238E27FC236}">
                    <a16:creationId xmlns:a16="http://schemas.microsoft.com/office/drawing/2014/main" id="{9B355FB7-98D9-77C4-436C-C9ACA57D9B46}"/>
                  </a:ext>
                </a:extLst>
              </p:cNvPr>
              <p:cNvSpPr/>
              <p:nvPr/>
            </p:nvSpPr>
            <p:spPr>
              <a:xfrm>
                <a:off x="2547350" y="1347360"/>
                <a:ext cx="80099" cy="12676"/>
              </a:xfrm>
              <a:custGeom>
                <a:avLst/>
                <a:gdLst>
                  <a:gd name="connsiteX0" fmla="*/ 80182 w 80099"/>
                  <a:gd name="connsiteY0" fmla="*/ 18 h 12676"/>
                  <a:gd name="connsiteX1" fmla="*/ 82 w 80099"/>
                  <a:gd name="connsiteY1" fmla="*/ 18 h 12676"/>
                </a:gdLst>
                <a:ahLst/>
                <a:cxnLst>
                  <a:cxn ang="0">
                    <a:pos x="connsiteX0" y="connsiteY0"/>
                  </a:cxn>
                  <a:cxn ang="0">
                    <a:pos x="connsiteX1" y="connsiteY1"/>
                  </a:cxn>
                </a:cxnLst>
                <a:rect l="l" t="t" r="r" b="b"/>
                <a:pathLst>
                  <a:path w="80099" h="12676">
                    <a:moveTo>
                      <a:pt x="80182" y="18"/>
                    </a:moveTo>
                    <a:lnTo>
                      <a:pt x="82" y="18"/>
                    </a:lnTo>
                  </a:path>
                </a:pathLst>
              </a:custGeom>
              <a:ln w="12700" cap="flat">
                <a:solidFill>
                  <a:srgbClr val="785723"/>
                </a:solidFill>
                <a:prstDash val="solid"/>
                <a:miter/>
              </a:ln>
            </p:spPr>
            <p:txBody>
              <a:bodyPr rtlCol="0" anchor="ctr"/>
              <a:lstStyle/>
              <a:p>
                <a:endParaRPr lang="en-US" sz="2400"/>
              </a:p>
            </p:txBody>
          </p:sp>
        </p:grpSp>
        <p:grpSp>
          <p:nvGrpSpPr>
            <p:cNvPr id="281" name="Graphic 5">
              <a:extLst>
                <a:ext uri="{FF2B5EF4-FFF2-40B4-BE49-F238E27FC236}">
                  <a16:creationId xmlns:a16="http://schemas.microsoft.com/office/drawing/2014/main" id="{1DE2E348-4803-9534-FCFF-423BCE45425A}"/>
                </a:ext>
              </a:extLst>
            </p:cNvPr>
            <p:cNvGrpSpPr/>
            <p:nvPr/>
          </p:nvGrpSpPr>
          <p:grpSpPr>
            <a:xfrm>
              <a:off x="2574050" y="1316938"/>
              <a:ext cx="80099" cy="79859"/>
              <a:chOff x="2574050" y="1316938"/>
              <a:chExt cx="80099" cy="79859"/>
            </a:xfrm>
          </p:grpSpPr>
          <p:sp>
            <p:nvSpPr>
              <p:cNvPr id="282" name="Freeform 281">
                <a:extLst>
                  <a:ext uri="{FF2B5EF4-FFF2-40B4-BE49-F238E27FC236}">
                    <a16:creationId xmlns:a16="http://schemas.microsoft.com/office/drawing/2014/main" id="{9B3455A9-1E8C-FDB1-0961-3377D05E7FAA}"/>
                  </a:ext>
                </a:extLst>
              </p:cNvPr>
              <p:cNvSpPr/>
              <p:nvPr/>
            </p:nvSpPr>
            <p:spPr>
              <a:xfrm>
                <a:off x="2613464" y="1316938"/>
                <a:ext cx="12714" cy="79859"/>
              </a:xfrm>
              <a:custGeom>
                <a:avLst/>
                <a:gdLst>
                  <a:gd name="connsiteX0" fmla="*/ 84 w 12714"/>
                  <a:gd name="connsiteY0" fmla="*/ 19 h 79859"/>
                  <a:gd name="connsiteX1" fmla="*/ 84 w 12714"/>
                  <a:gd name="connsiteY1" fmla="*/ 79878 h 79859"/>
                </a:gdLst>
                <a:ahLst/>
                <a:cxnLst>
                  <a:cxn ang="0">
                    <a:pos x="connsiteX0" y="connsiteY0"/>
                  </a:cxn>
                  <a:cxn ang="0">
                    <a:pos x="connsiteX1" y="connsiteY1"/>
                  </a:cxn>
                </a:cxnLst>
                <a:rect l="l" t="t" r="r" b="b"/>
                <a:pathLst>
                  <a:path w="12714" h="79859">
                    <a:moveTo>
                      <a:pt x="84" y="19"/>
                    </a:moveTo>
                    <a:lnTo>
                      <a:pt x="84" y="79878"/>
                    </a:lnTo>
                  </a:path>
                </a:pathLst>
              </a:custGeom>
              <a:ln w="12700" cap="flat">
                <a:solidFill>
                  <a:srgbClr val="785723"/>
                </a:solidFill>
                <a:prstDash val="solid"/>
                <a:miter/>
              </a:ln>
            </p:spPr>
            <p:txBody>
              <a:bodyPr rtlCol="0" anchor="ctr"/>
              <a:lstStyle/>
              <a:p>
                <a:endParaRPr lang="en-US" sz="2400"/>
              </a:p>
            </p:txBody>
          </p:sp>
          <p:sp>
            <p:nvSpPr>
              <p:cNvPr id="283" name="Freeform 282">
                <a:extLst>
                  <a:ext uri="{FF2B5EF4-FFF2-40B4-BE49-F238E27FC236}">
                    <a16:creationId xmlns:a16="http://schemas.microsoft.com/office/drawing/2014/main" id="{F45540D1-E7DF-5102-7D40-AA945FD061D8}"/>
                  </a:ext>
                </a:extLst>
              </p:cNvPr>
              <p:cNvSpPr/>
              <p:nvPr/>
            </p:nvSpPr>
            <p:spPr>
              <a:xfrm>
                <a:off x="2574050" y="1356233"/>
                <a:ext cx="80099" cy="12676"/>
              </a:xfrm>
              <a:custGeom>
                <a:avLst/>
                <a:gdLst>
                  <a:gd name="connsiteX0" fmla="*/ 80184 w 80099"/>
                  <a:gd name="connsiteY0" fmla="*/ 19 h 12676"/>
                  <a:gd name="connsiteX1" fmla="*/ 84 w 80099"/>
                  <a:gd name="connsiteY1" fmla="*/ 19 h 12676"/>
                </a:gdLst>
                <a:ahLst/>
                <a:cxnLst>
                  <a:cxn ang="0">
                    <a:pos x="connsiteX0" y="connsiteY0"/>
                  </a:cxn>
                  <a:cxn ang="0">
                    <a:pos x="connsiteX1" y="connsiteY1"/>
                  </a:cxn>
                </a:cxnLst>
                <a:rect l="l" t="t" r="r" b="b"/>
                <a:pathLst>
                  <a:path w="80099" h="12676">
                    <a:moveTo>
                      <a:pt x="80184" y="19"/>
                    </a:moveTo>
                    <a:lnTo>
                      <a:pt x="84" y="19"/>
                    </a:lnTo>
                  </a:path>
                </a:pathLst>
              </a:custGeom>
              <a:ln w="12700" cap="flat">
                <a:solidFill>
                  <a:srgbClr val="785723"/>
                </a:solidFill>
                <a:prstDash val="solid"/>
                <a:miter/>
              </a:ln>
            </p:spPr>
            <p:txBody>
              <a:bodyPr rtlCol="0" anchor="ctr"/>
              <a:lstStyle/>
              <a:p>
                <a:endParaRPr lang="en-US" sz="2400"/>
              </a:p>
            </p:txBody>
          </p:sp>
        </p:grpSp>
        <p:grpSp>
          <p:nvGrpSpPr>
            <p:cNvPr id="284" name="Graphic 5">
              <a:extLst>
                <a:ext uri="{FF2B5EF4-FFF2-40B4-BE49-F238E27FC236}">
                  <a16:creationId xmlns:a16="http://schemas.microsoft.com/office/drawing/2014/main" id="{9CAEA348-F30E-EDC3-6980-B9249F919094}"/>
                </a:ext>
              </a:extLst>
            </p:cNvPr>
            <p:cNvGrpSpPr/>
            <p:nvPr/>
          </p:nvGrpSpPr>
          <p:grpSpPr>
            <a:xfrm>
              <a:off x="2590578" y="1316938"/>
              <a:ext cx="80099" cy="79859"/>
              <a:chOff x="2590578" y="1316938"/>
              <a:chExt cx="80099" cy="79859"/>
            </a:xfrm>
          </p:grpSpPr>
          <p:sp>
            <p:nvSpPr>
              <p:cNvPr id="285" name="Freeform 284">
                <a:extLst>
                  <a:ext uri="{FF2B5EF4-FFF2-40B4-BE49-F238E27FC236}">
                    <a16:creationId xmlns:a16="http://schemas.microsoft.com/office/drawing/2014/main" id="{76A88ABB-DD6D-EEEE-4C73-655615012A94}"/>
                  </a:ext>
                </a:extLst>
              </p:cNvPr>
              <p:cNvSpPr/>
              <p:nvPr/>
            </p:nvSpPr>
            <p:spPr>
              <a:xfrm>
                <a:off x="2629993" y="1316938"/>
                <a:ext cx="12714" cy="79859"/>
              </a:xfrm>
              <a:custGeom>
                <a:avLst/>
                <a:gdLst>
                  <a:gd name="connsiteX0" fmla="*/ 86 w 12714"/>
                  <a:gd name="connsiteY0" fmla="*/ 19 h 79859"/>
                  <a:gd name="connsiteX1" fmla="*/ 86 w 12714"/>
                  <a:gd name="connsiteY1" fmla="*/ 79878 h 79859"/>
                </a:gdLst>
                <a:ahLst/>
                <a:cxnLst>
                  <a:cxn ang="0">
                    <a:pos x="connsiteX0" y="connsiteY0"/>
                  </a:cxn>
                  <a:cxn ang="0">
                    <a:pos x="connsiteX1" y="connsiteY1"/>
                  </a:cxn>
                </a:cxnLst>
                <a:rect l="l" t="t" r="r" b="b"/>
                <a:pathLst>
                  <a:path w="12714" h="79859">
                    <a:moveTo>
                      <a:pt x="86" y="19"/>
                    </a:moveTo>
                    <a:lnTo>
                      <a:pt x="86" y="79878"/>
                    </a:lnTo>
                  </a:path>
                </a:pathLst>
              </a:custGeom>
              <a:ln w="12700" cap="flat">
                <a:solidFill>
                  <a:srgbClr val="785723"/>
                </a:solidFill>
                <a:prstDash val="solid"/>
                <a:miter/>
              </a:ln>
            </p:spPr>
            <p:txBody>
              <a:bodyPr rtlCol="0" anchor="ctr"/>
              <a:lstStyle/>
              <a:p>
                <a:endParaRPr lang="en-US" sz="2400"/>
              </a:p>
            </p:txBody>
          </p:sp>
          <p:sp>
            <p:nvSpPr>
              <p:cNvPr id="286" name="Freeform 285">
                <a:extLst>
                  <a:ext uri="{FF2B5EF4-FFF2-40B4-BE49-F238E27FC236}">
                    <a16:creationId xmlns:a16="http://schemas.microsoft.com/office/drawing/2014/main" id="{C0036F3F-5B08-F234-0266-E84915ECD26D}"/>
                  </a:ext>
                </a:extLst>
              </p:cNvPr>
              <p:cNvSpPr/>
              <p:nvPr/>
            </p:nvSpPr>
            <p:spPr>
              <a:xfrm>
                <a:off x="2590578" y="1356233"/>
                <a:ext cx="80099" cy="12676"/>
              </a:xfrm>
              <a:custGeom>
                <a:avLst/>
                <a:gdLst>
                  <a:gd name="connsiteX0" fmla="*/ 80186 w 80099"/>
                  <a:gd name="connsiteY0" fmla="*/ 19 h 12676"/>
                  <a:gd name="connsiteX1" fmla="*/ 86 w 80099"/>
                  <a:gd name="connsiteY1" fmla="*/ 19 h 12676"/>
                </a:gdLst>
                <a:ahLst/>
                <a:cxnLst>
                  <a:cxn ang="0">
                    <a:pos x="connsiteX0" y="connsiteY0"/>
                  </a:cxn>
                  <a:cxn ang="0">
                    <a:pos x="connsiteX1" y="connsiteY1"/>
                  </a:cxn>
                </a:cxnLst>
                <a:rect l="l" t="t" r="r" b="b"/>
                <a:pathLst>
                  <a:path w="80099" h="12676">
                    <a:moveTo>
                      <a:pt x="80186" y="19"/>
                    </a:moveTo>
                    <a:lnTo>
                      <a:pt x="86" y="19"/>
                    </a:lnTo>
                  </a:path>
                </a:pathLst>
              </a:custGeom>
              <a:ln w="12700" cap="flat">
                <a:solidFill>
                  <a:srgbClr val="785723"/>
                </a:solidFill>
                <a:prstDash val="solid"/>
                <a:miter/>
              </a:ln>
            </p:spPr>
            <p:txBody>
              <a:bodyPr rtlCol="0" anchor="ctr"/>
              <a:lstStyle/>
              <a:p>
                <a:endParaRPr lang="en-US" sz="2400"/>
              </a:p>
            </p:txBody>
          </p:sp>
        </p:grpSp>
        <p:grpSp>
          <p:nvGrpSpPr>
            <p:cNvPr id="287" name="Graphic 5">
              <a:extLst>
                <a:ext uri="{FF2B5EF4-FFF2-40B4-BE49-F238E27FC236}">
                  <a16:creationId xmlns:a16="http://schemas.microsoft.com/office/drawing/2014/main" id="{7669A1A1-E312-06E1-E9BD-9231C6B60C0B}"/>
                </a:ext>
              </a:extLst>
            </p:cNvPr>
            <p:cNvGrpSpPr/>
            <p:nvPr/>
          </p:nvGrpSpPr>
          <p:grpSpPr>
            <a:xfrm>
              <a:off x="2829607" y="1352431"/>
              <a:ext cx="80099" cy="79859"/>
              <a:chOff x="2829607" y="1352431"/>
              <a:chExt cx="80099" cy="79859"/>
            </a:xfrm>
          </p:grpSpPr>
          <p:sp>
            <p:nvSpPr>
              <p:cNvPr id="288" name="Freeform 287">
                <a:extLst>
                  <a:ext uri="{FF2B5EF4-FFF2-40B4-BE49-F238E27FC236}">
                    <a16:creationId xmlns:a16="http://schemas.microsoft.com/office/drawing/2014/main" id="{9A8CC092-8D35-FBB2-6215-71079EC27095}"/>
                  </a:ext>
                </a:extLst>
              </p:cNvPr>
              <p:cNvSpPr/>
              <p:nvPr/>
            </p:nvSpPr>
            <p:spPr>
              <a:xfrm>
                <a:off x="2869021" y="1352431"/>
                <a:ext cx="12714" cy="79859"/>
              </a:xfrm>
              <a:custGeom>
                <a:avLst/>
                <a:gdLst>
                  <a:gd name="connsiteX0" fmla="*/ 104 w 12714"/>
                  <a:gd name="connsiteY0" fmla="*/ 22 h 79859"/>
                  <a:gd name="connsiteX1" fmla="*/ 104 w 12714"/>
                  <a:gd name="connsiteY1" fmla="*/ 79881 h 79859"/>
                </a:gdLst>
                <a:ahLst/>
                <a:cxnLst>
                  <a:cxn ang="0">
                    <a:pos x="connsiteX0" y="connsiteY0"/>
                  </a:cxn>
                  <a:cxn ang="0">
                    <a:pos x="connsiteX1" y="connsiteY1"/>
                  </a:cxn>
                </a:cxnLst>
                <a:rect l="l" t="t" r="r" b="b"/>
                <a:pathLst>
                  <a:path w="12714" h="79859">
                    <a:moveTo>
                      <a:pt x="104" y="22"/>
                    </a:moveTo>
                    <a:lnTo>
                      <a:pt x="104" y="79881"/>
                    </a:lnTo>
                  </a:path>
                </a:pathLst>
              </a:custGeom>
              <a:ln w="12700" cap="flat">
                <a:solidFill>
                  <a:srgbClr val="785723"/>
                </a:solidFill>
                <a:prstDash val="solid"/>
                <a:miter/>
              </a:ln>
            </p:spPr>
            <p:txBody>
              <a:bodyPr rtlCol="0" anchor="ctr"/>
              <a:lstStyle/>
              <a:p>
                <a:endParaRPr lang="en-US" sz="2400"/>
              </a:p>
            </p:txBody>
          </p:sp>
          <p:sp>
            <p:nvSpPr>
              <p:cNvPr id="289" name="Freeform 288">
                <a:extLst>
                  <a:ext uri="{FF2B5EF4-FFF2-40B4-BE49-F238E27FC236}">
                    <a16:creationId xmlns:a16="http://schemas.microsoft.com/office/drawing/2014/main" id="{D056CA6C-D76F-2B4C-FB33-214F6A1B830A}"/>
                  </a:ext>
                </a:extLst>
              </p:cNvPr>
              <p:cNvSpPr/>
              <p:nvPr/>
            </p:nvSpPr>
            <p:spPr>
              <a:xfrm>
                <a:off x="2829607" y="1391727"/>
                <a:ext cx="80099" cy="12676"/>
              </a:xfrm>
              <a:custGeom>
                <a:avLst/>
                <a:gdLst>
                  <a:gd name="connsiteX0" fmla="*/ 80204 w 80099"/>
                  <a:gd name="connsiteY0" fmla="*/ 21 h 12676"/>
                  <a:gd name="connsiteX1" fmla="*/ 105 w 80099"/>
                  <a:gd name="connsiteY1" fmla="*/ 21 h 12676"/>
                </a:gdLst>
                <a:ahLst/>
                <a:cxnLst>
                  <a:cxn ang="0">
                    <a:pos x="connsiteX0" y="connsiteY0"/>
                  </a:cxn>
                  <a:cxn ang="0">
                    <a:pos x="connsiteX1" y="connsiteY1"/>
                  </a:cxn>
                </a:cxnLst>
                <a:rect l="l" t="t" r="r" b="b"/>
                <a:pathLst>
                  <a:path w="80099" h="12676">
                    <a:moveTo>
                      <a:pt x="80204" y="21"/>
                    </a:moveTo>
                    <a:lnTo>
                      <a:pt x="105" y="21"/>
                    </a:lnTo>
                  </a:path>
                </a:pathLst>
              </a:custGeom>
              <a:ln w="12700" cap="flat">
                <a:solidFill>
                  <a:srgbClr val="785723"/>
                </a:solidFill>
                <a:prstDash val="solid"/>
                <a:miter/>
              </a:ln>
            </p:spPr>
            <p:txBody>
              <a:bodyPr rtlCol="0" anchor="ctr"/>
              <a:lstStyle/>
              <a:p>
                <a:endParaRPr lang="en-US" sz="2400"/>
              </a:p>
            </p:txBody>
          </p:sp>
        </p:grpSp>
        <p:grpSp>
          <p:nvGrpSpPr>
            <p:cNvPr id="290" name="Graphic 5">
              <a:extLst>
                <a:ext uri="{FF2B5EF4-FFF2-40B4-BE49-F238E27FC236}">
                  <a16:creationId xmlns:a16="http://schemas.microsoft.com/office/drawing/2014/main" id="{AEA6B4B2-9BD4-EB3E-4522-BBAA81B07297}"/>
                </a:ext>
              </a:extLst>
            </p:cNvPr>
            <p:cNvGrpSpPr/>
            <p:nvPr/>
          </p:nvGrpSpPr>
          <p:grpSpPr>
            <a:xfrm>
              <a:off x="2931321" y="1373980"/>
              <a:ext cx="80099" cy="79859"/>
              <a:chOff x="2931321" y="1373980"/>
              <a:chExt cx="80099" cy="79859"/>
            </a:xfrm>
          </p:grpSpPr>
          <p:sp>
            <p:nvSpPr>
              <p:cNvPr id="291" name="Freeform 290">
                <a:extLst>
                  <a:ext uri="{FF2B5EF4-FFF2-40B4-BE49-F238E27FC236}">
                    <a16:creationId xmlns:a16="http://schemas.microsoft.com/office/drawing/2014/main" id="{B8BE86E0-E6AB-DFC1-C117-253538E7C5D5}"/>
                  </a:ext>
                </a:extLst>
              </p:cNvPr>
              <p:cNvSpPr/>
              <p:nvPr/>
            </p:nvSpPr>
            <p:spPr>
              <a:xfrm>
                <a:off x="2970735" y="1373980"/>
                <a:ext cx="12714" cy="79859"/>
              </a:xfrm>
              <a:custGeom>
                <a:avLst/>
                <a:gdLst>
                  <a:gd name="connsiteX0" fmla="*/ 112 w 12714"/>
                  <a:gd name="connsiteY0" fmla="*/ 23 h 79859"/>
                  <a:gd name="connsiteX1" fmla="*/ 112 w 12714"/>
                  <a:gd name="connsiteY1" fmla="*/ 79883 h 79859"/>
                </a:gdLst>
                <a:ahLst/>
                <a:cxnLst>
                  <a:cxn ang="0">
                    <a:pos x="connsiteX0" y="connsiteY0"/>
                  </a:cxn>
                  <a:cxn ang="0">
                    <a:pos x="connsiteX1" y="connsiteY1"/>
                  </a:cxn>
                </a:cxnLst>
                <a:rect l="l" t="t" r="r" b="b"/>
                <a:pathLst>
                  <a:path w="12714" h="79859">
                    <a:moveTo>
                      <a:pt x="112" y="23"/>
                    </a:moveTo>
                    <a:lnTo>
                      <a:pt x="112" y="79883"/>
                    </a:lnTo>
                  </a:path>
                </a:pathLst>
              </a:custGeom>
              <a:ln w="12700" cap="flat">
                <a:solidFill>
                  <a:srgbClr val="785723"/>
                </a:solidFill>
                <a:prstDash val="solid"/>
                <a:miter/>
              </a:ln>
            </p:spPr>
            <p:txBody>
              <a:bodyPr rtlCol="0" anchor="ctr"/>
              <a:lstStyle/>
              <a:p>
                <a:endParaRPr lang="en-US" sz="2400"/>
              </a:p>
            </p:txBody>
          </p:sp>
          <p:sp>
            <p:nvSpPr>
              <p:cNvPr id="292" name="Freeform 291">
                <a:extLst>
                  <a:ext uri="{FF2B5EF4-FFF2-40B4-BE49-F238E27FC236}">
                    <a16:creationId xmlns:a16="http://schemas.microsoft.com/office/drawing/2014/main" id="{28A021D1-3E93-FCBA-4F8E-F9D0E3E361C6}"/>
                  </a:ext>
                </a:extLst>
              </p:cNvPr>
              <p:cNvSpPr/>
              <p:nvPr/>
            </p:nvSpPr>
            <p:spPr>
              <a:xfrm>
                <a:off x="2931321" y="1413276"/>
                <a:ext cx="80099" cy="12676"/>
              </a:xfrm>
              <a:custGeom>
                <a:avLst/>
                <a:gdLst>
                  <a:gd name="connsiteX0" fmla="*/ 80212 w 80099"/>
                  <a:gd name="connsiteY0" fmla="*/ 23 h 12676"/>
                  <a:gd name="connsiteX1" fmla="*/ 113 w 80099"/>
                  <a:gd name="connsiteY1" fmla="*/ 23 h 12676"/>
                </a:gdLst>
                <a:ahLst/>
                <a:cxnLst>
                  <a:cxn ang="0">
                    <a:pos x="connsiteX0" y="connsiteY0"/>
                  </a:cxn>
                  <a:cxn ang="0">
                    <a:pos x="connsiteX1" y="connsiteY1"/>
                  </a:cxn>
                </a:cxnLst>
                <a:rect l="l" t="t" r="r" b="b"/>
                <a:pathLst>
                  <a:path w="80099" h="12676">
                    <a:moveTo>
                      <a:pt x="80212" y="23"/>
                    </a:moveTo>
                    <a:lnTo>
                      <a:pt x="113" y="23"/>
                    </a:lnTo>
                  </a:path>
                </a:pathLst>
              </a:custGeom>
              <a:ln w="12700" cap="flat">
                <a:solidFill>
                  <a:srgbClr val="785723"/>
                </a:solidFill>
                <a:prstDash val="solid"/>
                <a:miter/>
              </a:ln>
            </p:spPr>
            <p:txBody>
              <a:bodyPr rtlCol="0" anchor="ctr"/>
              <a:lstStyle/>
              <a:p>
                <a:endParaRPr lang="en-US" sz="2400"/>
              </a:p>
            </p:txBody>
          </p:sp>
        </p:grpSp>
        <p:grpSp>
          <p:nvGrpSpPr>
            <p:cNvPr id="293" name="Graphic 5">
              <a:extLst>
                <a:ext uri="{FF2B5EF4-FFF2-40B4-BE49-F238E27FC236}">
                  <a16:creationId xmlns:a16="http://schemas.microsoft.com/office/drawing/2014/main" id="{8638BC7F-2791-C196-2461-0CB97670C3FF}"/>
                </a:ext>
              </a:extLst>
            </p:cNvPr>
            <p:cNvGrpSpPr/>
            <p:nvPr/>
          </p:nvGrpSpPr>
          <p:grpSpPr>
            <a:xfrm>
              <a:off x="3034307" y="1382853"/>
              <a:ext cx="80099" cy="79859"/>
              <a:chOff x="3034307" y="1382853"/>
              <a:chExt cx="80099" cy="79859"/>
            </a:xfrm>
          </p:grpSpPr>
          <p:sp>
            <p:nvSpPr>
              <p:cNvPr id="294" name="Freeform 293">
                <a:extLst>
                  <a:ext uri="{FF2B5EF4-FFF2-40B4-BE49-F238E27FC236}">
                    <a16:creationId xmlns:a16="http://schemas.microsoft.com/office/drawing/2014/main" id="{AD8CA306-CFD7-0A99-CF2F-CCF0E10364E2}"/>
                  </a:ext>
                </a:extLst>
              </p:cNvPr>
              <p:cNvSpPr/>
              <p:nvPr/>
            </p:nvSpPr>
            <p:spPr>
              <a:xfrm>
                <a:off x="3073721" y="1382853"/>
                <a:ext cx="12714" cy="79859"/>
              </a:xfrm>
              <a:custGeom>
                <a:avLst/>
                <a:gdLst>
                  <a:gd name="connsiteX0" fmla="*/ 121 w 12714"/>
                  <a:gd name="connsiteY0" fmla="*/ 24 h 79859"/>
                  <a:gd name="connsiteX1" fmla="*/ 121 w 12714"/>
                  <a:gd name="connsiteY1" fmla="*/ 79883 h 79859"/>
                </a:gdLst>
                <a:ahLst/>
                <a:cxnLst>
                  <a:cxn ang="0">
                    <a:pos x="connsiteX0" y="connsiteY0"/>
                  </a:cxn>
                  <a:cxn ang="0">
                    <a:pos x="connsiteX1" y="connsiteY1"/>
                  </a:cxn>
                </a:cxnLst>
                <a:rect l="l" t="t" r="r" b="b"/>
                <a:pathLst>
                  <a:path w="12714" h="79859">
                    <a:moveTo>
                      <a:pt x="121" y="24"/>
                    </a:moveTo>
                    <a:lnTo>
                      <a:pt x="121" y="79883"/>
                    </a:lnTo>
                  </a:path>
                </a:pathLst>
              </a:custGeom>
              <a:ln w="12700" cap="flat">
                <a:solidFill>
                  <a:srgbClr val="785723"/>
                </a:solidFill>
                <a:prstDash val="solid"/>
                <a:miter/>
              </a:ln>
            </p:spPr>
            <p:txBody>
              <a:bodyPr rtlCol="0" anchor="ctr"/>
              <a:lstStyle/>
              <a:p>
                <a:endParaRPr lang="en-US" sz="2400"/>
              </a:p>
            </p:txBody>
          </p:sp>
          <p:sp>
            <p:nvSpPr>
              <p:cNvPr id="295" name="Freeform 294">
                <a:extLst>
                  <a:ext uri="{FF2B5EF4-FFF2-40B4-BE49-F238E27FC236}">
                    <a16:creationId xmlns:a16="http://schemas.microsoft.com/office/drawing/2014/main" id="{95103C94-1E7F-B397-9B17-F9404A572C97}"/>
                  </a:ext>
                </a:extLst>
              </p:cNvPr>
              <p:cNvSpPr/>
              <p:nvPr/>
            </p:nvSpPr>
            <p:spPr>
              <a:xfrm>
                <a:off x="3034307" y="1422149"/>
                <a:ext cx="80099" cy="12676"/>
              </a:xfrm>
              <a:custGeom>
                <a:avLst/>
                <a:gdLst>
                  <a:gd name="connsiteX0" fmla="*/ 80221 w 80099"/>
                  <a:gd name="connsiteY0" fmla="*/ 24 h 12676"/>
                  <a:gd name="connsiteX1" fmla="*/ 121 w 80099"/>
                  <a:gd name="connsiteY1" fmla="*/ 24 h 12676"/>
                </a:gdLst>
                <a:ahLst/>
                <a:cxnLst>
                  <a:cxn ang="0">
                    <a:pos x="connsiteX0" y="connsiteY0"/>
                  </a:cxn>
                  <a:cxn ang="0">
                    <a:pos x="connsiteX1" y="connsiteY1"/>
                  </a:cxn>
                </a:cxnLst>
                <a:rect l="l" t="t" r="r" b="b"/>
                <a:pathLst>
                  <a:path w="80099" h="12676">
                    <a:moveTo>
                      <a:pt x="80221" y="24"/>
                    </a:moveTo>
                    <a:lnTo>
                      <a:pt x="121" y="24"/>
                    </a:lnTo>
                  </a:path>
                </a:pathLst>
              </a:custGeom>
              <a:ln w="12700" cap="flat">
                <a:solidFill>
                  <a:srgbClr val="785723"/>
                </a:solidFill>
                <a:prstDash val="solid"/>
                <a:miter/>
              </a:ln>
            </p:spPr>
            <p:txBody>
              <a:bodyPr rtlCol="0" anchor="ctr"/>
              <a:lstStyle/>
              <a:p>
                <a:endParaRPr lang="en-US" sz="2400"/>
              </a:p>
            </p:txBody>
          </p:sp>
        </p:grpSp>
        <p:grpSp>
          <p:nvGrpSpPr>
            <p:cNvPr id="296" name="Graphic 5">
              <a:extLst>
                <a:ext uri="{FF2B5EF4-FFF2-40B4-BE49-F238E27FC236}">
                  <a16:creationId xmlns:a16="http://schemas.microsoft.com/office/drawing/2014/main" id="{41C41F56-6B81-FD9B-2EA3-DFA009ABA93F}"/>
                </a:ext>
              </a:extLst>
            </p:cNvPr>
            <p:cNvGrpSpPr/>
            <p:nvPr/>
          </p:nvGrpSpPr>
          <p:grpSpPr>
            <a:xfrm>
              <a:off x="3671292" y="1490600"/>
              <a:ext cx="80099" cy="79859"/>
              <a:chOff x="3671292" y="1490600"/>
              <a:chExt cx="80099" cy="79859"/>
            </a:xfrm>
          </p:grpSpPr>
          <p:sp>
            <p:nvSpPr>
              <p:cNvPr id="297" name="Freeform 296">
                <a:extLst>
                  <a:ext uri="{FF2B5EF4-FFF2-40B4-BE49-F238E27FC236}">
                    <a16:creationId xmlns:a16="http://schemas.microsoft.com/office/drawing/2014/main" id="{DDEB94FD-20D8-0479-D75D-0FA521D78F8E}"/>
                  </a:ext>
                </a:extLst>
              </p:cNvPr>
              <p:cNvSpPr/>
              <p:nvPr/>
            </p:nvSpPr>
            <p:spPr>
              <a:xfrm>
                <a:off x="3710706" y="1490600"/>
                <a:ext cx="12714" cy="79859"/>
              </a:xfrm>
              <a:custGeom>
                <a:avLst/>
                <a:gdLst>
                  <a:gd name="connsiteX0" fmla="*/ 171 w 12714"/>
                  <a:gd name="connsiteY0" fmla="*/ 32 h 79859"/>
                  <a:gd name="connsiteX1" fmla="*/ 171 w 12714"/>
                  <a:gd name="connsiteY1" fmla="*/ 79892 h 79859"/>
                </a:gdLst>
                <a:ahLst/>
                <a:cxnLst>
                  <a:cxn ang="0">
                    <a:pos x="connsiteX0" y="connsiteY0"/>
                  </a:cxn>
                  <a:cxn ang="0">
                    <a:pos x="connsiteX1" y="connsiteY1"/>
                  </a:cxn>
                </a:cxnLst>
                <a:rect l="l" t="t" r="r" b="b"/>
                <a:pathLst>
                  <a:path w="12714" h="79859">
                    <a:moveTo>
                      <a:pt x="171" y="32"/>
                    </a:moveTo>
                    <a:lnTo>
                      <a:pt x="171" y="79892"/>
                    </a:lnTo>
                  </a:path>
                </a:pathLst>
              </a:custGeom>
              <a:ln w="12700" cap="flat">
                <a:solidFill>
                  <a:srgbClr val="785723"/>
                </a:solidFill>
                <a:prstDash val="solid"/>
                <a:miter/>
              </a:ln>
            </p:spPr>
            <p:txBody>
              <a:bodyPr rtlCol="0" anchor="ctr"/>
              <a:lstStyle/>
              <a:p>
                <a:endParaRPr lang="en-US" sz="2400"/>
              </a:p>
            </p:txBody>
          </p:sp>
          <p:sp>
            <p:nvSpPr>
              <p:cNvPr id="298" name="Freeform 297">
                <a:extLst>
                  <a:ext uri="{FF2B5EF4-FFF2-40B4-BE49-F238E27FC236}">
                    <a16:creationId xmlns:a16="http://schemas.microsoft.com/office/drawing/2014/main" id="{0115FD6A-5FB2-2258-95A4-1605C87E2487}"/>
                  </a:ext>
                </a:extLst>
              </p:cNvPr>
              <p:cNvSpPr/>
              <p:nvPr/>
            </p:nvSpPr>
            <p:spPr>
              <a:xfrm>
                <a:off x="3671292" y="1529896"/>
                <a:ext cx="80099" cy="12676"/>
              </a:xfrm>
              <a:custGeom>
                <a:avLst/>
                <a:gdLst>
                  <a:gd name="connsiteX0" fmla="*/ 80271 w 80099"/>
                  <a:gd name="connsiteY0" fmla="*/ 32 h 12676"/>
                  <a:gd name="connsiteX1" fmla="*/ 171 w 80099"/>
                  <a:gd name="connsiteY1" fmla="*/ 32 h 12676"/>
                </a:gdLst>
                <a:ahLst/>
                <a:cxnLst>
                  <a:cxn ang="0">
                    <a:pos x="connsiteX0" y="connsiteY0"/>
                  </a:cxn>
                  <a:cxn ang="0">
                    <a:pos x="connsiteX1" y="connsiteY1"/>
                  </a:cxn>
                </a:cxnLst>
                <a:rect l="l" t="t" r="r" b="b"/>
                <a:pathLst>
                  <a:path w="80099" h="12676">
                    <a:moveTo>
                      <a:pt x="80271" y="32"/>
                    </a:moveTo>
                    <a:lnTo>
                      <a:pt x="171" y="32"/>
                    </a:lnTo>
                  </a:path>
                </a:pathLst>
              </a:custGeom>
              <a:ln w="12700" cap="flat">
                <a:solidFill>
                  <a:srgbClr val="785723"/>
                </a:solidFill>
                <a:prstDash val="solid"/>
                <a:miter/>
              </a:ln>
            </p:spPr>
            <p:txBody>
              <a:bodyPr rtlCol="0" anchor="ctr"/>
              <a:lstStyle/>
              <a:p>
                <a:endParaRPr lang="en-US" sz="2400"/>
              </a:p>
            </p:txBody>
          </p:sp>
        </p:grpSp>
        <p:grpSp>
          <p:nvGrpSpPr>
            <p:cNvPr id="299" name="Graphic 5">
              <a:extLst>
                <a:ext uri="{FF2B5EF4-FFF2-40B4-BE49-F238E27FC236}">
                  <a16:creationId xmlns:a16="http://schemas.microsoft.com/office/drawing/2014/main" id="{1393BC78-1763-BFDE-682D-967347C95F1A}"/>
                </a:ext>
              </a:extLst>
            </p:cNvPr>
            <p:cNvGrpSpPr/>
            <p:nvPr/>
          </p:nvGrpSpPr>
          <p:grpSpPr>
            <a:xfrm>
              <a:off x="3708163" y="1490600"/>
              <a:ext cx="80099" cy="79859"/>
              <a:chOff x="3708163" y="1490600"/>
              <a:chExt cx="80099" cy="79859"/>
            </a:xfrm>
          </p:grpSpPr>
          <p:sp>
            <p:nvSpPr>
              <p:cNvPr id="300" name="Freeform 299">
                <a:extLst>
                  <a:ext uri="{FF2B5EF4-FFF2-40B4-BE49-F238E27FC236}">
                    <a16:creationId xmlns:a16="http://schemas.microsoft.com/office/drawing/2014/main" id="{0804B9AF-4B88-3E12-BE7E-AA08C84F936A}"/>
                  </a:ext>
                </a:extLst>
              </p:cNvPr>
              <p:cNvSpPr/>
              <p:nvPr/>
            </p:nvSpPr>
            <p:spPr>
              <a:xfrm>
                <a:off x="3747578" y="1490600"/>
                <a:ext cx="12714" cy="79859"/>
              </a:xfrm>
              <a:custGeom>
                <a:avLst/>
                <a:gdLst>
                  <a:gd name="connsiteX0" fmla="*/ 174 w 12714"/>
                  <a:gd name="connsiteY0" fmla="*/ 32 h 79859"/>
                  <a:gd name="connsiteX1" fmla="*/ 174 w 12714"/>
                  <a:gd name="connsiteY1" fmla="*/ 79892 h 79859"/>
                </a:gdLst>
                <a:ahLst/>
                <a:cxnLst>
                  <a:cxn ang="0">
                    <a:pos x="connsiteX0" y="connsiteY0"/>
                  </a:cxn>
                  <a:cxn ang="0">
                    <a:pos x="connsiteX1" y="connsiteY1"/>
                  </a:cxn>
                </a:cxnLst>
                <a:rect l="l" t="t" r="r" b="b"/>
                <a:pathLst>
                  <a:path w="12714" h="79859">
                    <a:moveTo>
                      <a:pt x="174" y="32"/>
                    </a:moveTo>
                    <a:lnTo>
                      <a:pt x="174" y="79892"/>
                    </a:lnTo>
                  </a:path>
                </a:pathLst>
              </a:custGeom>
              <a:ln w="12700" cap="flat">
                <a:solidFill>
                  <a:srgbClr val="785723"/>
                </a:solidFill>
                <a:prstDash val="solid"/>
                <a:miter/>
              </a:ln>
            </p:spPr>
            <p:txBody>
              <a:bodyPr rtlCol="0" anchor="ctr"/>
              <a:lstStyle/>
              <a:p>
                <a:endParaRPr lang="en-US" sz="2400"/>
              </a:p>
            </p:txBody>
          </p:sp>
          <p:sp>
            <p:nvSpPr>
              <p:cNvPr id="301" name="Freeform 300">
                <a:extLst>
                  <a:ext uri="{FF2B5EF4-FFF2-40B4-BE49-F238E27FC236}">
                    <a16:creationId xmlns:a16="http://schemas.microsoft.com/office/drawing/2014/main" id="{A7B0559E-81A7-9298-B116-C890EE4702E8}"/>
                  </a:ext>
                </a:extLst>
              </p:cNvPr>
              <p:cNvSpPr/>
              <p:nvPr/>
            </p:nvSpPr>
            <p:spPr>
              <a:xfrm>
                <a:off x="3708163" y="1529896"/>
                <a:ext cx="80099" cy="12676"/>
              </a:xfrm>
              <a:custGeom>
                <a:avLst/>
                <a:gdLst>
                  <a:gd name="connsiteX0" fmla="*/ 80274 w 80099"/>
                  <a:gd name="connsiteY0" fmla="*/ 32 h 12676"/>
                  <a:gd name="connsiteX1" fmla="*/ 174 w 80099"/>
                  <a:gd name="connsiteY1" fmla="*/ 32 h 12676"/>
                </a:gdLst>
                <a:ahLst/>
                <a:cxnLst>
                  <a:cxn ang="0">
                    <a:pos x="connsiteX0" y="connsiteY0"/>
                  </a:cxn>
                  <a:cxn ang="0">
                    <a:pos x="connsiteX1" y="connsiteY1"/>
                  </a:cxn>
                </a:cxnLst>
                <a:rect l="l" t="t" r="r" b="b"/>
                <a:pathLst>
                  <a:path w="80099" h="12676">
                    <a:moveTo>
                      <a:pt x="80274" y="32"/>
                    </a:moveTo>
                    <a:lnTo>
                      <a:pt x="174" y="32"/>
                    </a:lnTo>
                  </a:path>
                </a:pathLst>
              </a:custGeom>
              <a:ln w="12700" cap="flat">
                <a:solidFill>
                  <a:srgbClr val="785723"/>
                </a:solidFill>
                <a:prstDash val="solid"/>
                <a:miter/>
              </a:ln>
            </p:spPr>
            <p:txBody>
              <a:bodyPr rtlCol="0" anchor="ctr"/>
              <a:lstStyle/>
              <a:p>
                <a:endParaRPr lang="en-US" sz="2400"/>
              </a:p>
            </p:txBody>
          </p:sp>
        </p:grpSp>
        <p:grpSp>
          <p:nvGrpSpPr>
            <p:cNvPr id="302" name="Graphic 5">
              <a:extLst>
                <a:ext uri="{FF2B5EF4-FFF2-40B4-BE49-F238E27FC236}">
                  <a16:creationId xmlns:a16="http://schemas.microsoft.com/office/drawing/2014/main" id="{296ED2CD-100B-175D-7C0D-343ABB2ECB51}"/>
                </a:ext>
              </a:extLst>
            </p:cNvPr>
            <p:cNvGrpSpPr/>
            <p:nvPr/>
          </p:nvGrpSpPr>
          <p:grpSpPr>
            <a:xfrm>
              <a:off x="3729778" y="1490600"/>
              <a:ext cx="80099" cy="79859"/>
              <a:chOff x="3729778" y="1490600"/>
              <a:chExt cx="80099" cy="79859"/>
            </a:xfrm>
          </p:grpSpPr>
          <p:sp>
            <p:nvSpPr>
              <p:cNvPr id="303" name="Freeform 302">
                <a:extLst>
                  <a:ext uri="{FF2B5EF4-FFF2-40B4-BE49-F238E27FC236}">
                    <a16:creationId xmlns:a16="http://schemas.microsoft.com/office/drawing/2014/main" id="{735E28AA-8721-0AA6-CFFF-EB38DCFB1358}"/>
                  </a:ext>
                </a:extLst>
              </p:cNvPr>
              <p:cNvSpPr/>
              <p:nvPr/>
            </p:nvSpPr>
            <p:spPr>
              <a:xfrm>
                <a:off x="3769192" y="1490600"/>
                <a:ext cx="12714" cy="79859"/>
              </a:xfrm>
              <a:custGeom>
                <a:avLst/>
                <a:gdLst>
                  <a:gd name="connsiteX0" fmla="*/ 175 w 12714"/>
                  <a:gd name="connsiteY0" fmla="*/ 32 h 79859"/>
                  <a:gd name="connsiteX1" fmla="*/ 175 w 12714"/>
                  <a:gd name="connsiteY1" fmla="*/ 79892 h 79859"/>
                </a:gdLst>
                <a:ahLst/>
                <a:cxnLst>
                  <a:cxn ang="0">
                    <a:pos x="connsiteX0" y="connsiteY0"/>
                  </a:cxn>
                  <a:cxn ang="0">
                    <a:pos x="connsiteX1" y="connsiteY1"/>
                  </a:cxn>
                </a:cxnLst>
                <a:rect l="l" t="t" r="r" b="b"/>
                <a:pathLst>
                  <a:path w="12714" h="79859">
                    <a:moveTo>
                      <a:pt x="175" y="32"/>
                    </a:moveTo>
                    <a:lnTo>
                      <a:pt x="175" y="79892"/>
                    </a:lnTo>
                  </a:path>
                </a:pathLst>
              </a:custGeom>
              <a:ln w="12700" cap="flat">
                <a:solidFill>
                  <a:srgbClr val="785723"/>
                </a:solidFill>
                <a:prstDash val="solid"/>
                <a:miter/>
              </a:ln>
            </p:spPr>
            <p:txBody>
              <a:bodyPr rtlCol="0" anchor="ctr"/>
              <a:lstStyle/>
              <a:p>
                <a:endParaRPr lang="en-US" sz="2400"/>
              </a:p>
            </p:txBody>
          </p:sp>
          <p:sp>
            <p:nvSpPr>
              <p:cNvPr id="304" name="Freeform 303">
                <a:extLst>
                  <a:ext uri="{FF2B5EF4-FFF2-40B4-BE49-F238E27FC236}">
                    <a16:creationId xmlns:a16="http://schemas.microsoft.com/office/drawing/2014/main" id="{9A9098F2-199B-C120-9059-894087A94A22}"/>
                  </a:ext>
                </a:extLst>
              </p:cNvPr>
              <p:cNvSpPr/>
              <p:nvPr/>
            </p:nvSpPr>
            <p:spPr>
              <a:xfrm>
                <a:off x="3729778" y="1529896"/>
                <a:ext cx="80099" cy="12676"/>
              </a:xfrm>
              <a:custGeom>
                <a:avLst/>
                <a:gdLst>
                  <a:gd name="connsiteX0" fmla="*/ 80275 w 80099"/>
                  <a:gd name="connsiteY0" fmla="*/ 32 h 12676"/>
                  <a:gd name="connsiteX1" fmla="*/ 175 w 80099"/>
                  <a:gd name="connsiteY1" fmla="*/ 32 h 12676"/>
                </a:gdLst>
                <a:ahLst/>
                <a:cxnLst>
                  <a:cxn ang="0">
                    <a:pos x="connsiteX0" y="connsiteY0"/>
                  </a:cxn>
                  <a:cxn ang="0">
                    <a:pos x="connsiteX1" y="connsiteY1"/>
                  </a:cxn>
                </a:cxnLst>
                <a:rect l="l" t="t" r="r" b="b"/>
                <a:pathLst>
                  <a:path w="80099" h="12676">
                    <a:moveTo>
                      <a:pt x="80275" y="32"/>
                    </a:moveTo>
                    <a:lnTo>
                      <a:pt x="175" y="32"/>
                    </a:lnTo>
                  </a:path>
                </a:pathLst>
              </a:custGeom>
              <a:ln w="12700" cap="flat">
                <a:solidFill>
                  <a:srgbClr val="785723"/>
                </a:solidFill>
                <a:prstDash val="solid"/>
                <a:miter/>
              </a:ln>
            </p:spPr>
            <p:txBody>
              <a:bodyPr rtlCol="0" anchor="ctr"/>
              <a:lstStyle/>
              <a:p>
                <a:endParaRPr lang="en-US" sz="2400"/>
              </a:p>
            </p:txBody>
          </p:sp>
        </p:grpSp>
        <p:grpSp>
          <p:nvGrpSpPr>
            <p:cNvPr id="305" name="Graphic 5">
              <a:extLst>
                <a:ext uri="{FF2B5EF4-FFF2-40B4-BE49-F238E27FC236}">
                  <a16:creationId xmlns:a16="http://schemas.microsoft.com/office/drawing/2014/main" id="{1DA8CA80-70C9-DF7E-4D0D-5405586A940C}"/>
                </a:ext>
              </a:extLst>
            </p:cNvPr>
            <p:cNvGrpSpPr/>
            <p:nvPr/>
          </p:nvGrpSpPr>
          <p:grpSpPr>
            <a:xfrm>
              <a:off x="3980249" y="1515952"/>
              <a:ext cx="80099" cy="79859"/>
              <a:chOff x="3980249" y="1515952"/>
              <a:chExt cx="80099" cy="79859"/>
            </a:xfrm>
          </p:grpSpPr>
          <p:sp>
            <p:nvSpPr>
              <p:cNvPr id="306" name="Freeform 305">
                <a:extLst>
                  <a:ext uri="{FF2B5EF4-FFF2-40B4-BE49-F238E27FC236}">
                    <a16:creationId xmlns:a16="http://schemas.microsoft.com/office/drawing/2014/main" id="{AD616863-5307-228E-2D81-FD1533DEC6B6}"/>
                  </a:ext>
                </a:extLst>
              </p:cNvPr>
              <p:cNvSpPr/>
              <p:nvPr/>
            </p:nvSpPr>
            <p:spPr>
              <a:xfrm>
                <a:off x="4019663" y="1515952"/>
                <a:ext cx="12714" cy="79859"/>
              </a:xfrm>
              <a:custGeom>
                <a:avLst/>
                <a:gdLst>
                  <a:gd name="connsiteX0" fmla="*/ 195 w 12714"/>
                  <a:gd name="connsiteY0" fmla="*/ 34 h 79859"/>
                  <a:gd name="connsiteX1" fmla="*/ 195 w 12714"/>
                  <a:gd name="connsiteY1" fmla="*/ 79894 h 79859"/>
                </a:gdLst>
                <a:ahLst/>
                <a:cxnLst>
                  <a:cxn ang="0">
                    <a:pos x="connsiteX0" y="connsiteY0"/>
                  </a:cxn>
                  <a:cxn ang="0">
                    <a:pos x="connsiteX1" y="connsiteY1"/>
                  </a:cxn>
                </a:cxnLst>
                <a:rect l="l" t="t" r="r" b="b"/>
                <a:pathLst>
                  <a:path w="12714" h="79859">
                    <a:moveTo>
                      <a:pt x="195" y="34"/>
                    </a:moveTo>
                    <a:lnTo>
                      <a:pt x="195" y="79894"/>
                    </a:lnTo>
                  </a:path>
                </a:pathLst>
              </a:custGeom>
              <a:ln w="12700" cap="flat">
                <a:solidFill>
                  <a:srgbClr val="785723"/>
                </a:solidFill>
                <a:prstDash val="solid"/>
                <a:miter/>
              </a:ln>
            </p:spPr>
            <p:txBody>
              <a:bodyPr rtlCol="0" anchor="ctr"/>
              <a:lstStyle/>
              <a:p>
                <a:endParaRPr lang="en-US" sz="2400"/>
              </a:p>
            </p:txBody>
          </p:sp>
          <p:sp>
            <p:nvSpPr>
              <p:cNvPr id="307" name="Freeform 306">
                <a:extLst>
                  <a:ext uri="{FF2B5EF4-FFF2-40B4-BE49-F238E27FC236}">
                    <a16:creationId xmlns:a16="http://schemas.microsoft.com/office/drawing/2014/main" id="{AB4D5FE5-E780-97FE-C362-DE30F8D91AA6}"/>
                  </a:ext>
                </a:extLst>
              </p:cNvPr>
              <p:cNvSpPr/>
              <p:nvPr/>
            </p:nvSpPr>
            <p:spPr>
              <a:xfrm>
                <a:off x="3980249" y="1555248"/>
                <a:ext cx="80099" cy="12676"/>
              </a:xfrm>
              <a:custGeom>
                <a:avLst/>
                <a:gdLst>
                  <a:gd name="connsiteX0" fmla="*/ 80295 w 80099"/>
                  <a:gd name="connsiteY0" fmla="*/ 34 h 12676"/>
                  <a:gd name="connsiteX1" fmla="*/ 195 w 80099"/>
                  <a:gd name="connsiteY1" fmla="*/ 34 h 12676"/>
                </a:gdLst>
                <a:ahLst/>
                <a:cxnLst>
                  <a:cxn ang="0">
                    <a:pos x="connsiteX0" y="connsiteY0"/>
                  </a:cxn>
                  <a:cxn ang="0">
                    <a:pos x="connsiteX1" y="connsiteY1"/>
                  </a:cxn>
                </a:cxnLst>
                <a:rect l="l" t="t" r="r" b="b"/>
                <a:pathLst>
                  <a:path w="80099" h="12676">
                    <a:moveTo>
                      <a:pt x="80295" y="34"/>
                    </a:moveTo>
                    <a:lnTo>
                      <a:pt x="195" y="34"/>
                    </a:lnTo>
                  </a:path>
                </a:pathLst>
              </a:custGeom>
              <a:ln w="12700" cap="flat">
                <a:solidFill>
                  <a:srgbClr val="785723"/>
                </a:solidFill>
                <a:prstDash val="solid"/>
                <a:miter/>
              </a:ln>
            </p:spPr>
            <p:txBody>
              <a:bodyPr rtlCol="0" anchor="ctr"/>
              <a:lstStyle/>
              <a:p>
                <a:endParaRPr lang="en-US" sz="2400"/>
              </a:p>
            </p:txBody>
          </p:sp>
        </p:grpSp>
        <p:sp>
          <p:nvSpPr>
            <p:cNvPr id="308" name="Freeform 307">
              <a:extLst>
                <a:ext uri="{FF2B5EF4-FFF2-40B4-BE49-F238E27FC236}">
                  <a16:creationId xmlns:a16="http://schemas.microsoft.com/office/drawing/2014/main" id="{81F4D11B-7BB2-9E5E-E3F6-AA25E0B81FEB}"/>
                </a:ext>
              </a:extLst>
            </p:cNvPr>
            <p:cNvSpPr/>
            <p:nvPr/>
          </p:nvSpPr>
          <p:spPr>
            <a:xfrm>
              <a:off x="1804836" y="1192712"/>
              <a:ext cx="6216011" cy="1177609"/>
            </a:xfrm>
            <a:custGeom>
              <a:avLst/>
              <a:gdLst>
                <a:gd name="connsiteX0" fmla="*/ 0 w 6216011"/>
                <a:gd name="connsiteY0" fmla="*/ 0 h 1177609"/>
                <a:gd name="connsiteX1" fmla="*/ 62300 w 6216011"/>
                <a:gd name="connsiteY1" fmla="*/ 0 h 1177609"/>
                <a:gd name="connsiteX2" fmla="*/ 62300 w 6216011"/>
                <a:gd name="connsiteY2" fmla="*/ 15211 h 1177609"/>
                <a:gd name="connsiteX3" fmla="*/ 83914 w 6216011"/>
                <a:gd name="connsiteY3" fmla="*/ 15211 h 1177609"/>
                <a:gd name="connsiteX4" fmla="*/ 83914 w 6216011"/>
                <a:gd name="connsiteY4" fmla="*/ 24085 h 1177609"/>
                <a:gd name="connsiteX5" fmla="*/ 99171 w 6216011"/>
                <a:gd name="connsiteY5" fmla="*/ 24085 h 1177609"/>
                <a:gd name="connsiteX6" fmla="*/ 99171 w 6216011"/>
                <a:gd name="connsiteY6" fmla="*/ 32958 h 1177609"/>
                <a:gd name="connsiteX7" fmla="*/ 127143 w 6216011"/>
                <a:gd name="connsiteY7" fmla="*/ 32958 h 1177609"/>
                <a:gd name="connsiteX8" fmla="*/ 127143 w 6216011"/>
                <a:gd name="connsiteY8" fmla="*/ 40564 h 1177609"/>
                <a:gd name="connsiteX9" fmla="*/ 158929 w 6216011"/>
                <a:gd name="connsiteY9" fmla="*/ 40564 h 1177609"/>
                <a:gd name="connsiteX10" fmla="*/ 158929 w 6216011"/>
                <a:gd name="connsiteY10" fmla="*/ 49437 h 1177609"/>
                <a:gd name="connsiteX11" fmla="*/ 214871 w 6216011"/>
                <a:gd name="connsiteY11" fmla="*/ 49437 h 1177609"/>
                <a:gd name="connsiteX12" fmla="*/ 214871 w 6216011"/>
                <a:gd name="connsiteY12" fmla="*/ 59578 h 1177609"/>
                <a:gd name="connsiteX13" fmla="*/ 280986 w 6216011"/>
                <a:gd name="connsiteY13" fmla="*/ 59578 h 1177609"/>
                <a:gd name="connsiteX14" fmla="*/ 280986 w 6216011"/>
                <a:gd name="connsiteY14" fmla="*/ 76057 h 1177609"/>
                <a:gd name="connsiteX15" fmla="*/ 294971 w 6216011"/>
                <a:gd name="connsiteY15" fmla="*/ 76057 h 1177609"/>
                <a:gd name="connsiteX16" fmla="*/ 294971 w 6216011"/>
                <a:gd name="connsiteY16" fmla="*/ 84930 h 1177609"/>
                <a:gd name="connsiteX17" fmla="*/ 353457 w 6216011"/>
                <a:gd name="connsiteY17" fmla="*/ 84930 h 1177609"/>
                <a:gd name="connsiteX18" fmla="*/ 353457 w 6216011"/>
                <a:gd name="connsiteY18" fmla="*/ 92536 h 1177609"/>
                <a:gd name="connsiteX19" fmla="*/ 574685 w 6216011"/>
                <a:gd name="connsiteY19" fmla="*/ 92536 h 1177609"/>
                <a:gd name="connsiteX20" fmla="*/ 574685 w 6216011"/>
                <a:gd name="connsiteY20" fmla="*/ 105212 h 1177609"/>
                <a:gd name="connsiteX21" fmla="*/ 584857 w 6216011"/>
                <a:gd name="connsiteY21" fmla="*/ 105212 h 1177609"/>
                <a:gd name="connsiteX22" fmla="*/ 584857 w 6216011"/>
                <a:gd name="connsiteY22" fmla="*/ 114085 h 1177609"/>
                <a:gd name="connsiteX23" fmla="*/ 612828 w 6216011"/>
                <a:gd name="connsiteY23" fmla="*/ 114085 h 1177609"/>
                <a:gd name="connsiteX24" fmla="*/ 612828 w 6216011"/>
                <a:gd name="connsiteY24" fmla="*/ 135634 h 1177609"/>
                <a:gd name="connsiteX25" fmla="*/ 629357 w 6216011"/>
                <a:gd name="connsiteY25" fmla="*/ 135634 h 1177609"/>
                <a:gd name="connsiteX26" fmla="*/ 629357 w 6216011"/>
                <a:gd name="connsiteY26" fmla="*/ 145775 h 1177609"/>
                <a:gd name="connsiteX27" fmla="*/ 659871 w 6216011"/>
                <a:gd name="connsiteY27" fmla="*/ 145775 h 1177609"/>
                <a:gd name="connsiteX28" fmla="*/ 659871 w 6216011"/>
                <a:gd name="connsiteY28" fmla="*/ 154648 h 1177609"/>
                <a:gd name="connsiteX29" fmla="*/ 784471 w 6216011"/>
                <a:gd name="connsiteY29" fmla="*/ 154648 h 1177609"/>
                <a:gd name="connsiteX30" fmla="*/ 784471 w 6216011"/>
                <a:gd name="connsiteY30" fmla="*/ 163522 h 1177609"/>
                <a:gd name="connsiteX31" fmla="*/ 834057 w 6216011"/>
                <a:gd name="connsiteY31" fmla="*/ 163522 h 1177609"/>
                <a:gd name="connsiteX32" fmla="*/ 834057 w 6216011"/>
                <a:gd name="connsiteY32" fmla="*/ 176198 h 1177609"/>
                <a:gd name="connsiteX33" fmla="*/ 977728 w 6216011"/>
                <a:gd name="connsiteY33" fmla="*/ 176198 h 1177609"/>
                <a:gd name="connsiteX34" fmla="*/ 977728 w 6216011"/>
                <a:gd name="connsiteY34" fmla="*/ 186339 h 1177609"/>
                <a:gd name="connsiteX35" fmla="*/ 994257 w 6216011"/>
                <a:gd name="connsiteY35" fmla="*/ 186339 h 1177609"/>
                <a:gd name="connsiteX36" fmla="*/ 994257 w 6216011"/>
                <a:gd name="connsiteY36" fmla="*/ 200282 h 1177609"/>
                <a:gd name="connsiteX37" fmla="*/ 1163357 w 6216011"/>
                <a:gd name="connsiteY37" fmla="*/ 200282 h 1177609"/>
                <a:gd name="connsiteX38" fmla="*/ 1163357 w 6216011"/>
                <a:gd name="connsiteY38" fmla="*/ 223099 h 1177609"/>
                <a:gd name="connsiteX39" fmla="*/ 1174800 w 6216011"/>
                <a:gd name="connsiteY39" fmla="*/ 223099 h 1177609"/>
                <a:gd name="connsiteX40" fmla="*/ 1174800 w 6216011"/>
                <a:gd name="connsiteY40" fmla="*/ 229437 h 1177609"/>
                <a:gd name="connsiteX41" fmla="*/ 1336271 w 6216011"/>
                <a:gd name="connsiteY41" fmla="*/ 229437 h 1177609"/>
                <a:gd name="connsiteX42" fmla="*/ 1336271 w 6216011"/>
                <a:gd name="connsiteY42" fmla="*/ 240846 h 1177609"/>
                <a:gd name="connsiteX43" fmla="*/ 1351528 w 6216011"/>
                <a:gd name="connsiteY43" fmla="*/ 240846 h 1177609"/>
                <a:gd name="connsiteX44" fmla="*/ 1351528 w 6216011"/>
                <a:gd name="connsiteY44" fmla="*/ 250987 h 1177609"/>
                <a:gd name="connsiteX45" fmla="*/ 1360428 w 6216011"/>
                <a:gd name="connsiteY45" fmla="*/ 250987 h 1177609"/>
                <a:gd name="connsiteX46" fmla="*/ 1360428 w 6216011"/>
                <a:gd name="connsiteY46" fmla="*/ 266198 h 1177609"/>
                <a:gd name="connsiteX47" fmla="*/ 1368057 w 6216011"/>
                <a:gd name="connsiteY47" fmla="*/ 266198 h 1177609"/>
                <a:gd name="connsiteX48" fmla="*/ 1368057 w 6216011"/>
                <a:gd name="connsiteY48" fmla="*/ 273804 h 1177609"/>
                <a:gd name="connsiteX49" fmla="*/ 1462142 w 6216011"/>
                <a:gd name="connsiteY49" fmla="*/ 273804 h 1177609"/>
                <a:gd name="connsiteX50" fmla="*/ 1462142 w 6216011"/>
                <a:gd name="connsiteY50" fmla="*/ 287747 h 1177609"/>
                <a:gd name="connsiteX51" fmla="*/ 1560042 w 6216011"/>
                <a:gd name="connsiteY51" fmla="*/ 287747 h 1177609"/>
                <a:gd name="connsiteX52" fmla="*/ 1560042 w 6216011"/>
                <a:gd name="connsiteY52" fmla="*/ 297888 h 1177609"/>
                <a:gd name="connsiteX53" fmla="*/ 1640142 w 6216011"/>
                <a:gd name="connsiteY53" fmla="*/ 297888 h 1177609"/>
                <a:gd name="connsiteX54" fmla="*/ 1640142 w 6216011"/>
                <a:gd name="connsiteY54" fmla="*/ 305494 h 1177609"/>
                <a:gd name="connsiteX55" fmla="*/ 1693542 w 6216011"/>
                <a:gd name="connsiteY55" fmla="*/ 305494 h 1177609"/>
                <a:gd name="connsiteX56" fmla="*/ 1693542 w 6216011"/>
                <a:gd name="connsiteY56" fmla="*/ 320705 h 1177609"/>
                <a:gd name="connsiteX57" fmla="*/ 1735499 w 6216011"/>
                <a:gd name="connsiteY57" fmla="*/ 320705 h 1177609"/>
                <a:gd name="connsiteX58" fmla="*/ 1735499 w 6216011"/>
                <a:gd name="connsiteY58" fmla="*/ 328311 h 1177609"/>
                <a:gd name="connsiteX59" fmla="*/ 1782542 w 6216011"/>
                <a:gd name="connsiteY59" fmla="*/ 328311 h 1177609"/>
                <a:gd name="connsiteX60" fmla="*/ 1782542 w 6216011"/>
                <a:gd name="connsiteY60" fmla="*/ 337184 h 1177609"/>
                <a:gd name="connsiteX61" fmla="*/ 1891885 w 6216011"/>
                <a:gd name="connsiteY61" fmla="*/ 337184 h 1177609"/>
                <a:gd name="connsiteX62" fmla="*/ 1993599 w 6216011"/>
                <a:gd name="connsiteY62" fmla="*/ 337184 h 1177609"/>
                <a:gd name="connsiteX63" fmla="*/ 1993599 w 6216011"/>
                <a:gd name="connsiteY63" fmla="*/ 352396 h 1177609"/>
                <a:gd name="connsiteX64" fmla="*/ 2132185 w 6216011"/>
                <a:gd name="connsiteY64" fmla="*/ 352396 h 1177609"/>
                <a:gd name="connsiteX65" fmla="*/ 2132185 w 6216011"/>
                <a:gd name="connsiteY65" fmla="*/ 362536 h 1177609"/>
                <a:gd name="connsiteX66" fmla="*/ 2333070 w 6216011"/>
                <a:gd name="connsiteY66" fmla="*/ 362536 h 1177609"/>
                <a:gd name="connsiteX67" fmla="*/ 2333070 w 6216011"/>
                <a:gd name="connsiteY67" fmla="*/ 376480 h 1177609"/>
                <a:gd name="connsiteX68" fmla="*/ 2343242 w 6216011"/>
                <a:gd name="connsiteY68" fmla="*/ 376480 h 1177609"/>
                <a:gd name="connsiteX69" fmla="*/ 2343242 w 6216011"/>
                <a:gd name="connsiteY69" fmla="*/ 387889 h 1177609"/>
                <a:gd name="connsiteX70" fmla="*/ 2457670 w 6216011"/>
                <a:gd name="connsiteY70" fmla="*/ 387889 h 1177609"/>
                <a:gd name="connsiteX71" fmla="*/ 2457670 w 6216011"/>
                <a:gd name="connsiteY71" fmla="*/ 392959 h 1177609"/>
                <a:gd name="connsiteX72" fmla="*/ 2466570 w 6216011"/>
                <a:gd name="connsiteY72" fmla="*/ 392959 h 1177609"/>
                <a:gd name="connsiteX73" fmla="*/ 2466570 w 6216011"/>
                <a:gd name="connsiteY73" fmla="*/ 408170 h 1177609"/>
                <a:gd name="connsiteX74" fmla="*/ 2476742 w 6216011"/>
                <a:gd name="connsiteY74" fmla="*/ 408170 h 1177609"/>
                <a:gd name="connsiteX75" fmla="*/ 2476742 w 6216011"/>
                <a:gd name="connsiteY75" fmla="*/ 419579 h 1177609"/>
                <a:gd name="connsiteX76" fmla="*/ 2697970 w 6216011"/>
                <a:gd name="connsiteY76" fmla="*/ 419579 h 1177609"/>
                <a:gd name="connsiteX77" fmla="*/ 2697970 w 6216011"/>
                <a:gd name="connsiteY77" fmla="*/ 429720 h 1177609"/>
                <a:gd name="connsiteX78" fmla="*/ 2708142 w 6216011"/>
                <a:gd name="connsiteY78" fmla="*/ 429720 h 1177609"/>
                <a:gd name="connsiteX79" fmla="*/ 2708142 w 6216011"/>
                <a:gd name="connsiteY79" fmla="*/ 437325 h 1177609"/>
                <a:gd name="connsiteX80" fmla="*/ 2715770 w 6216011"/>
                <a:gd name="connsiteY80" fmla="*/ 437325 h 1177609"/>
                <a:gd name="connsiteX81" fmla="*/ 2715770 w 6216011"/>
                <a:gd name="connsiteY81" fmla="*/ 462678 h 1177609"/>
                <a:gd name="connsiteX82" fmla="*/ 2738656 w 6216011"/>
                <a:gd name="connsiteY82" fmla="*/ 462678 h 1177609"/>
                <a:gd name="connsiteX83" fmla="*/ 2738656 w 6216011"/>
                <a:gd name="connsiteY83" fmla="*/ 476621 h 1177609"/>
                <a:gd name="connsiteX84" fmla="*/ 2910299 w 6216011"/>
                <a:gd name="connsiteY84" fmla="*/ 476621 h 1177609"/>
                <a:gd name="connsiteX85" fmla="*/ 2910299 w 6216011"/>
                <a:gd name="connsiteY85" fmla="*/ 485495 h 1177609"/>
                <a:gd name="connsiteX86" fmla="*/ 2944627 w 6216011"/>
                <a:gd name="connsiteY86" fmla="*/ 485495 h 1177609"/>
                <a:gd name="connsiteX87" fmla="*/ 2944627 w 6216011"/>
                <a:gd name="connsiteY87" fmla="*/ 494368 h 1177609"/>
                <a:gd name="connsiteX88" fmla="*/ 2971327 w 6216011"/>
                <a:gd name="connsiteY88" fmla="*/ 494368 h 1177609"/>
                <a:gd name="connsiteX89" fmla="*/ 2971327 w 6216011"/>
                <a:gd name="connsiteY89" fmla="*/ 508312 h 1177609"/>
                <a:gd name="connsiteX90" fmla="*/ 3090842 w 6216011"/>
                <a:gd name="connsiteY90" fmla="*/ 508312 h 1177609"/>
                <a:gd name="connsiteX91" fmla="*/ 3090842 w 6216011"/>
                <a:gd name="connsiteY91" fmla="*/ 518452 h 1177609"/>
                <a:gd name="connsiteX92" fmla="*/ 3128984 w 6216011"/>
                <a:gd name="connsiteY92" fmla="*/ 518452 h 1177609"/>
                <a:gd name="connsiteX93" fmla="*/ 3128984 w 6216011"/>
                <a:gd name="connsiteY93" fmla="*/ 532396 h 1177609"/>
                <a:gd name="connsiteX94" fmla="*/ 3251042 w 6216011"/>
                <a:gd name="connsiteY94" fmla="*/ 532396 h 1177609"/>
                <a:gd name="connsiteX95" fmla="*/ 3251042 w 6216011"/>
                <a:gd name="connsiteY95" fmla="*/ 543805 h 1177609"/>
                <a:gd name="connsiteX96" fmla="*/ 3352756 w 6216011"/>
                <a:gd name="connsiteY96" fmla="*/ 543805 h 1177609"/>
                <a:gd name="connsiteX97" fmla="*/ 3352756 w 6216011"/>
                <a:gd name="connsiteY97" fmla="*/ 555213 h 1177609"/>
                <a:gd name="connsiteX98" fmla="*/ 3420141 w 6216011"/>
                <a:gd name="connsiteY98" fmla="*/ 555213 h 1177609"/>
                <a:gd name="connsiteX99" fmla="*/ 3420141 w 6216011"/>
                <a:gd name="connsiteY99" fmla="*/ 564086 h 1177609"/>
                <a:gd name="connsiteX100" fmla="*/ 3481170 w 6216011"/>
                <a:gd name="connsiteY100" fmla="*/ 564086 h 1177609"/>
                <a:gd name="connsiteX101" fmla="*/ 3481170 w 6216011"/>
                <a:gd name="connsiteY101" fmla="*/ 571692 h 1177609"/>
                <a:gd name="connsiteX102" fmla="*/ 3490070 w 6216011"/>
                <a:gd name="connsiteY102" fmla="*/ 571692 h 1177609"/>
                <a:gd name="connsiteX103" fmla="*/ 3490070 w 6216011"/>
                <a:gd name="connsiteY103" fmla="*/ 579298 h 1177609"/>
                <a:gd name="connsiteX104" fmla="*/ 3495155 w 6216011"/>
                <a:gd name="connsiteY104" fmla="*/ 579298 h 1177609"/>
                <a:gd name="connsiteX105" fmla="*/ 3495155 w 6216011"/>
                <a:gd name="connsiteY105" fmla="*/ 594509 h 1177609"/>
                <a:gd name="connsiteX106" fmla="*/ 3523127 w 6216011"/>
                <a:gd name="connsiteY106" fmla="*/ 594509 h 1177609"/>
                <a:gd name="connsiteX107" fmla="*/ 3523127 w 6216011"/>
                <a:gd name="connsiteY107" fmla="*/ 610988 h 1177609"/>
                <a:gd name="connsiteX108" fmla="*/ 3544741 w 6216011"/>
                <a:gd name="connsiteY108" fmla="*/ 610988 h 1177609"/>
                <a:gd name="connsiteX109" fmla="*/ 3544741 w 6216011"/>
                <a:gd name="connsiteY109" fmla="*/ 619861 h 1177609"/>
                <a:gd name="connsiteX110" fmla="*/ 3852427 w 6216011"/>
                <a:gd name="connsiteY110" fmla="*/ 619861 h 1177609"/>
                <a:gd name="connsiteX111" fmla="*/ 3852427 w 6216011"/>
                <a:gd name="connsiteY111" fmla="*/ 638875 h 1177609"/>
                <a:gd name="connsiteX112" fmla="*/ 3877855 w 6216011"/>
                <a:gd name="connsiteY112" fmla="*/ 638875 h 1177609"/>
                <a:gd name="connsiteX113" fmla="*/ 3877855 w 6216011"/>
                <a:gd name="connsiteY113" fmla="*/ 649016 h 1177609"/>
                <a:gd name="connsiteX114" fmla="*/ 3889298 w 6216011"/>
                <a:gd name="connsiteY114" fmla="*/ 649016 h 1177609"/>
                <a:gd name="connsiteX115" fmla="*/ 3889298 w 6216011"/>
                <a:gd name="connsiteY115" fmla="*/ 656622 h 1177609"/>
                <a:gd name="connsiteX116" fmla="*/ 3894384 w 6216011"/>
                <a:gd name="connsiteY116" fmla="*/ 656622 h 1177609"/>
                <a:gd name="connsiteX117" fmla="*/ 3894384 w 6216011"/>
                <a:gd name="connsiteY117" fmla="*/ 664228 h 1177609"/>
                <a:gd name="connsiteX118" fmla="*/ 3905827 w 6216011"/>
                <a:gd name="connsiteY118" fmla="*/ 664228 h 1177609"/>
                <a:gd name="connsiteX119" fmla="*/ 3905827 w 6216011"/>
                <a:gd name="connsiteY119" fmla="*/ 678171 h 1177609"/>
                <a:gd name="connsiteX120" fmla="*/ 4002456 w 6216011"/>
                <a:gd name="connsiteY120" fmla="*/ 678171 h 1177609"/>
                <a:gd name="connsiteX121" fmla="*/ 4002456 w 6216011"/>
                <a:gd name="connsiteY121" fmla="*/ 690847 h 1177609"/>
                <a:gd name="connsiteX122" fmla="*/ 4130869 w 6216011"/>
                <a:gd name="connsiteY122" fmla="*/ 690847 h 1177609"/>
                <a:gd name="connsiteX123" fmla="*/ 4130869 w 6216011"/>
                <a:gd name="connsiteY123" fmla="*/ 702256 h 1177609"/>
                <a:gd name="connsiteX124" fmla="*/ 4169012 w 6216011"/>
                <a:gd name="connsiteY124" fmla="*/ 702256 h 1177609"/>
                <a:gd name="connsiteX125" fmla="*/ 4169012 w 6216011"/>
                <a:gd name="connsiteY125" fmla="*/ 714932 h 1177609"/>
                <a:gd name="connsiteX126" fmla="*/ 4208427 w 6216011"/>
                <a:gd name="connsiteY126" fmla="*/ 714932 h 1177609"/>
                <a:gd name="connsiteX127" fmla="*/ 4208427 w 6216011"/>
                <a:gd name="connsiteY127" fmla="*/ 722538 h 1177609"/>
                <a:gd name="connsiteX128" fmla="*/ 4249113 w 6216011"/>
                <a:gd name="connsiteY128" fmla="*/ 722538 h 1177609"/>
                <a:gd name="connsiteX129" fmla="*/ 4301241 w 6216011"/>
                <a:gd name="connsiteY129" fmla="*/ 722538 h 1177609"/>
                <a:gd name="connsiteX130" fmla="*/ 4301241 w 6216011"/>
                <a:gd name="connsiteY130" fmla="*/ 739017 h 1177609"/>
                <a:gd name="connsiteX131" fmla="*/ 4335570 w 6216011"/>
                <a:gd name="connsiteY131" fmla="*/ 739017 h 1177609"/>
                <a:gd name="connsiteX132" fmla="*/ 4335570 w 6216011"/>
                <a:gd name="connsiteY132" fmla="*/ 750425 h 1177609"/>
                <a:gd name="connsiteX133" fmla="*/ 4350827 w 6216011"/>
                <a:gd name="connsiteY133" fmla="*/ 750425 h 1177609"/>
                <a:gd name="connsiteX134" fmla="*/ 4350827 w 6216011"/>
                <a:gd name="connsiteY134" fmla="*/ 765636 h 1177609"/>
                <a:gd name="connsiteX135" fmla="*/ 4363541 w 6216011"/>
                <a:gd name="connsiteY135" fmla="*/ 765636 h 1177609"/>
                <a:gd name="connsiteX136" fmla="*/ 4363541 w 6216011"/>
                <a:gd name="connsiteY136" fmla="*/ 775777 h 1177609"/>
                <a:gd name="connsiteX137" fmla="*/ 4432198 w 6216011"/>
                <a:gd name="connsiteY137" fmla="*/ 775777 h 1177609"/>
                <a:gd name="connsiteX138" fmla="*/ 4432198 w 6216011"/>
                <a:gd name="connsiteY138" fmla="*/ 788453 h 1177609"/>
                <a:gd name="connsiteX139" fmla="*/ 4490684 w 6216011"/>
                <a:gd name="connsiteY139" fmla="*/ 788453 h 1177609"/>
                <a:gd name="connsiteX140" fmla="*/ 4490684 w 6216011"/>
                <a:gd name="connsiteY140" fmla="*/ 799862 h 1177609"/>
                <a:gd name="connsiteX141" fmla="*/ 4566970 w 6216011"/>
                <a:gd name="connsiteY141" fmla="*/ 799862 h 1177609"/>
                <a:gd name="connsiteX142" fmla="*/ 4566970 w 6216011"/>
                <a:gd name="connsiteY142" fmla="*/ 812538 h 1177609"/>
                <a:gd name="connsiteX143" fmla="*/ 4603841 w 6216011"/>
                <a:gd name="connsiteY143" fmla="*/ 812538 h 1177609"/>
                <a:gd name="connsiteX144" fmla="*/ 4603841 w 6216011"/>
                <a:gd name="connsiteY144" fmla="*/ 832820 h 1177609"/>
                <a:gd name="connsiteX145" fmla="*/ 4645798 w 6216011"/>
                <a:gd name="connsiteY145" fmla="*/ 832820 h 1177609"/>
                <a:gd name="connsiteX146" fmla="*/ 4645798 w 6216011"/>
                <a:gd name="connsiteY146" fmla="*/ 846763 h 1177609"/>
                <a:gd name="connsiteX147" fmla="*/ 4682670 w 6216011"/>
                <a:gd name="connsiteY147" fmla="*/ 846763 h 1177609"/>
                <a:gd name="connsiteX148" fmla="*/ 4682670 w 6216011"/>
                <a:gd name="connsiteY148" fmla="*/ 854369 h 1177609"/>
                <a:gd name="connsiteX149" fmla="*/ 4691569 w 6216011"/>
                <a:gd name="connsiteY149" fmla="*/ 854369 h 1177609"/>
                <a:gd name="connsiteX150" fmla="*/ 4691569 w 6216011"/>
                <a:gd name="connsiteY150" fmla="*/ 861975 h 1177609"/>
                <a:gd name="connsiteX151" fmla="*/ 4713184 w 6216011"/>
                <a:gd name="connsiteY151" fmla="*/ 861975 h 1177609"/>
                <a:gd name="connsiteX152" fmla="*/ 4713184 w 6216011"/>
                <a:gd name="connsiteY152" fmla="*/ 875918 h 1177609"/>
                <a:gd name="connsiteX153" fmla="*/ 4784384 w 6216011"/>
                <a:gd name="connsiteY153" fmla="*/ 875918 h 1177609"/>
                <a:gd name="connsiteX154" fmla="*/ 4784384 w 6216011"/>
                <a:gd name="connsiteY154" fmla="*/ 887327 h 1177609"/>
                <a:gd name="connsiteX155" fmla="*/ 4830155 w 6216011"/>
                <a:gd name="connsiteY155" fmla="*/ 887327 h 1177609"/>
                <a:gd name="connsiteX156" fmla="*/ 4830155 w 6216011"/>
                <a:gd name="connsiteY156" fmla="*/ 901271 h 1177609"/>
                <a:gd name="connsiteX157" fmla="*/ 4850498 w 6216011"/>
                <a:gd name="connsiteY157" fmla="*/ 901271 h 1177609"/>
                <a:gd name="connsiteX158" fmla="*/ 4850498 w 6216011"/>
                <a:gd name="connsiteY158" fmla="*/ 912679 h 1177609"/>
                <a:gd name="connsiteX159" fmla="*/ 4912798 w 6216011"/>
                <a:gd name="connsiteY159" fmla="*/ 912679 h 1177609"/>
                <a:gd name="connsiteX160" fmla="*/ 4930598 w 6216011"/>
                <a:gd name="connsiteY160" fmla="*/ 912679 h 1177609"/>
                <a:gd name="connsiteX161" fmla="*/ 4930598 w 6216011"/>
                <a:gd name="connsiteY161" fmla="*/ 926623 h 1177609"/>
                <a:gd name="connsiteX162" fmla="*/ 4968741 w 6216011"/>
                <a:gd name="connsiteY162" fmla="*/ 926623 h 1177609"/>
                <a:gd name="connsiteX163" fmla="*/ 4968741 w 6216011"/>
                <a:gd name="connsiteY163" fmla="*/ 944369 h 1177609"/>
                <a:gd name="connsiteX164" fmla="*/ 5022141 w 6216011"/>
                <a:gd name="connsiteY164" fmla="*/ 944369 h 1177609"/>
                <a:gd name="connsiteX165" fmla="*/ 5022141 w 6216011"/>
                <a:gd name="connsiteY165" fmla="*/ 964651 h 1177609"/>
                <a:gd name="connsiteX166" fmla="*/ 5037398 w 6216011"/>
                <a:gd name="connsiteY166" fmla="*/ 964651 h 1177609"/>
                <a:gd name="connsiteX167" fmla="*/ 5037398 w 6216011"/>
                <a:gd name="connsiteY167" fmla="*/ 987468 h 1177609"/>
                <a:gd name="connsiteX168" fmla="*/ 5047569 w 6216011"/>
                <a:gd name="connsiteY168" fmla="*/ 987468 h 1177609"/>
                <a:gd name="connsiteX169" fmla="*/ 5047569 w 6216011"/>
                <a:gd name="connsiteY169" fmla="*/ 1005215 h 1177609"/>
                <a:gd name="connsiteX170" fmla="*/ 5117498 w 6216011"/>
                <a:gd name="connsiteY170" fmla="*/ 1005215 h 1177609"/>
                <a:gd name="connsiteX171" fmla="*/ 5117498 w 6216011"/>
                <a:gd name="connsiteY171" fmla="*/ 1021694 h 1177609"/>
                <a:gd name="connsiteX172" fmla="*/ 5137841 w 6216011"/>
                <a:gd name="connsiteY172" fmla="*/ 1021694 h 1177609"/>
                <a:gd name="connsiteX173" fmla="*/ 5137841 w 6216011"/>
                <a:gd name="connsiteY173" fmla="*/ 1035637 h 1177609"/>
                <a:gd name="connsiteX174" fmla="*/ 5360341 w 6216011"/>
                <a:gd name="connsiteY174" fmla="*/ 1035637 h 1177609"/>
                <a:gd name="connsiteX175" fmla="*/ 5360341 w 6216011"/>
                <a:gd name="connsiteY175" fmla="*/ 1077469 h 1177609"/>
                <a:gd name="connsiteX176" fmla="*/ 5413741 w 6216011"/>
                <a:gd name="connsiteY176" fmla="*/ 1077469 h 1177609"/>
                <a:gd name="connsiteX177" fmla="*/ 5413741 w 6216011"/>
                <a:gd name="connsiteY177" fmla="*/ 1099018 h 1177609"/>
                <a:gd name="connsiteX178" fmla="*/ 5612083 w 6216011"/>
                <a:gd name="connsiteY178" fmla="*/ 1099018 h 1177609"/>
                <a:gd name="connsiteX179" fmla="*/ 5612083 w 6216011"/>
                <a:gd name="connsiteY179" fmla="*/ 1131976 h 1177609"/>
                <a:gd name="connsiteX180" fmla="*/ 5627340 w 6216011"/>
                <a:gd name="connsiteY180" fmla="*/ 1131976 h 1177609"/>
                <a:gd name="connsiteX181" fmla="*/ 5627340 w 6216011"/>
                <a:gd name="connsiteY181" fmla="*/ 1177610 h 1177609"/>
                <a:gd name="connsiteX182" fmla="*/ 5847297 w 6216011"/>
                <a:gd name="connsiteY182" fmla="*/ 1177610 h 1177609"/>
                <a:gd name="connsiteX183" fmla="*/ 6216011 w 6216011"/>
                <a:gd name="connsiteY183" fmla="*/ 1177610 h 117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216011" h="1177609">
                  <a:moveTo>
                    <a:pt x="0" y="0"/>
                  </a:moveTo>
                  <a:lnTo>
                    <a:pt x="62300" y="0"/>
                  </a:lnTo>
                  <a:lnTo>
                    <a:pt x="62300" y="15211"/>
                  </a:lnTo>
                  <a:lnTo>
                    <a:pt x="83914" y="15211"/>
                  </a:lnTo>
                  <a:lnTo>
                    <a:pt x="83914" y="24085"/>
                  </a:lnTo>
                  <a:lnTo>
                    <a:pt x="99171" y="24085"/>
                  </a:lnTo>
                  <a:lnTo>
                    <a:pt x="99171" y="32958"/>
                  </a:lnTo>
                  <a:lnTo>
                    <a:pt x="127143" y="32958"/>
                  </a:lnTo>
                  <a:lnTo>
                    <a:pt x="127143" y="40564"/>
                  </a:lnTo>
                  <a:lnTo>
                    <a:pt x="158929" y="40564"/>
                  </a:lnTo>
                  <a:lnTo>
                    <a:pt x="158929" y="49437"/>
                  </a:lnTo>
                  <a:lnTo>
                    <a:pt x="214871" y="49437"/>
                  </a:lnTo>
                  <a:lnTo>
                    <a:pt x="214871" y="59578"/>
                  </a:lnTo>
                  <a:lnTo>
                    <a:pt x="280986" y="59578"/>
                  </a:lnTo>
                  <a:lnTo>
                    <a:pt x="280986" y="76057"/>
                  </a:lnTo>
                  <a:lnTo>
                    <a:pt x="294971" y="76057"/>
                  </a:lnTo>
                  <a:lnTo>
                    <a:pt x="294971" y="84930"/>
                  </a:lnTo>
                  <a:lnTo>
                    <a:pt x="353457" y="84930"/>
                  </a:lnTo>
                  <a:lnTo>
                    <a:pt x="353457" y="92536"/>
                  </a:lnTo>
                  <a:lnTo>
                    <a:pt x="574685" y="92536"/>
                  </a:lnTo>
                  <a:lnTo>
                    <a:pt x="574685" y="105212"/>
                  </a:lnTo>
                  <a:lnTo>
                    <a:pt x="584857" y="105212"/>
                  </a:lnTo>
                  <a:lnTo>
                    <a:pt x="584857" y="114085"/>
                  </a:lnTo>
                  <a:lnTo>
                    <a:pt x="612828" y="114085"/>
                  </a:lnTo>
                  <a:lnTo>
                    <a:pt x="612828" y="135634"/>
                  </a:lnTo>
                  <a:lnTo>
                    <a:pt x="629357" y="135634"/>
                  </a:lnTo>
                  <a:lnTo>
                    <a:pt x="629357" y="145775"/>
                  </a:lnTo>
                  <a:lnTo>
                    <a:pt x="659871" y="145775"/>
                  </a:lnTo>
                  <a:lnTo>
                    <a:pt x="659871" y="154648"/>
                  </a:lnTo>
                  <a:lnTo>
                    <a:pt x="784471" y="154648"/>
                  </a:lnTo>
                  <a:lnTo>
                    <a:pt x="784471" y="163522"/>
                  </a:lnTo>
                  <a:lnTo>
                    <a:pt x="834057" y="163522"/>
                  </a:lnTo>
                  <a:lnTo>
                    <a:pt x="834057" y="176198"/>
                  </a:lnTo>
                  <a:lnTo>
                    <a:pt x="977728" y="176198"/>
                  </a:lnTo>
                  <a:lnTo>
                    <a:pt x="977728" y="186339"/>
                  </a:lnTo>
                  <a:lnTo>
                    <a:pt x="994257" y="186339"/>
                  </a:lnTo>
                  <a:lnTo>
                    <a:pt x="994257" y="200282"/>
                  </a:lnTo>
                  <a:lnTo>
                    <a:pt x="1163357" y="200282"/>
                  </a:lnTo>
                  <a:lnTo>
                    <a:pt x="1163357" y="223099"/>
                  </a:lnTo>
                  <a:lnTo>
                    <a:pt x="1174800" y="223099"/>
                  </a:lnTo>
                  <a:lnTo>
                    <a:pt x="1174800" y="229437"/>
                  </a:lnTo>
                  <a:lnTo>
                    <a:pt x="1336271" y="229437"/>
                  </a:lnTo>
                  <a:lnTo>
                    <a:pt x="1336271" y="240846"/>
                  </a:lnTo>
                  <a:lnTo>
                    <a:pt x="1351528" y="240846"/>
                  </a:lnTo>
                  <a:lnTo>
                    <a:pt x="1351528" y="250987"/>
                  </a:lnTo>
                  <a:lnTo>
                    <a:pt x="1360428" y="250987"/>
                  </a:lnTo>
                  <a:lnTo>
                    <a:pt x="1360428" y="266198"/>
                  </a:lnTo>
                  <a:lnTo>
                    <a:pt x="1368057" y="266198"/>
                  </a:lnTo>
                  <a:lnTo>
                    <a:pt x="1368057" y="273804"/>
                  </a:lnTo>
                  <a:lnTo>
                    <a:pt x="1462142" y="273804"/>
                  </a:lnTo>
                  <a:lnTo>
                    <a:pt x="1462142" y="287747"/>
                  </a:lnTo>
                  <a:lnTo>
                    <a:pt x="1560042" y="287747"/>
                  </a:lnTo>
                  <a:lnTo>
                    <a:pt x="1560042" y="297888"/>
                  </a:lnTo>
                  <a:lnTo>
                    <a:pt x="1640142" y="297888"/>
                  </a:lnTo>
                  <a:lnTo>
                    <a:pt x="1640142" y="305494"/>
                  </a:lnTo>
                  <a:lnTo>
                    <a:pt x="1693542" y="305494"/>
                  </a:lnTo>
                  <a:lnTo>
                    <a:pt x="1693542" y="320705"/>
                  </a:lnTo>
                  <a:lnTo>
                    <a:pt x="1735499" y="320705"/>
                  </a:lnTo>
                  <a:lnTo>
                    <a:pt x="1735499" y="328311"/>
                  </a:lnTo>
                  <a:lnTo>
                    <a:pt x="1782542" y="328311"/>
                  </a:lnTo>
                  <a:lnTo>
                    <a:pt x="1782542" y="337184"/>
                  </a:lnTo>
                  <a:lnTo>
                    <a:pt x="1891885" y="337184"/>
                  </a:lnTo>
                  <a:lnTo>
                    <a:pt x="1993599" y="337184"/>
                  </a:lnTo>
                  <a:lnTo>
                    <a:pt x="1993599" y="352396"/>
                  </a:lnTo>
                  <a:lnTo>
                    <a:pt x="2132185" y="352396"/>
                  </a:lnTo>
                  <a:lnTo>
                    <a:pt x="2132185" y="362536"/>
                  </a:lnTo>
                  <a:lnTo>
                    <a:pt x="2333070" y="362536"/>
                  </a:lnTo>
                  <a:lnTo>
                    <a:pt x="2333070" y="376480"/>
                  </a:lnTo>
                  <a:lnTo>
                    <a:pt x="2343242" y="376480"/>
                  </a:lnTo>
                  <a:lnTo>
                    <a:pt x="2343242" y="387889"/>
                  </a:lnTo>
                  <a:lnTo>
                    <a:pt x="2457670" y="387889"/>
                  </a:lnTo>
                  <a:lnTo>
                    <a:pt x="2457670" y="392959"/>
                  </a:lnTo>
                  <a:lnTo>
                    <a:pt x="2466570" y="392959"/>
                  </a:lnTo>
                  <a:lnTo>
                    <a:pt x="2466570" y="408170"/>
                  </a:lnTo>
                  <a:lnTo>
                    <a:pt x="2476742" y="408170"/>
                  </a:lnTo>
                  <a:lnTo>
                    <a:pt x="2476742" y="419579"/>
                  </a:lnTo>
                  <a:lnTo>
                    <a:pt x="2697970" y="419579"/>
                  </a:lnTo>
                  <a:lnTo>
                    <a:pt x="2697970" y="429720"/>
                  </a:lnTo>
                  <a:lnTo>
                    <a:pt x="2708142" y="429720"/>
                  </a:lnTo>
                  <a:lnTo>
                    <a:pt x="2708142" y="437325"/>
                  </a:lnTo>
                  <a:lnTo>
                    <a:pt x="2715770" y="437325"/>
                  </a:lnTo>
                  <a:lnTo>
                    <a:pt x="2715770" y="462678"/>
                  </a:lnTo>
                  <a:lnTo>
                    <a:pt x="2738656" y="462678"/>
                  </a:lnTo>
                  <a:lnTo>
                    <a:pt x="2738656" y="476621"/>
                  </a:lnTo>
                  <a:lnTo>
                    <a:pt x="2910299" y="476621"/>
                  </a:lnTo>
                  <a:lnTo>
                    <a:pt x="2910299" y="485495"/>
                  </a:lnTo>
                  <a:lnTo>
                    <a:pt x="2944627" y="485495"/>
                  </a:lnTo>
                  <a:lnTo>
                    <a:pt x="2944627" y="494368"/>
                  </a:lnTo>
                  <a:lnTo>
                    <a:pt x="2971327" y="494368"/>
                  </a:lnTo>
                  <a:lnTo>
                    <a:pt x="2971327" y="508312"/>
                  </a:lnTo>
                  <a:lnTo>
                    <a:pt x="3090842" y="508312"/>
                  </a:lnTo>
                  <a:lnTo>
                    <a:pt x="3090842" y="518452"/>
                  </a:lnTo>
                  <a:lnTo>
                    <a:pt x="3128984" y="518452"/>
                  </a:lnTo>
                  <a:lnTo>
                    <a:pt x="3128984" y="532396"/>
                  </a:lnTo>
                  <a:lnTo>
                    <a:pt x="3251042" y="532396"/>
                  </a:lnTo>
                  <a:lnTo>
                    <a:pt x="3251042" y="543805"/>
                  </a:lnTo>
                  <a:lnTo>
                    <a:pt x="3352756" y="543805"/>
                  </a:lnTo>
                  <a:lnTo>
                    <a:pt x="3352756" y="555213"/>
                  </a:lnTo>
                  <a:lnTo>
                    <a:pt x="3420141" y="555213"/>
                  </a:lnTo>
                  <a:lnTo>
                    <a:pt x="3420141" y="564086"/>
                  </a:lnTo>
                  <a:lnTo>
                    <a:pt x="3481170" y="564086"/>
                  </a:lnTo>
                  <a:lnTo>
                    <a:pt x="3481170" y="571692"/>
                  </a:lnTo>
                  <a:lnTo>
                    <a:pt x="3490070" y="571692"/>
                  </a:lnTo>
                  <a:lnTo>
                    <a:pt x="3490070" y="579298"/>
                  </a:lnTo>
                  <a:lnTo>
                    <a:pt x="3495155" y="579298"/>
                  </a:lnTo>
                  <a:lnTo>
                    <a:pt x="3495155" y="594509"/>
                  </a:lnTo>
                  <a:lnTo>
                    <a:pt x="3523127" y="594509"/>
                  </a:lnTo>
                  <a:lnTo>
                    <a:pt x="3523127" y="610988"/>
                  </a:lnTo>
                  <a:lnTo>
                    <a:pt x="3544741" y="610988"/>
                  </a:lnTo>
                  <a:lnTo>
                    <a:pt x="3544741" y="619861"/>
                  </a:lnTo>
                  <a:lnTo>
                    <a:pt x="3852427" y="619861"/>
                  </a:lnTo>
                  <a:lnTo>
                    <a:pt x="3852427" y="638875"/>
                  </a:lnTo>
                  <a:lnTo>
                    <a:pt x="3877855" y="638875"/>
                  </a:lnTo>
                  <a:lnTo>
                    <a:pt x="3877855" y="649016"/>
                  </a:lnTo>
                  <a:lnTo>
                    <a:pt x="3889298" y="649016"/>
                  </a:lnTo>
                  <a:lnTo>
                    <a:pt x="3889298" y="656622"/>
                  </a:lnTo>
                  <a:lnTo>
                    <a:pt x="3894384" y="656622"/>
                  </a:lnTo>
                  <a:lnTo>
                    <a:pt x="3894384" y="664228"/>
                  </a:lnTo>
                  <a:lnTo>
                    <a:pt x="3905827" y="664228"/>
                  </a:lnTo>
                  <a:lnTo>
                    <a:pt x="3905827" y="678171"/>
                  </a:lnTo>
                  <a:lnTo>
                    <a:pt x="4002456" y="678171"/>
                  </a:lnTo>
                  <a:lnTo>
                    <a:pt x="4002456" y="690847"/>
                  </a:lnTo>
                  <a:lnTo>
                    <a:pt x="4130869" y="690847"/>
                  </a:lnTo>
                  <a:lnTo>
                    <a:pt x="4130869" y="702256"/>
                  </a:lnTo>
                  <a:lnTo>
                    <a:pt x="4169012" y="702256"/>
                  </a:lnTo>
                  <a:lnTo>
                    <a:pt x="4169012" y="714932"/>
                  </a:lnTo>
                  <a:lnTo>
                    <a:pt x="4208427" y="714932"/>
                  </a:lnTo>
                  <a:lnTo>
                    <a:pt x="4208427" y="722538"/>
                  </a:lnTo>
                  <a:lnTo>
                    <a:pt x="4249113" y="722538"/>
                  </a:lnTo>
                  <a:lnTo>
                    <a:pt x="4301241" y="722538"/>
                  </a:lnTo>
                  <a:lnTo>
                    <a:pt x="4301241" y="739017"/>
                  </a:lnTo>
                  <a:lnTo>
                    <a:pt x="4335570" y="739017"/>
                  </a:lnTo>
                  <a:lnTo>
                    <a:pt x="4335570" y="750425"/>
                  </a:lnTo>
                  <a:lnTo>
                    <a:pt x="4350827" y="750425"/>
                  </a:lnTo>
                  <a:lnTo>
                    <a:pt x="4350827" y="765636"/>
                  </a:lnTo>
                  <a:lnTo>
                    <a:pt x="4363541" y="765636"/>
                  </a:lnTo>
                  <a:lnTo>
                    <a:pt x="4363541" y="775777"/>
                  </a:lnTo>
                  <a:lnTo>
                    <a:pt x="4432198" y="775777"/>
                  </a:lnTo>
                  <a:lnTo>
                    <a:pt x="4432198" y="788453"/>
                  </a:lnTo>
                  <a:lnTo>
                    <a:pt x="4490684" y="788453"/>
                  </a:lnTo>
                  <a:lnTo>
                    <a:pt x="4490684" y="799862"/>
                  </a:lnTo>
                  <a:lnTo>
                    <a:pt x="4566970" y="799862"/>
                  </a:lnTo>
                  <a:lnTo>
                    <a:pt x="4566970" y="812538"/>
                  </a:lnTo>
                  <a:lnTo>
                    <a:pt x="4603841" y="812538"/>
                  </a:lnTo>
                  <a:lnTo>
                    <a:pt x="4603841" y="832820"/>
                  </a:lnTo>
                  <a:lnTo>
                    <a:pt x="4645798" y="832820"/>
                  </a:lnTo>
                  <a:lnTo>
                    <a:pt x="4645798" y="846763"/>
                  </a:lnTo>
                  <a:lnTo>
                    <a:pt x="4682670" y="846763"/>
                  </a:lnTo>
                  <a:lnTo>
                    <a:pt x="4682670" y="854369"/>
                  </a:lnTo>
                  <a:lnTo>
                    <a:pt x="4691569" y="854369"/>
                  </a:lnTo>
                  <a:lnTo>
                    <a:pt x="4691569" y="861975"/>
                  </a:lnTo>
                  <a:lnTo>
                    <a:pt x="4713184" y="861975"/>
                  </a:lnTo>
                  <a:lnTo>
                    <a:pt x="4713184" y="875918"/>
                  </a:lnTo>
                  <a:lnTo>
                    <a:pt x="4784384" y="875918"/>
                  </a:lnTo>
                  <a:lnTo>
                    <a:pt x="4784384" y="887327"/>
                  </a:lnTo>
                  <a:lnTo>
                    <a:pt x="4830155" y="887327"/>
                  </a:lnTo>
                  <a:lnTo>
                    <a:pt x="4830155" y="901271"/>
                  </a:lnTo>
                  <a:lnTo>
                    <a:pt x="4850498" y="901271"/>
                  </a:lnTo>
                  <a:lnTo>
                    <a:pt x="4850498" y="912679"/>
                  </a:lnTo>
                  <a:lnTo>
                    <a:pt x="4912798" y="912679"/>
                  </a:lnTo>
                  <a:lnTo>
                    <a:pt x="4930598" y="912679"/>
                  </a:lnTo>
                  <a:lnTo>
                    <a:pt x="4930598" y="926623"/>
                  </a:lnTo>
                  <a:lnTo>
                    <a:pt x="4968741" y="926623"/>
                  </a:lnTo>
                  <a:lnTo>
                    <a:pt x="4968741" y="944369"/>
                  </a:lnTo>
                  <a:lnTo>
                    <a:pt x="5022141" y="944369"/>
                  </a:lnTo>
                  <a:lnTo>
                    <a:pt x="5022141" y="964651"/>
                  </a:lnTo>
                  <a:lnTo>
                    <a:pt x="5037398" y="964651"/>
                  </a:lnTo>
                  <a:lnTo>
                    <a:pt x="5037398" y="987468"/>
                  </a:lnTo>
                  <a:lnTo>
                    <a:pt x="5047569" y="987468"/>
                  </a:lnTo>
                  <a:lnTo>
                    <a:pt x="5047569" y="1005215"/>
                  </a:lnTo>
                  <a:lnTo>
                    <a:pt x="5117498" y="1005215"/>
                  </a:lnTo>
                  <a:lnTo>
                    <a:pt x="5117498" y="1021694"/>
                  </a:lnTo>
                  <a:lnTo>
                    <a:pt x="5137841" y="1021694"/>
                  </a:lnTo>
                  <a:lnTo>
                    <a:pt x="5137841" y="1035637"/>
                  </a:lnTo>
                  <a:lnTo>
                    <a:pt x="5360341" y="1035637"/>
                  </a:lnTo>
                  <a:lnTo>
                    <a:pt x="5360341" y="1077469"/>
                  </a:lnTo>
                  <a:lnTo>
                    <a:pt x="5413741" y="1077469"/>
                  </a:lnTo>
                  <a:lnTo>
                    <a:pt x="5413741" y="1099018"/>
                  </a:lnTo>
                  <a:lnTo>
                    <a:pt x="5612083" y="1099018"/>
                  </a:lnTo>
                  <a:lnTo>
                    <a:pt x="5612083" y="1131976"/>
                  </a:lnTo>
                  <a:lnTo>
                    <a:pt x="5627340" y="1131976"/>
                  </a:lnTo>
                  <a:lnTo>
                    <a:pt x="5627340" y="1177610"/>
                  </a:lnTo>
                  <a:lnTo>
                    <a:pt x="5847297" y="1177610"/>
                  </a:lnTo>
                  <a:lnTo>
                    <a:pt x="6216011" y="1177610"/>
                  </a:lnTo>
                </a:path>
              </a:pathLst>
            </a:custGeom>
            <a:noFill/>
            <a:ln w="12700" cap="flat">
              <a:solidFill>
                <a:srgbClr val="785723"/>
              </a:solidFill>
              <a:prstDash val="solid"/>
              <a:miter/>
            </a:ln>
          </p:spPr>
          <p:txBody>
            <a:bodyPr rtlCol="0" anchor="ctr"/>
            <a:lstStyle/>
            <a:p>
              <a:endParaRPr lang="en-US" sz="2400"/>
            </a:p>
          </p:txBody>
        </p:sp>
        <p:grpSp>
          <p:nvGrpSpPr>
            <p:cNvPr id="309" name="Graphic 5">
              <a:extLst>
                <a:ext uri="{FF2B5EF4-FFF2-40B4-BE49-F238E27FC236}">
                  <a16:creationId xmlns:a16="http://schemas.microsoft.com/office/drawing/2014/main" id="{BCDABB56-BB2E-F51A-F41B-B0E7EB96EABB}"/>
                </a:ext>
              </a:extLst>
            </p:cNvPr>
            <p:cNvGrpSpPr/>
            <p:nvPr/>
          </p:nvGrpSpPr>
          <p:grpSpPr>
            <a:xfrm>
              <a:off x="4481192" y="1616093"/>
              <a:ext cx="80099" cy="79859"/>
              <a:chOff x="4481192" y="1616093"/>
              <a:chExt cx="80099" cy="79859"/>
            </a:xfrm>
          </p:grpSpPr>
          <p:sp>
            <p:nvSpPr>
              <p:cNvPr id="310" name="Freeform 309">
                <a:extLst>
                  <a:ext uri="{FF2B5EF4-FFF2-40B4-BE49-F238E27FC236}">
                    <a16:creationId xmlns:a16="http://schemas.microsoft.com/office/drawing/2014/main" id="{4AB0E99C-EB13-02E6-5C02-3A1538443F92}"/>
                  </a:ext>
                </a:extLst>
              </p:cNvPr>
              <p:cNvSpPr/>
              <p:nvPr/>
            </p:nvSpPr>
            <p:spPr>
              <a:xfrm>
                <a:off x="4520606" y="1616093"/>
                <a:ext cx="12714" cy="79859"/>
              </a:xfrm>
              <a:custGeom>
                <a:avLst/>
                <a:gdLst>
                  <a:gd name="connsiteX0" fmla="*/ 234 w 12714"/>
                  <a:gd name="connsiteY0" fmla="*/ 42 h 79859"/>
                  <a:gd name="connsiteX1" fmla="*/ 234 w 12714"/>
                  <a:gd name="connsiteY1" fmla="*/ 79902 h 79859"/>
                </a:gdLst>
                <a:ahLst/>
                <a:cxnLst>
                  <a:cxn ang="0">
                    <a:pos x="connsiteX0" y="connsiteY0"/>
                  </a:cxn>
                  <a:cxn ang="0">
                    <a:pos x="connsiteX1" y="connsiteY1"/>
                  </a:cxn>
                </a:cxnLst>
                <a:rect l="l" t="t" r="r" b="b"/>
                <a:pathLst>
                  <a:path w="12714" h="79859">
                    <a:moveTo>
                      <a:pt x="234" y="42"/>
                    </a:moveTo>
                    <a:lnTo>
                      <a:pt x="234" y="79902"/>
                    </a:lnTo>
                  </a:path>
                </a:pathLst>
              </a:custGeom>
              <a:ln w="12700" cap="flat">
                <a:solidFill>
                  <a:srgbClr val="785723"/>
                </a:solidFill>
                <a:prstDash val="solid"/>
                <a:miter/>
              </a:ln>
            </p:spPr>
            <p:txBody>
              <a:bodyPr rtlCol="0" anchor="ctr"/>
              <a:lstStyle/>
              <a:p>
                <a:endParaRPr lang="en-US" sz="2400"/>
              </a:p>
            </p:txBody>
          </p:sp>
          <p:sp>
            <p:nvSpPr>
              <p:cNvPr id="311" name="Freeform 310">
                <a:extLst>
                  <a:ext uri="{FF2B5EF4-FFF2-40B4-BE49-F238E27FC236}">
                    <a16:creationId xmlns:a16="http://schemas.microsoft.com/office/drawing/2014/main" id="{79559FA1-521E-7111-22B8-53E7E7E8A29A}"/>
                  </a:ext>
                </a:extLst>
              </p:cNvPr>
              <p:cNvSpPr/>
              <p:nvPr/>
            </p:nvSpPr>
            <p:spPr>
              <a:xfrm>
                <a:off x="4481192" y="1655389"/>
                <a:ext cx="80099" cy="12676"/>
              </a:xfrm>
              <a:custGeom>
                <a:avLst/>
                <a:gdLst>
                  <a:gd name="connsiteX0" fmla="*/ 80334 w 80099"/>
                  <a:gd name="connsiteY0" fmla="*/ 42 h 12676"/>
                  <a:gd name="connsiteX1" fmla="*/ 234 w 80099"/>
                  <a:gd name="connsiteY1" fmla="*/ 42 h 12676"/>
                </a:gdLst>
                <a:ahLst/>
                <a:cxnLst>
                  <a:cxn ang="0">
                    <a:pos x="connsiteX0" y="connsiteY0"/>
                  </a:cxn>
                  <a:cxn ang="0">
                    <a:pos x="connsiteX1" y="connsiteY1"/>
                  </a:cxn>
                </a:cxnLst>
                <a:rect l="l" t="t" r="r" b="b"/>
                <a:pathLst>
                  <a:path w="80099" h="12676">
                    <a:moveTo>
                      <a:pt x="80334" y="42"/>
                    </a:moveTo>
                    <a:lnTo>
                      <a:pt x="234" y="42"/>
                    </a:lnTo>
                  </a:path>
                </a:pathLst>
              </a:custGeom>
              <a:ln w="12700" cap="flat">
                <a:solidFill>
                  <a:srgbClr val="785723"/>
                </a:solidFill>
                <a:prstDash val="solid"/>
                <a:miter/>
              </a:ln>
            </p:spPr>
            <p:txBody>
              <a:bodyPr rtlCol="0" anchor="ctr"/>
              <a:lstStyle/>
              <a:p>
                <a:endParaRPr lang="en-US" sz="2400"/>
              </a:p>
            </p:txBody>
          </p:sp>
        </p:grpSp>
        <p:grpSp>
          <p:nvGrpSpPr>
            <p:cNvPr id="312" name="Graphic 5">
              <a:extLst>
                <a:ext uri="{FF2B5EF4-FFF2-40B4-BE49-F238E27FC236}">
                  <a16:creationId xmlns:a16="http://schemas.microsoft.com/office/drawing/2014/main" id="{9879EC8C-23EB-0979-9D9D-64DB7336E23C}"/>
                </a:ext>
              </a:extLst>
            </p:cNvPr>
            <p:cNvGrpSpPr/>
            <p:nvPr/>
          </p:nvGrpSpPr>
          <p:grpSpPr>
            <a:xfrm>
              <a:off x="4888049" y="1670601"/>
              <a:ext cx="80099" cy="79859"/>
              <a:chOff x="4888049" y="1670601"/>
              <a:chExt cx="80099" cy="79859"/>
            </a:xfrm>
          </p:grpSpPr>
          <p:sp>
            <p:nvSpPr>
              <p:cNvPr id="313" name="Freeform 312">
                <a:extLst>
                  <a:ext uri="{FF2B5EF4-FFF2-40B4-BE49-F238E27FC236}">
                    <a16:creationId xmlns:a16="http://schemas.microsoft.com/office/drawing/2014/main" id="{50EF0439-F9D2-DEC3-2CAF-7E02DAD94EA2}"/>
                  </a:ext>
                </a:extLst>
              </p:cNvPr>
              <p:cNvSpPr/>
              <p:nvPr/>
            </p:nvSpPr>
            <p:spPr>
              <a:xfrm>
                <a:off x="4927463" y="1670601"/>
                <a:ext cx="12714" cy="79859"/>
              </a:xfrm>
              <a:custGeom>
                <a:avLst/>
                <a:gdLst>
                  <a:gd name="connsiteX0" fmla="*/ 266 w 12714"/>
                  <a:gd name="connsiteY0" fmla="*/ 47 h 79859"/>
                  <a:gd name="connsiteX1" fmla="*/ 266 w 12714"/>
                  <a:gd name="connsiteY1" fmla="*/ 79906 h 79859"/>
                </a:gdLst>
                <a:ahLst/>
                <a:cxnLst>
                  <a:cxn ang="0">
                    <a:pos x="connsiteX0" y="connsiteY0"/>
                  </a:cxn>
                  <a:cxn ang="0">
                    <a:pos x="connsiteX1" y="connsiteY1"/>
                  </a:cxn>
                </a:cxnLst>
                <a:rect l="l" t="t" r="r" b="b"/>
                <a:pathLst>
                  <a:path w="12714" h="79859">
                    <a:moveTo>
                      <a:pt x="266" y="47"/>
                    </a:moveTo>
                    <a:lnTo>
                      <a:pt x="266" y="79906"/>
                    </a:lnTo>
                  </a:path>
                </a:pathLst>
              </a:custGeom>
              <a:ln w="12700" cap="flat">
                <a:solidFill>
                  <a:srgbClr val="785723"/>
                </a:solidFill>
                <a:prstDash val="solid"/>
                <a:miter/>
              </a:ln>
            </p:spPr>
            <p:txBody>
              <a:bodyPr rtlCol="0" anchor="ctr"/>
              <a:lstStyle/>
              <a:p>
                <a:endParaRPr lang="en-US" sz="2400"/>
              </a:p>
            </p:txBody>
          </p:sp>
          <p:sp>
            <p:nvSpPr>
              <p:cNvPr id="314" name="Freeform 313">
                <a:extLst>
                  <a:ext uri="{FF2B5EF4-FFF2-40B4-BE49-F238E27FC236}">
                    <a16:creationId xmlns:a16="http://schemas.microsoft.com/office/drawing/2014/main" id="{C7997351-F853-2944-0742-30E7653F24AB}"/>
                  </a:ext>
                </a:extLst>
              </p:cNvPr>
              <p:cNvSpPr/>
              <p:nvPr/>
            </p:nvSpPr>
            <p:spPr>
              <a:xfrm>
                <a:off x="4888049" y="1709897"/>
                <a:ext cx="80099" cy="12676"/>
              </a:xfrm>
              <a:custGeom>
                <a:avLst/>
                <a:gdLst>
                  <a:gd name="connsiteX0" fmla="*/ 80366 w 80099"/>
                  <a:gd name="connsiteY0" fmla="*/ 47 h 12676"/>
                  <a:gd name="connsiteX1" fmla="*/ 266 w 80099"/>
                  <a:gd name="connsiteY1" fmla="*/ 47 h 12676"/>
                </a:gdLst>
                <a:ahLst/>
                <a:cxnLst>
                  <a:cxn ang="0">
                    <a:pos x="connsiteX0" y="connsiteY0"/>
                  </a:cxn>
                  <a:cxn ang="0">
                    <a:pos x="connsiteX1" y="connsiteY1"/>
                  </a:cxn>
                </a:cxnLst>
                <a:rect l="l" t="t" r="r" b="b"/>
                <a:pathLst>
                  <a:path w="80099" h="12676">
                    <a:moveTo>
                      <a:pt x="80366" y="47"/>
                    </a:moveTo>
                    <a:lnTo>
                      <a:pt x="266" y="47"/>
                    </a:lnTo>
                  </a:path>
                </a:pathLst>
              </a:custGeom>
              <a:ln w="12700" cap="flat">
                <a:solidFill>
                  <a:srgbClr val="785723"/>
                </a:solidFill>
                <a:prstDash val="solid"/>
                <a:miter/>
              </a:ln>
            </p:spPr>
            <p:txBody>
              <a:bodyPr rtlCol="0" anchor="ctr"/>
              <a:lstStyle/>
              <a:p>
                <a:endParaRPr lang="en-US" sz="2400"/>
              </a:p>
            </p:txBody>
          </p:sp>
        </p:grpSp>
        <p:grpSp>
          <p:nvGrpSpPr>
            <p:cNvPr id="315" name="Graphic 5">
              <a:extLst>
                <a:ext uri="{FF2B5EF4-FFF2-40B4-BE49-F238E27FC236}">
                  <a16:creationId xmlns:a16="http://schemas.microsoft.com/office/drawing/2014/main" id="{3512B0B6-BE63-D565-7292-DCE3F047BFCC}"/>
                </a:ext>
              </a:extLst>
            </p:cNvPr>
            <p:cNvGrpSpPr/>
            <p:nvPr/>
          </p:nvGrpSpPr>
          <p:grpSpPr>
            <a:xfrm>
              <a:off x="5409334" y="1772010"/>
              <a:ext cx="80099" cy="79859"/>
              <a:chOff x="5409334" y="1772010"/>
              <a:chExt cx="80099" cy="79859"/>
            </a:xfrm>
          </p:grpSpPr>
          <p:sp>
            <p:nvSpPr>
              <p:cNvPr id="316" name="Freeform 315">
                <a:extLst>
                  <a:ext uri="{FF2B5EF4-FFF2-40B4-BE49-F238E27FC236}">
                    <a16:creationId xmlns:a16="http://schemas.microsoft.com/office/drawing/2014/main" id="{9035E957-C754-793E-7BDF-7913271DA3BA}"/>
                  </a:ext>
                </a:extLst>
              </p:cNvPr>
              <p:cNvSpPr/>
              <p:nvPr/>
            </p:nvSpPr>
            <p:spPr>
              <a:xfrm>
                <a:off x="5448748" y="1772010"/>
                <a:ext cx="12714" cy="79859"/>
              </a:xfrm>
              <a:custGeom>
                <a:avLst/>
                <a:gdLst>
                  <a:gd name="connsiteX0" fmla="*/ 307 w 12714"/>
                  <a:gd name="connsiteY0" fmla="*/ 55 h 79859"/>
                  <a:gd name="connsiteX1" fmla="*/ 307 w 12714"/>
                  <a:gd name="connsiteY1" fmla="*/ 79914 h 79859"/>
                </a:gdLst>
                <a:ahLst/>
                <a:cxnLst>
                  <a:cxn ang="0">
                    <a:pos x="connsiteX0" y="connsiteY0"/>
                  </a:cxn>
                  <a:cxn ang="0">
                    <a:pos x="connsiteX1" y="connsiteY1"/>
                  </a:cxn>
                </a:cxnLst>
                <a:rect l="l" t="t" r="r" b="b"/>
                <a:pathLst>
                  <a:path w="12714" h="79859">
                    <a:moveTo>
                      <a:pt x="307" y="55"/>
                    </a:moveTo>
                    <a:lnTo>
                      <a:pt x="307" y="79914"/>
                    </a:lnTo>
                  </a:path>
                </a:pathLst>
              </a:custGeom>
              <a:ln w="12700" cap="flat">
                <a:solidFill>
                  <a:srgbClr val="785723"/>
                </a:solidFill>
                <a:prstDash val="solid"/>
                <a:miter/>
              </a:ln>
            </p:spPr>
            <p:txBody>
              <a:bodyPr rtlCol="0" anchor="ctr"/>
              <a:lstStyle/>
              <a:p>
                <a:endParaRPr lang="en-US" sz="2400"/>
              </a:p>
            </p:txBody>
          </p:sp>
          <p:sp>
            <p:nvSpPr>
              <p:cNvPr id="317" name="Freeform 316">
                <a:extLst>
                  <a:ext uri="{FF2B5EF4-FFF2-40B4-BE49-F238E27FC236}">
                    <a16:creationId xmlns:a16="http://schemas.microsoft.com/office/drawing/2014/main" id="{25CE1802-57B1-47B2-EB40-FB4FEC23964F}"/>
                  </a:ext>
                </a:extLst>
              </p:cNvPr>
              <p:cNvSpPr/>
              <p:nvPr/>
            </p:nvSpPr>
            <p:spPr>
              <a:xfrm>
                <a:off x="5409334" y="1811305"/>
                <a:ext cx="80099" cy="12676"/>
              </a:xfrm>
              <a:custGeom>
                <a:avLst/>
                <a:gdLst>
                  <a:gd name="connsiteX0" fmla="*/ 80407 w 80099"/>
                  <a:gd name="connsiteY0" fmla="*/ 55 h 12676"/>
                  <a:gd name="connsiteX1" fmla="*/ 307 w 80099"/>
                  <a:gd name="connsiteY1" fmla="*/ 55 h 12676"/>
                </a:gdLst>
                <a:ahLst/>
                <a:cxnLst>
                  <a:cxn ang="0">
                    <a:pos x="connsiteX0" y="connsiteY0"/>
                  </a:cxn>
                  <a:cxn ang="0">
                    <a:pos x="connsiteX1" y="connsiteY1"/>
                  </a:cxn>
                </a:cxnLst>
                <a:rect l="l" t="t" r="r" b="b"/>
                <a:pathLst>
                  <a:path w="80099" h="12676">
                    <a:moveTo>
                      <a:pt x="80407" y="55"/>
                    </a:moveTo>
                    <a:lnTo>
                      <a:pt x="307" y="55"/>
                    </a:lnTo>
                  </a:path>
                </a:pathLst>
              </a:custGeom>
              <a:ln w="12700" cap="flat">
                <a:solidFill>
                  <a:srgbClr val="785723"/>
                </a:solidFill>
                <a:prstDash val="solid"/>
                <a:miter/>
              </a:ln>
            </p:spPr>
            <p:txBody>
              <a:bodyPr rtlCol="0" anchor="ctr"/>
              <a:lstStyle/>
              <a:p>
                <a:endParaRPr lang="en-US" sz="2400"/>
              </a:p>
            </p:txBody>
          </p:sp>
        </p:grpSp>
        <p:grpSp>
          <p:nvGrpSpPr>
            <p:cNvPr id="318" name="Graphic 5">
              <a:extLst>
                <a:ext uri="{FF2B5EF4-FFF2-40B4-BE49-F238E27FC236}">
                  <a16:creationId xmlns:a16="http://schemas.microsoft.com/office/drawing/2014/main" id="{613FCE7A-ACCE-FC07-DD4F-74DD803161A8}"/>
                </a:ext>
              </a:extLst>
            </p:cNvPr>
            <p:cNvGrpSpPr/>
            <p:nvPr/>
          </p:nvGrpSpPr>
          <p:grpSpPr>
            <a:xfrm>
              <a:off x="5436034" y="1772010"/>
              <a:ext cx="80099" cy="79859"/>
              <a:chOff x="5436034" y="1772010"/>
              <a:chExt cx="80099" cy="79859"/>
            </a:xfrm>
          </p:grpSpPr>
          <p:sp>
            <p:nvSpPr>
              <p:cNvPr id="319" name="Freeform 318">
                <a:extLst>
                  <a:ext uri="{FF2B5EF4-FFF2-40B4-BE49-F238E27FC236}">
                    <a16:creationId xmlns:a16="http://schemas.microsoft.com/office/drawing/2014/main" id="{FB4FADE9-BCE0-FDDD-A771-6C5060787E93}"/>
                  </a:ext>
                </a:extLst>
              </p:cNvPr>
              <p:cNvSpPr/>
              <p:nvPr/>
            </p:nvSpPr>
            <p:spPr>
              <a:xfrm>
                <a:off x="5475448" y="1772010"/>
                <a:ext cx="12714" cy="79859"/>
              </a:xfrm>
              <a:custGeom>
                <a:avLst/>
                <a:gdLst>
                  <a:gd name="connsiteX0" fmla="*/ 309 w 12714"/>
                  <a:gd name="connsiteY0" fmla="*/ 55 h 79859"/>
                  <a:gd name="connsiteX1" fmla="*/ 309 w 12714"/>
                  <a:gd name="connsiteY1" fmla="*/ 79914 h 79859"/>
                </a:gdLst>
                <a:ahLst/>
                <a:cxnLst>
                  <a:cxn ang="0">
                    <a:pos x="connsiteX0" y="connsiteY0"/>
                  </a:cxn>
                  <a:cxn ang="0">
                    <a:pos x="connsiteX1" y="connsiteY1"/>
                  </a:cxn>
                </a:cxnLst>
                <a:rect l="l" t="t" r="r" b="b"/>
                <a:pathLst>
                  <a:path w="12714" h="79859">
                    <a:moveTo>
                      <a:pt x="309" y="55"/>
                    </a:moveTo>
                    <a:lnTo>
                      <a:pt x="309" y="79914"/>
                    </a:lnTo>
                  </a:path>
                </a:pathLst>
              </a:custGeom>
              <a:ln w="12700" cap="flat">
                <a:solidFill>
                  <a:srgbClr val="785723"/>
                </a:solidFill>
                <a:prstDash val="solid"/>
                <a:miter/>
              </a:ln>
            </p:spPr>
            <p:txBody>
              <a:bodyPr rtlCol="0" anchor="ctr"/>
              <a:lstStyle/>
              <a:p>
                <a:endParaRPr lang="en-US" sz="2400"/>
              </a:p>
            </p:txBody>
          </p:sp>
          <p:sp>
            <p:nvSpPr>
              <p:cNvPr id="320" name="Freeform 319">
                <a:extLst>
                  <a:ext uri="{FF2B5EF4-FFF2-40B4-BE49-F238E27FC236}">
                    <a16:creationId xmlns:a16="http://schemas.microsoft.com/office/drawing/2014/main" id="{F5C3FEFB-B529-FFCE-A28A-A1943EE0F082}"/>
                  </a:ext>
                </a:extLst>
              </p:cNvPr>
              <p:cNvSpPr/>
              <p:nvPr/>
            </p:nvSpPr>
            <p:spPr>
              <a:xfrm>
                <a:off x="5436034" y="1811305"/>
                <a:ext cx="80099" cy="12676"/>
              </a:xfrm>
              <a:custGeom>
                <a:avLst/>
                <a:gdLst>
                  <a:gd name="connsiteX0" fmla="*/ 80409 w 80099"/>
                  <a:gd name="connsiteY0" fmla="*/ 55 h 12676"/>
                  <a:gd name="connsiteX1" fmla="*/ 310 w 80099"/>
                  <a:gd name="connsiteY1" fmla="*/ 55 h 12676"/>
                </a:gdLst>
                <a:ahLst/>
                <a:cxnLst>
                  <a:cxn ang="0">
                    <a:pos x="connsiteX0" y="connsiteY0"/>
                  </a:cxn>
                  <a:cxn ang="0">
                    <a:pos x="connsiteX1" y="connsiteY1"/>
                  </a:cxn>
                </a:cxnLst>
                <a:rect l="l" t="t" r="r" b="b"/>
                <a:pathLst>
                  <a:path w="80099" h="12676">
                    <a:moveTo>
                      <a:pt x="80409" y="55"/>
                    </a:moveTo>
                    <a:lnTo>
                      <a:pt x="310" y="55"/>
                    </a:lnTo>
                  </a:path>
                </a:pathLst>
              </a:custGeom>
              <a:ln w="12700" cap="flat">
                <a:solidFill>
                  <a:srgbClr val="785723"/>
                </a:solidFill>
                <a:prstDash val="solid"/>
                <a:miter/>
              </a:ln>
            </p:spPr>
            <p:txBody>
              <a:bodyPr rtlCol="0" anchor="ctr"/>
              <a:lstStyle/>
              <a:p>
                <a:endParaRPr lang="en-US" sz="2400"/>
              </a:p>
            </p:txBody>
          </p:sp>
        </p:grpSp>
        <p:grpSp>
          <p:nvGrpSpPr>
            <p:cNvPr id="321" name="Graphic 5">
              <a:extLst>
                <a:ext uri="{FF2B5EF4-FFF2-40B4-BE49-F238E27FC236}">
                  <a16:creationId xmlns:a16="http://schemas.microsoft.com/office/drawing/2014/main" id="{C79043F9-D77D-A6E2-DD06-52AC760794BA}"/>
                </a:ext>
              </a:extLst>
            </p:cNvPr>
            <p:cNvGrpSpPr/>
            <p:nvPr/>
          </p:nvGrpSpPr>
          <p:grpSpPr>
            <a:xfrm>
              <a:off x="5475448" y="1772010"/>
              <a:ext cx="80099" cy="79859"/>
              <a:chOff x="5475448" y="1772010"/>
              <a:chExt cx="80099" cy="79859"/>
            </a:xfrm>
          </p:grpSpPr>
          <p:sp>
            <p:nvSpPr>
              <p:cNvPr id="322" name="Freeform 321">
                <a:extLst>
                  <a:ext uri="{FF2B5EF4-FFF2-40B4-BE49-F238E27FC236}">
                    <a16:creationId xmlns:a16="http://schemas.microsoft.com/office/drawing/2014/main" id="{93CA4274-5654-F697-3253-AC793E0A65E9}"/>
                  </a:ext>
                </a:extLst>
              </p:cNvPr>
              <p:cNvSpPr/>
              <p:nvPr/>
            </p:nvSpPr>
            <p:spPr>
              <a:xfrm>
                <a:off x="5514863" y="1772010"/>
                <a:ext cx="12714" cy="79859"/>
              </a:xfrm>
              <a:custGeom>
                <a:avLst/>
                <a:gdLst>
                  <a:gd name="connsiteX0" fmla="*/ 313 w 12714"/>
                  <a:gd name="connsiteY0" fmla="*/ 55 h 79859"/>
                  <a:gd name="connsiteX1" fmla="*/ 313 w 12714"/>
                  <a:gd name="connsiteY1" fmla="*/ 79914 h 79859"/>
                </a:gdLst>
                <a:ahLst/>
                <a:cxnLst>
                  <a:cxn ang="0">
                    <a:pos x="connsiteX0" y="connsiteY0"/>
                  </a:cxn>
                  <a:cxn ang="0">
                    <a:pos x="connsiteX1" y="connsiteY1"/>
                  </a:cxn>
                </a:cxnLst>
                <a:rect l="l" t="t" r="r" b="b"/>
                <a:pathLst>
                  <a:path w="12714" h="79859">
                    <a:moveTo>
                      <a:pt x="313" y="55"/>
                    </a:moveTo>
                    <a:lnTo>
                      <a:pt x="313" y="79914"/>
                    </a:lnTo>
                  </a:path>
                </a:pathLst>
              </a:custGeom>
              <a:ln w="12700" cap="flat">
                <a:solidFill>
                  <a:srgbClr val="785723"/>
                </a:solidFill>
                <a:prstDash val="solid"/>
                <a:miter/>
              </a:ln>
            </p:spPr>
            <p:txBody>
              <a:bodyPr rtlCol="0" anchor="ctr"/>
              <a:lstStyle/>
              <a:p>
                <a:endParaRPr lang="en-US" sz="2400"/>
              </a:p>
            </p:txBody>
          </p:sp>
          <p:sp>
            <p:nvSpPr>
              <p:cNvPr id="323" name="Freeform 322">
                <a:extLst>
                  <a:ext uri="{FF2B5EF4-FFF2-40B4-BE49-F238E27FC236}">
                    <a16:creationId xmlns:a16="http://schemas.microsoft.com/office/drawing/2014/main" id="{82986FAC-335F-1236-3C2D-DCE55543AFBB}"/>
                  </a:ext>
                </a:extLst>
              </p:cNvPr>
              <p:cNvSpPr/>
              <p:nvPr/>
            </p:nvSpPr>
            <p:spPr>
              <a:xfrm>
                <a:off x="5475448" y="1811305"/>
                <a:ext cx="80099" cy="12676"/>
              </a:xfrm>
              <a:custGeom>
                <a:avLst/>
                <a:gdLst>
                  <a:gd name="connsiteX0" fmla="*/ 80413 w 80099"/>
                  <a:gd name="connsiteY0" fmla="*/ 55 h 12676"/>
                  <a:gd name="connsiteX1" fmla="*/ 313 w 80099"/>
                  <a:gd name="connsiteY1" fmla="*/ 55 h 12676"/>
                </a:gdLst>
                <a:ahLst/>
                <a:cxnLst>
                  <a:cxn ang="0">
                    <a:pos x="connsiteX0" y="connsiteY0"/>
                  </a:cxn>
                  <a:cxn ang="0">
                    <a:pos x="connsiteX1" y="connsiteY1"/>
                  </a:cxn>
                </a:cxnLst>
                <a:rect l="l" t="t" r="r" b="b"/>
                <a:pathLst>
                  <a:path w="80099" h="12676">
                    <a:moveTo>
                      <a:pt x="80413" y="55"/>
                    </a:moveTo>
                    <a:lnTo>
                      <a:pt x="313" y="55"/>
                    </a:lnTo>
                  </a:path>
                </a:pathLst>
              </a:custGeom>
              <a:ln w="12700" cap="flat">
                <a:solidFill>
                  <a:srgbClr val="785723"/>
                </a:solidFill>
                <a:prstDash val="solid"/>
                <a:miter/>
              </a:ln>
            </p:spPr>
            <p:txBody>
              <a:bodyPr rtlCol="0" anchor="ctr"/>
              <a:lstStyle/>
              <a:p>
                <a:endParaRPr lang="en-US" sz="2400"/>
              </a:p>
            </p:txBody>
          </p:sp>
        </p:grpSp>
        <p:grpSp>
          <p:nvGrpSpPr>
            <p:cNvPr id="324" name="Graphic 5">
              <a:extLst>
                <a:ext uri="{FF2B5EF4-FFF2-40B4-BE49-F238E27FC236}">
                  <a16:creationId xmlns:a16="http://schemas.microsoft.com/office/drawing/2014/main" id="{218D5046-7F83-A1BB-951D-7DE7B85149AD}"/>
                </a:ext>
              </a:extLst>
            </p:cNvPr>
            <p:cNvGrpSpPr/>
            <p:nvPr/>
          </p:nvGrpSpPr>
          <p:grpSpPr>
            <a:xfrm>
              <a:off x="5617848" y="1784686"/>
              <a:ext cx="80099" cy="79859"/>
              <a:chOff x="5617848" y="1784686"/>
              <a:chExt cx="80099" cy="79859"/>
            </a:xfrm>
          </p:grpSpPr>
          <p:sp>
            <p:nvSpPr>
              <p:cNvPr id="325" name="Freeform 324">
                <a:extLst>
                  <a:ext uri="{FF2B5EF4-FFF2-40B4-BE49-F238E27FC236}">
                    <a16:creationId xmlns:a16="http://schemas.microsoft.com/office/drawing/2014/main" id="{65F2B79D-C4E4-8454-FFA4-732D05D21FCE}"/>
                  </a:ext>
                </a:extLst>
              </p:cNvPr>
              <p:cNvSpPr/>
              <p:nvPr/>
            </p:nvSpPr>
            <p:spPr>
              <a:xfrm>
                <a:off x="5657263" y="1784686"/>
                <a:ext cx="12714" cy="79859"/>
              </a:xfrm>
              <a:custGeom>
                <a:avLst/>
                <a:gdLst>
                  <a:gd name="connsiteX0" fmla="*/ 324 w 12714"/>
                  <a:gd name="connsiteY0" fmla="*/ 56 h 79859"/>
                  <a:gd name="connsiteX1" fmla="*/ 324 w 12714"/>
                  <a:gd name="connsiteY1" fmla="*/ 79915 h 79859"/>
                </a:gdLst>
                <a:ahLst/>
                <a:cxnLst>
                  <a:cxn ang="0">
                    <a:pos x="connsiteX0" y="connsiteY0"/>
                  </a:cxn>
                  <a:cxn ang="0">
                    <a:pos x="connsiteX1" y="connsiteY1"/>
                  </a:cxn>
                </a:cxnLst>
                <a:rect l="l" t="t" r="r" b="b"/>
                <a:pathLst>
                  <a:path w="12714" h="79859">
                    <a:moveTo>
                      <a:pt x="324" y="56"/>
                    </a:moveTo>
                    <a:lnTo>
                      <a:pt x="324" y="79915"/>
                    </a:lnTo>
                  </a:path>
                </a:pathLst>
              </a:custGeom>
              <a:ln w="12700" cap="flat">
                <a:solidFill>
                  <a:srgbClr val="785723"/>
                </a:solidFill>
                <a:prstDash val="solid"/>
                <a:miter/>
              </a:ln>
            </p:spPr>
            <p:txBody>
              <a:bodyPr rtlCol="0" anchor="ctr"/>
              <a:lstStyle/>
              <a:p>
                <a:endParaRPr lang="en-US" sz="2400"/>
              </a:p>
            </p:txBody>
          </p:sp>
          <p:sp>
            <p:nvSpPr>
              <p:cNvPr id="326" name="Freeform 325">
                <a:extLst>
                  <a:ext uri="{FF2B5EF4-FFF2-40B4-BE49-F238E27FC236}">
                    <a16:creationId xmlns:a16="http://schemas.microsoft.com/office/drawing/2014/main" id="{6BDE1E77-E48C-4145-FADC-8755169C555A}"/>
                  </a:ext>
                </a:extLst>
              </p:cNvPr>
              <p:cNvSpPr/>
              <p:nvPr/>
            </p:nvSpPr>
            <p:spPr>
              <a:xfrm>
                <a:off x="5617848" y="1823982"/>
                <a:ext cx="80099" cy="12676"/>
              </a:xfrm>
              <a:custGeom>
                <a:avLst/>
                <a:gdLst>
                  <a:gd name="connsiteX0" fmla="*/ 80424 w 80099"/>
                  <a:gd name="connsiteY0" fmla="*/ 56 h 12676"/>
                  <a:gd name="connsiteX1" fmla="*/ 324 w 80099"/>
                  <a:gd name="connsiteY1" fmla="*/ 56 h 12676"/>
                </a:gdLst>
                <a:ahLst/>
                <a:cxnLst>
                  <a:cxn ang="0">
                    <a:pos x="connsiteX0" y="connsiteY0"/>
                  </a:cxn>
                  <a:cxn ang="0">
                    <a:pos x="connsiteX1" y="connsiteY1"/>
                  </a:cxn>
                </a:cxnLst>
                <a:rect l="l" t="t" r="r" b="b"/>
                <a:pathLst>
                  <a:path w="80099" h="12676">
                    <a:moveTo>
                      <a:pt x="80424" y="56"/>
                    </a:moveTo>
                    <a:lnTo>
                      <a:pt x="324" y="56"/>
                    </a:lnTo>
                  </a:path>
                </a:pathLst>
              </a:custGeom>
              <a:ln w="12700" cap="flat">
                <a:solidFill>
                  <a:srgbClr val="785723"/>
                </a:solidFill>
                <a:prstDash val="solid"/>
                <a:miter/>
              </a:ln>
            </p:spPr>
            <p:txBody>
              <a:bodyPr rtlCol="0" anchor="ctr"/>
              <a:lstStyle/>
              <a:p>
                <a:endParaRPr lang="en-US" sz="2400"/>
              </a:p>
            </p:txBody>
          </p:sp>
        </p:grpSp>
        <p:grpSp>
          <p:nvGrpSpPr>
            <p:cNvPr id="327" name="Graphic 5">
              <a:extLst>
                <a:ext uri="{FF2B5EF4-FFF2-40B4-BE49-F238E27FC236}">
                  <a16:creationId xmlns:a16="http://schemas.microsoft.com/office/drawing/2014/main" id="{1284C3D8-BF99-BB6E-387A-EC876B7C42B3}"/>
                </a:ext>
              </a:extLst>
            </p:cNvPr>
            <p:cNvGrpSpPr/>
            <p:nvPr/>
          </p:nvGrpSpPr>
          <p:grpSpPr>
            <a:xfrm>
              <a:off x="5722105" y="1830320"/>
              <a:ext cx="80099" cy="79859"/>
              <a:chOff x="5722105" y="1830320"/>
              <a:chExt cx="80099" cy="79859"/>
            </a:xfrm>
          </p:grpSpPr>
          <p:sp>
            <p:nvSpPr>
              <p:cNvPr id="328" name="Freeform 327">
                <a:extLst>
                  <a:ext uri="{FF2B5EF4-FFF2-40B4-BE49-F238E27FC236}">
                    <a16:creationId xmlns:a16="http://schemas.microsoft.com/office/drawing/2014/main" id="{10EC0C78-11C2-A1A2-15C7-3DBEFE03747D}"/>
                  </a:ext>
                </a:extLst>
              </p:cNvPr>
              <p:cNvSpPr/>
              <p:nvPr/>
            </p:nvSpPr>
            <p:spPr>
              <a:xfrm>
                <a:off x="5761520" y="1830320"/>
                <a:ext cx="12714" cy="79859"/>
              </a:xfrm>
              <a:custGeom>
                <a:avLst/>
                <a:gdLst>
                  <a:gd name="connsiteX0" fmla="*/ 332 w 12714"/>
                  <a:gd name="connsiteY0" fmla="*/ 59 h 79859"/>
                  <a:gd name="connsiteX1" fmla="*/ 332 w 12714"/>
                  <a:gd name="connsiteY1" fmla="*/ 79919 h 79859"/>
                </a:gdLst>
                <a:ahLst/>
                <a:cxnLst>
                  <a:cxn ang="0">
                    <a:pos x="connsiteX0" y="connsiteY0"/>
                  </a:cxn>
                  <a:cxn ang="0">
                    <a:pos x="connsiteX1" y="connsiteY1"/>
                  </a:cxn>
                </a:cxnLst>
                <a:rect l="l" t="t" r="r" b="b"/>
                <a:pathLst>
                  <a:path w="12714" h="79859">
                    <a:moveTo>
                      <a:pt x="332" y="59"/>
                    </a:moveTo>
                    <a:lnTo>
                      <a:pt x="332" y="79919"/>
                    </a:lnTo>
                  </a:path>
                </a:pathLst>
              </a:custGeom>
              <a:ln w="12700" cap="flat">
                <a:solidFill>
                  <a:srgbClr val="785723"/>
                </a:solidFill>
                <a:prstDash val="solid"/>
                <a:miter/>
              </a:ln>
            </p:spPr>
            <p:txBody>
              <a:bodyPr rtlCol="0" anchor="ctr"/>
              <a:lstStyle/>
              <a:p>
                <a:endParaRPr lang="en-US" sz="2400"/>
              </a:p>
            </p:txBody>
          </p:sp>
          <p:sp>
            <p:nvSpPr>
              <p:cNvPr id="329" name="Freeform 328">
                <a:extLst>
                  <a:ext uri="{FF2B5EF4-FFF2-40B4-BE49-F238E27FC236}">
                    <a16:creationId xmlns:a16="http://schemas.microsoft.com/office/drawing/2014/main" id="{CE80C60C-962F-FC7B-60B6-03583C2BFF50}"/>
                  </a:ext>
                </a:extLst>
              </p:cNvPr>
              <p:cNvSpPr/>
              <p:nvPr/>
            </p:nvSpPr>
            <p:spPr>
              <a:xfrm>
                <a:off x="5722105" y="1869615"/>
                <a:ext cx="80099" cy="12676"/>
              </a:xfrm>
              <a:custGeom>
                <a:avLst/>
                <a:gdLst>
                  <a:gd name="connsiteX0" fmla="*/ 80432 w 80099"/>
                  <a:gd name="connsiteY0" fmla="*/ 59 h 12676"/>
                  <a:gd name="connsiteX1" fmla="*/ 332 w 80099"/>
                  <a:gd name="connsiteY1" fmla="*/ 59 h 12676"/>
                </a:gdLst>
                <a:ahLst/>
                <a:cxnLst>
                  <a:cxn ang="0">
                    <a:pos x="connsiteX0" y="connsiteY0"/>
                  </a:cxn>
                  <a:cxn ang="0">
                    <a:pos x="connsiteX1" y="connsiteY1"/>
                  </a:cxn>
                </a:cxnLst>
                <a:rect l="l" t="t" r="r" b="b"/>
                <a:pathLst>
                  <a:path w="80099" h="12676">
                    <a:moveTo>
                      <a:pt x="80432" y="59"/>
                    </a:moveTo>
                    <a:lnTo>
                      <a:pt x="332" y="59"/>
                    </a:lnTo>
                  </a:path>
                </a:pathLst>
              </a:custGeom>
              <a:ln w="12700" cap="flat">
                <a:solidFill>
                  <a:srgbClr val="785723"/>
                </a:solidFill>
                <a:prstDash val="solid"/>
                <a:miter/>
              </a:ln>
            </p:spPr>
            <p:txBody>
              <a:bodyPr rtlCol="0" anchor="ctr"/>
              <a:lstStyle/>
              <a:p>
                <a:endParaRPr lang="en-US" sz="2400"/>
              </a:p>
            </p:txBody>
          </p:sp>
        </p:grpSp>
        <p:grpSp>
          <p:nvGrpSpPr>
            <p:cNvPr id="330" name="Graphic 5">
              <a:extLst>
                <a:ext uri="{FF2B5EF4-FFF2-40B4-BE49-F238E27FC236}">
                  <a16:creationId xmlns:a16="http://schemas.microsoft.com/office/drawing/2014/main" id="{BE15391D-3A2E-DAF4-6A55-1C0BE5EAF841}"/>
                </a:ext>
              </a:extLst>
            </p:cNvPr>
            <p:cNvGrpSpPr/>
            <p:nvPr/>
          </p:nvGrpSpPr>
          <p:grpSpPr>
            <a:xfrm>
              <a:off x="5870862" y="1844263"/>
              <a:ext cx="80099" cy="79859"/>
              <a:chOff x="5870862" y="1844263"/>
              <a:chExt cx="80099" cy="79859"/>
            </a:xfrm>
          </p:grpSpPr>
          <p:sp>
            <p:nvSpPr>
              <p:cNvPr id="331" name="Freeform 330">
                <a:extLst>
                  <a:ext uri="{FF2B5EF4-FFF2-40B4-BE49-F238E27FC236}">
                    <a16:creationId xmlns:a16="http://schemas.microsoft.com/office/drawing/2014/main" id="{051F3407-5C32-BB19-5533-F8B885C93009}"/>
                  </a:ext>
                </a:extLst>
              </p:cNvPr>
              <p:cNvSpPr/>
              <p:nvPr/>
            </p:nvSpPr>
            <p:spPr>
              <a:xfrm>
                <a:off x="5910277" y="1844263"/>
                <a:ext cx="12714" cy="79859"/>
              </a:xfrm>
              <a:custGeom>
                <a:avLst/>
                <a:gdLst>
                  <a:gd name="connsiteX0" fmla="*/ 344 w 12714"/>
                  <a:gd name="connsiteY0" fmla="*/ 60 h 79859"/>
                  <a:gd name="connsiteX1" fmla="*/ 344 w 12714"/>
                  <a:gd name="connsiteY1" fmla="*/ 79920 h 79859"/>
                </a:gdLst>
                <a:ahLst/>
                <a:cxnLst>
                  <a:cxn ang="0">
                    <a:pos x="connsiteX0" y="connsiteY0"/>
                  </a:cxn>
                  <a:cxn ang="0">
                    <a:pos x="connsiteX1" y="connsiteY1"/>
                  </a:cxn>
                </a:cxnLst>
                <a:rect l="l" t="t" r="r" b="b"/>
                <a:pathLst>
                  <a:path w="12714" h="79859">
                    <a:moveTo>
                      <a:pt x="344" y="60"/>
                    </a:moveTo>
                    <a:lnTo>
                      <a:pt x="344" y="79920"/>
                    </a:lnTo>
                  </a:path>
                </a:pathLst>
              </a:custGeom>
              <a:ln w="12700" cap="flat">
                <a:solidFill>
                  <a:srgbClr val="785723"/>
                </a:solidFill>
                <a:prstDash val="solid"/>
                <a:miter/>
              </a:ln>
            </p:spPr>
            <p:txBody>
              <a:bodyPr rtlCol="0" anchor="ctr"/>
              <a:lstStyle/>
              <a:p>
                <a:endParaRPr lang="en-US" sz="2400"/>
              </a:p>
            </p:txBody>
          </p:sp>
          <p:sp>
            <p:nvSpPr>
              <p:cNvPr id="332" name="Freeform 331">
                <a:extLst>
                  <a:ext uri="{FF2B5EF4-FFF2-40B4-BE49-F238E27FC236}">
                    <a16:creationId xmlns:a16="http://schemas.microsoft.com/office/drawing/2014/main" id="{54557972-DF9B-87F7-40C0-F139F9F76F16}"/>
                  </a:ext>
                </a:extLst>
              </p:cNvPr>
              <p:cNvSpPr/>
              <p:nvPr/>
            </p:nvSpPr>
            <p:spPr>
              <a:xfrm>
                <a:off x="5870862" y="1883559"/>
                <a:ext cx="80099" cy="12676"/>
              </a:xfrm>
              <a:custGeom>
                <a:avLst/>
                <a:gdLst>
                  <a:gd name="connsiteX0" fmla="*/ 80444 w 80099"/>
                  <a:gd name="connsiteY0" fmla="*/ 60 h 12676"/>
                  <a:gd name="connsiteX1" fmla="*/ 344 w 80099"/>
                  <a:gd name="connsiteY1" fmla="*/ 60 h 12676"/>
                </a:gdLst>
                <a:ahLst/>
                <a:cxnLst>
                  <a:cxn ang="0">
                    <a:pos x="connsiteX0" y="connsiteY0"/>
                  </a:cxn>
                  <a:cxn ang="0">
                    <a:pos x="connsiteX1" y="connsiteY1"/>
                  </a:cxn>
                </a:cxnLst>
                <a:rect l="l" t="t" r="r" b="b"/>
                <a:pathLst>
                  <a:path w="80099" h="12676">
                    <a:moveTo>
                      <a:pt x="80444" y="60"/>
                    </a:moveTo>
                    <a:lnTo>
                      <a:pt x="344" y="60"/>
                    </a:lnTo>
                  </a:path>
                </a:pathLst>
              </a:custGeom>
              <a:ln w="12700" cap="flat">
                <a:solidFill>
                  <a:srgbClr val="785723"/>
                </a:solidFill>
                <a:prstDash val="solid"/>
                <a:miter/>
              </a:ln>
            </p:spPr>
            <p:txBody>
              <a:bodyPr rtlCol="0" anchor="ctr"/>
              <a:lstStyle/>
              <a:p>
                <a:endParaRPr lang="en-US" sz="2400"/>
              </a:p>
            </p:txBody>
          </p:sp>
        </p:grpSp>
        <p:grpSp>
          <p:nvGrpSpPr>
            <p:cNvPr id="333" name="Graphic 5">
              <a:extLst>
                <a:ext uri="{FF2B5EF4-FFF2-40B4-BE49-F238E27FC236}">
                  <a16:creationId xmlns:a16="http://schemas.microsoft.com/office/drawing/2014/main" id="{9DF35188-E163-E61D-C1AF-0B3DB80EA10F}"/>
                </a:ext>
              </a:extLst>
            </p:cNvPr>
            <p:cNvGrpSpPr/>
            <p:nvPr/>
          </p:nvGrpSpPr>
          <p:grpSpPr>
            <a:xfrm>
              <a:off x="5882305" y="1844263"/>
              <a:ext cx="80099" cy="79859"/>
              <a:chOff x="5882305" y="1844263"/>
              <a:chExt cx="80099" cy="79859"/>
            </a:xfrm>
          </p:grpSpPr>
          <p:sp>
            <p:nvSpPr>
              <p:cNvPr id="334" name="Freeform 333">
                <a:extLst>
                  <a:ext uri="{FF2B5EF4-FFF2-40B4-BE49-F238E27FC236}">
                    <a16:creationId xmlns:a16="http://schemas.microsoft.com/office/drawing/2014/main" id="{1184D5CD-EEA3-C75F-AF94-2352A90BC788}"/>
                  </a:ext>
                </a:extLst>
              </p:cNvPr>
              <p:cNvSpPr/>
              <p:nvPr/>
            </p:nvSpPr>
            <p:spPr>
              <a:xfrm>
                <a:off x="5921720" y="1844263"/>
                <a:ext cx="12714" cy="79859"/>
              </a:xfrm>
              <a:custGeom>
                <a:avLst/>
                <a:gdLst>
                  <a:gd name="connsiteX0" fmla="*/ 345 w 12714"/>
                  <a:gd name="connsiteY0" fmla="*/ 60 h 79859"/>
                  <a:gd name="connsiteX1" fmla="*/ 345 w 12714"/>
                  <a:gd name="connsiteY1" fmla="*/ 79920 h 79859"/>
                </a:gdLst>
                <a:ahLst/>
                <a:cxnLst>
                  <a:cxn ang="0">
                    <a:pos x="connsiteX0" y="connsiteY0"/>
                  </a:cxn>
                  <a:cxn ang="0">
                    <a:pos x="connsiteX1" y="connsiteY1"/>
                  </a:cxn>
                </a:cxnLst>
                <a:rect l="l" t="t" r="r" b="b"/>
                <a:pathLst>
                  <a:path w="12714" h="79859">
                    <a:moveTo>
                      <a:pt x="345" y="60"/>
                    </a:moveTo>
                    <a:lnTo>
                      <a:pt x="345" y="79920"/>
                    </a:lnTo>
                  </a:path>
                </a:pathLst>
              </a:custGeom>
              <a:ln w="12700" cap="flat">
                <a:solidFill>
                  <a:srgbClr val="785723"/>
                </a:solidFill>
                <a:prstDash val="solid"/>
                <a:miter/>
              </a:ln>
            </p:spPr>
            <p:txBody>
              <a:bodyPr rtlCol="0" anchor="ctr"/>
              <a:lstStyle/>
              <a:p>
                <a:endParaRPr lang="en-US" sz="2400"/>
              </a:p>
            </p:txBody>
          </p:sp>
          <p:sp>
            <p:nvSpPr>
              <p:cNvPr id="335" name="Freeform 334">
                <a:extLst>
                  <a:ext uri="{FF2B5EF4-FFF2-40B4-BE49-F238E27FC236}">
                    <a16:creationId xmlns:a16="http://schemas.microsoft.com/office/drawing/2014/main" id="{85565349-E51F-9C8B-75E1-8923E82644C9}"/>
                  </a:ext>
                </a:extLst>
              </p:cNvPr>
              <p:cNvSpPr/>
              <p:nvPr/>
            </p:nvSpPr>
            <p:spPr>
              <a:xfrm>
                <a:off x="5882305" y="1883559"/>
                <a:ext cx="80099" cy="12676"/>
              </a:xfrm>
              <a:custGeom>
                <a:avLst/>
                <a:gdLst>
                  <a:gd name="connsiteX0" fmla="*/ 80445 w 80099"/>
                  <a:gd name="connsiteY0" fmla="*/ 60 h 12676"/>
                  <a:gd name="connsiteX1" fmla="*/ 345 w 80099"/>
                  <a:gd name="connsiteY1" fmla="*/ 60 h 12676"/>
                </a:gdLst>
                <a:ahLst/>
                <a:cxnLst>
                  <a:cxn ang="0">
                    <a:pos x="connsiteX0" y="connsiteY0"/>
                  </a:cxn>
                  <a:cxn ang="0">
                    <a:pos x="connsiteX1" y="connsiteY1"/>
                  </a:cxn>
                </a:cxnLst>
                <a:rect l="l" t="t" r="r" b="b"/>
                <a:pathLst>
                  <a:path w="80099" h="12676">
                    <a:moveTo>
                      <a:pt x="80445" y="60"/>
                    </a:moveTo>
                    <a:lnTo>
                      <a:pt x="345" y="60"/>
                    </a:lnTo>
                  </a:path>
                </a:pathLst>
              </a:custGeom>
              <a:ln w="12700" cap="flat">
                <a:solidFill>
                  <a:srgbClr val="785723"/>
                </a:solidFill>
                <a:prstDash val="solid"/>
                <a:miter/>
              </a:ln>
            </p:spPr>
            <p:txBody>
              <a:bodyPr rtlCol="0" anchor="ctr"/>
              <a:lstStyle/>
              <a:p>
                <a:endParaRPr lang="en-US" sz="2400"/>
              </a:p>
            </p:txBody>
          </p:sp>
        </p:grpSp>
        <p:grpSp>
          <p:nvGrpSpPr>
            <p:cNvPr id="336" name="Graphic 5">
              <a:extLst>
                <a:ext uri="{FF2B5EF4-FFF2-40B4-BE49-F238E27FC236}">
                  <a16:creationId xmlns:a16="http://schemas.microsoft.com/office/drawing/2014/main" id="{276B2AEC-F853-2D39-19A3-AD0F114338EB}"/>
                </a:ext>
              </a:extLst>
            </p:cNvPr>
            <p:cNvGrpSpPr/>
            <p:nvPr/>
          </p:nvGrpSpPr>
          <p:grpSpPr>
            <a:xfrm>
              <a:off x="5996734" y="1875954"/>
              <a:ext cx="80099" cy="79859"/>
              <a:chOff x="5996734" y="1875954"/>
              <a:chExt cx="80099" cy="79859"/>
            </a:xfrm>
          </p:grpSpPr>
          <p:sp>
            <p:nvSpPr>
              <p:cNvPr id="337" name="Freeform 336">
                <a:extLst>
                  <a:ext uri="{FF2B5EF4-FFF2-40B4-BE49-F238E27FC236}">
                    <a16:creationId xmlns:a16="http://schemas.microsoft.com/office/drawing/2014/main" id="{86F7590D-BC0C-0338-6F1C-28DA9865CAC0}"/>
                  </a:ext>
                </a:extLst>
              </p:cNvPr>
              <p:cNvSpPr/>
              <p:nvPr/>
            </p:nvSpPr>
            <p:spPr>
              <a:xfrm>
                <a:off x="6036148" y="1875954"/>
                <a:ext cx="12714" cy="79859"/>
              </a:xfrm>
              <a:custGeom>
                <a:avLst/>
                <a:gdLst>
                  <a:gd name="connsiteX0" fmla="*/ 354 w 12714"/>
                  <a:gd name="connsiteY0" fmla="*/ 63 h 79859"/>
                  <a:gd name="connsiteX1" fmla="*/ 354 w 12714"/>
                  <a:gd name="connsiteY1" fmla="*/ 79922 h 79859"/>
                </a:gdLst>
                <a:ahLst/>
                <a:cxnLst>
                  <a:cxn ang="0">
                    <a:pos x="connsiteX0" y="connsiteY0"/>
                  </a:cxn>
                  <a:cxn ang="0">
                    <a:pos x="connsiteX1" y="connsiteY1"/>
                  </a:cxn>
                </a:cxnLst>
                <a:rect l="l" t="t" r="r" b="b"/>
                <a:pathLst>
                  <a:path w="12714" h="79859">
                    <a:moveTo>
                      <a:pt x="354" y="63"/>
                    </a:moveTo>
                    <a:lnTo>
                      <a:pt x="354" y="79922"/>
                    </a:lnTo>
                  </a:path>
                </a:pathLst>
              </a:custGeom>
              <a:ln w="12700" cap="flat">
                <a:solidFill>
                  <a:srgbClr val="785723"/>
                </a:solidFill>
                <a:prstDash val="solid"/>
                <a:miter/>
              </a:ln>
            </p:spPr>
            <p:txBody>
              <a:bodyPr rtlCol="0" anchor="ctr"/>
              <a:lstStyle/>
              <a:p>
                <a:endParaRPr lang="en-US" sz="2400"/>
              </a:p>
            </p:txBody>
          </p:sp>
          <p:sp>
            <p:nvSpPr>
              <p:cNvPr id="338" name="Freeform 337">
                <a:extLst>
                  <a:ext uri="{FF2B5EF4-FFF2-40B4-BE49-F238E27FC236}">
                    <a16:creationId xmlns:a16="http://schemas.microsoft.com/office/drawing/2014/main" id="{2E2D191F-68C8-77A1-5A6A-FDD3DFEAE86F}"/>
                  </a:ext>
                </a:extLst>
              </p:cNvPr>
              <p:cNvSpPr/>
              <p:nvPr/>
            </p:nvSpPr>
            <p:spPr>
              <a:xfrm>
                <a:off x="5996734" y="1915249"/>
                <a:ext cx="80099" cy="12676"/>
              </a:xfrm>
              <a:custGeom>
                <a:avLst/>
                <a:gdLst>
                  <a:gd name="connsiteX0" fmla="*/ 80454 w 80099"/>
                  <a:gd name="connsiteY0" fmla="*/ 63 h 12676"/>
                  <a:gd name="connsiteX1" fmla="*/ 354 w 80099"/>
                  <a:gd name="connsiteY1" fmla="*/ 63 h 12676"/>
                </a:gdLst>
                <a:ahLst/>
                <a:cxnLst>
                  <a:cxn ang="0">
                    <a:pos x="connsiteX0" y="connsiteY0"/>
                  </a:cxn>
                  <a:cxn ang="0">
                    <a:pos x="connsiteX1" y="connsiteY1"/>
                  </a:cxn>
                </a:cxnLst>
                <a:rect l="l" t="t" r="r" b="b"/>
                <a:pathLst>
                  <a:path w="80099" h="12676">
                    <a:moveTo>
                      <a:pt x="80454" y="63"/>
                    </a:moveTo>
                    <a:lnTo>
                      <a:pt x="354" y="63"/>
                    </a:lnTo>
                  </a:path>
                </a:pathLst>
              </a:custGeom>
              <a:ln w="12700" cap="flat">
                <a:solidFill>
                  <a:srgbClr val="785723"/>
                </a:solidFill>
                <a:prstDash val="solid"/>
                <a:miter/>
              </a:ln>
            </p:spPr>
            <p:txBody>
              <a:bodyPr rtlCol="0" anchor="ctr"/>
              <a:lstStyle/>
              <a:p>
                <a:endParaRPr lang="en-US" sz="2400"/>
              </a:p>
            </p:txBody>
          </p:sp>
        </p:grpSp>
        <p:grpSp>
          <p:nvGrpSpPr>
            <p:cNvPr id="339" name="Graphic 5">
              <a:extLst>
                <a:ext uri="{FF2B5EF4-FFF2-40B4-BE49-F238E27FC236}">
                  <a16:creationId xmlns:a16="http://schemas.microsoft.com/office/drawing/2014/main" id="{67E6817E-7792-79D6-812D-E8A1BA1BBE34}"/>
                </a:ext>
              </a:extLst>
            </p:cNvPr>
            <p:cNvGrpSpPr/>
            <p:nvPr/>
          </p:nvGrpSpPr>
          <p:grpSpPr>
            <a:xfrm>
              <a:off x="6009448" y="1875954"/>
              <a:ext cx="80099" cy="79859"/>
              <a:chOff x="6009448" y="1875954"/>
              <a:chExt cx="80099" cy="79859"/>
            </a:xfrm>
          </p:grpSpPr>
          <p:sp>
            <p:nvSpPr>
              <p:cNvPr id="340" name="Freeform 339">
                <a:extLst>
                  <a:ext uri="{FF2B5EF4-FFF2-40B4-BE49-F238E27FC236}">
                    <a16:creationId xmlns:a16="http://schemas.microsoft.com/office/drawing/2014/main" id="{53E62C8B-CB63-1482-98FA-8F0E11F2BAA5}"/>
                  </a:ext>
                </a:extLst>
              </p:cNvPr>
              <p:cNvSpPr/>
              <p:nvPr/>
            </p:nvSpPr>
            <p:spPr>
              <a:xfrm>
                <a:off x="6048862" y="1875954"/>
                <a:ext cx="12714" cy="79859"/>
              </a:xfrm>
              <a:custGeom>
                <a:avLst/>
                <a:gdLst>
                  <a:gd name="connsiteX0" fmla="*/ 355 w 12714"/>
                  <a:gd name="connsiteY0" fmla="*/ 63 h 79859"/>
                  <a:gd name="connsiteX1" fmla="*/ 355 w 12714"/>
                  <a:gd name="connsiteY1" fmla="*/ 79922 h 79859"/>
                </a:gdLst>
                <a:ahLst/>
                <a:cxnLst>
                  <a:cxn ang="0">
                    <a:pos x="connsiteX0" y="connsiteY0"/>
                  </a:cxn>
                  <a:cxn ang="0">
                    <a:pos x="connsiteX1" y="connsiteY1"/>
                  </a:cxn>
                </a:cxnLst>
                <a:rect l="l" t="t" r="r" b="b"/>
                <a:pathLst>
                  <a:path w="12714" h="79859">
                    <a:moveTo>
                      <a:pt x="355" y="63"/>
                    </a:moveTo>
                    <a:lnTo>
                      <a:pt x="355" y="79922"/>
                    </a:lnTo>
                  </a:path>
                </a:pathLst>
              </a:custGeom>
              <a:ln w="12700" cap="flat">
                <a:solidFill>
                  <a:srgbClr val="785723"/>
                </a:solidFill>
                <a:prstDash val="solid"/>
                <a:miter/>
              </a:ln>
            </p:spPr>
            <p:txBody>
              <a:bodyPr rtlCol="0" anchor="ctr"/>
              <a:lstStyle/>
              <a:p>
                <a:endParaRPr lang="en-US" sz="2400"/>
              </a:p>
            </p:txBody>
          </p:sp>
          <p:sp>
            <p:nvSpPr>
              <p:cNvPr id="341" name="Freeform 340">
                <a:extLst>
                  <a:ext uri="{FF2B5EF4-FFF2-40B4-BE49-F238E27FC236}">
                    <a16:creationId xmlns:a16="http://schemas.microsoft.com/office/drawing/2014/main" id="{27026FE1-0F35-F218-2DB3-BD0DE16D6587}"/>
                  </a:ext>
                </a:extLst>
              </p:cNvPr>
              <p:cNvSpPr/>
              <p:nvPr/>
            </p:nvSpPr>
            <p:spPr>
              <a:xfrm>
                <a:off x="6009448" y="1915249"/>
                <a:ext cx="80099" cy="12676"/>
              </a:xfrm>
              <a:custGeom>
                <a:avLst/>
                <a:gdLst>
                  <a:gd name="connsiteX0" fmla="*/ 80455 w 80099"/>
                  <a:gd name="connsiteY0" fmla="*/ 63 h 12676"/>
                  <a:gd name="connsiteX1" fmla="*/ 355 w 80099"/>
                  <a:gd name="connsiteY1" fmla="*/ 63 h 12676"/>
                </a:gdLst>
                <a:ahLst/>
                <a:cxnLst>
                  <a:cxn ang="0">
                    <a:pos x="connsiteX0" y="connsiteY0"/>
                  </a:cxn>
                  <a:cxn ang="0">
                    <a:pos x="connsiteX1" y="connsiteY1"/>
                  </a:cxn>
                </a:cxnLst>
                <a:rect l="l" t="t" r="r" b="b"/>
                <a:pathLst>
                  <a:path w="80099" h="12676">
                    <a:moveTo>
                      <a:pt x="80455" y="63"/>
                    </a:moveTo>
                    <a:lnTo>
                      <a:pt x="355" y="63"/>
                    </a:lnTo>
                  </a:path>
                </a:pathLst>
              </a:custGeom>
              <a:ln w="12700" cap="flat">
                <a:solidFill>
                  <a:srgbClr val="785723"/>
                </a:solidFill>
                <a:prstDash val="solid"/>
                <a:miter/>
              </a:ln>
            </p:spPr>
            <p:txBody>
              <a:bodyPr rtlCol="0" anchor="ctr"/>
              <a:lstStyle/>
              <a:p>
                <a:endParaRPr lang="en-US" sz="2400"/>
              </a:p>
            </p:txBody>
          </p:sp>
        </p:grpSp>
        <p:grpSp>
          <p:nvGrpSpPr>
            <p:cNvPr id="342" name="Graphic 5">
              <a:extLst>
                <a:ext uri="{FF2B5EF4-FFF2-40B4-BE49-F238E27FC236}">
                  <a16:creationId xmlns:a16="http://schemas.microsoft.com/office/drawing/2014/main" id="{006E2987-78E9-B3E2-D0FC-5BEA7D5B2F8E}"/>
                </a:ext>
              </a:extLst>
            </p:cNvPr>
            <p:cNvGrpSpPr/>
            <p:nvPr/>
          </p:nvGrpSpPr>
          <p:grpSpPr>
            <a:xfrm>
              <a:off x="6019619" y="1875954"/>
              <a:ext cx="80099" cy="79859"/>
              <a:chOff x="6019619" y="1875954"/>
              <a:chExt cx="80099" cy="79859"/>
            </a:xfrm>
          </p:grpSpPr>
          <p:sp>
            <p:nvSpPr>
              <p:cNvPr id="343" name="Freeform 342">
                <a:extLst>
                  <a:ext uri="{FF2B5EF4-FFF2-40B4-BE49-F238E27FC236}">
                    <a16:creationId xmlns:a16="http://schemas.microsoft.com/office/drawing/2014/main" id="{6072C6A6-7E25-9770-0849-9972FED24A13}"/>
                  </a:ext>
                </a:extLst>
              </p:cNvPr>
              <p:cNvSpPr/>
              <p:nvPr/>
            </p:nvSpPr>
            <p:spPr>
              <a:xfrm>
                <a:off x="6059034" y="1875954"/>
                <a:ext cx="12714" cy="79859"/>
              </a:xfrm>
              <a:custGeom>
                <a:avLst/>
                <a:gdLst>
                  <a:gd name="connsiteX0" fmla="*/ 355 w 12714"/>
                  <a:gd name="connsiteY0" fmla="*/ 63 h 79859"/>
                  <a:gd name="connsiteX1" fmla="*/ 355 w 12714"/>
                  <a:gd name="connsiteY1" fmla="*/ 79922 h 79859"/>
                </a:gdLst>
                <a:ahLst/>
                <a:cxnLst>
                  <a:cxn ang="0">
                    <a:pos x="connsiteX0" y="connsiteY0"/>
                  </a:cxn>
                  <a:cxn ang="0">
                    <a:pos x="connsiteX1" y="connsiteY1"/>
                  </a:cxn>
                </a:cxnLst>
                <a:rect l="l" t="t" r="r" b="b"/>
                <a:pathLst>
                  <a:path w="12714" h="79859">
                    <a:moveTo>
                      <a:pt x="355" y="63"/>
                    </a:moveTo>
                    <a:lnTo>
                      <a:pt x="355" y="79922"/>
                    </a:lnTo>
                  </a:path>
                </a:pathLst>
              </a:custGeom>
              <a:ln w="12700" cap="flat">
                <a:solidFill>
                  <a:srgbClr val="785723"/>
                </a:solidFill>
                <a:prstDash val="solid"/>
                <a:miter/>
              </a:ln>
            </p:spPr>
            <p:txBody>
              <a:bodyPr rtlCol="0" anchor="ctr"/>
              <a:lstStyle/>
              <a:p>
                <a:endParaRPr lang="en-US" sz="2400"/>
              </a:p>
            </p:txBody>
          </p:sp>
          <p:sp>
            <p:nvSpPr>
              <p:cNvPr id="344" name="Freeform 343">
                <a:extLst>
                  <a:ext uri="{FF2B5EF4-FFF2-40B4-BE49-F238E27FC236}">
                    <a16:creationId xmlns:a16="http://schemas.microsoft.com/office/drawing/2014/main" id="{958926CA-2F61-97F0-3575-A28D198A2CD8}"/>
                  </a:ext>
                </a:extLst>
              </p:cNvPr>
              <p:cNvSpPr/>
              <p:nvPr/>
            </p:nvSpPr>
            <p:spPr>
              <a:xfrm>
                <a:off x="6019619" y="1915249"/>
                <a:ext cx="80099" cy="12676"/>
              </a:xfrm>
              <a:custGeom>
                <a:avLst/>
                <a:gdLst>
                  <a:gd name="connsiteX0" fmla="*/ 80455 w 80099"/>
                  <a:gd name="connsiteY0" fmla="*/ 63 h 12676"/>
                  <a:gd name="connsiteX1" fmla="*/ 355 w 80099"/>
                  <a:gd name="connsiteY1" fmla="*/ 63 h 12676"/>
                </a:gdLst>
                <a:ahLst/>
                <a:cxnLst>
                  <a:cxn ang="0">
                    <a:pos x="connsiteX0" y="connsiteY0"/>
                  </a:cxn>
                  <a:cxn ang="0">
                    <a:pos x="connsiteX1" y="connsiteY1"/>
                  </a:cxn>
                </a:cxnLst>
                <a:rect l="l" t="t" r="r" b="b"/>
                <a:pathLst>
                  <a:path w="80099" h="12676">
                    <a:moveTo>
                      <a:pt x="80455" y="63"/>
                    </a:moveTo>
                    <a:lnTo>
                      <a:pt x="355" y="63"/>
                    </a:lnTo>
                  </a:path>
                </a:pathLst>
              </a:custGeom>
              <a:ln w="12700" cap="flat">
                <a:solidFill>
                  <a:srgbClr val="785723"/>
                </a:solidFill>
                <a:prstDash val="solid"/>
                <a:miter/>
              </a:ln>
            </p:spPr>
            <p:txBody>
              <a:bodyPr rtlCol="0" anchor="ctr"/>
              <a:lstStyle/>
              <a:p>
                <a:endParaRPr lang="en-US" sz="2400"/>
              </a:p>
            </p:txBody>
          </p:sp>
        </p:grpSp>
        <p:grpSp>
          <p:nvGrpSpPr>
            <p:cNvPr id="345" name="Graphic 5">
              <a:extLst>
                <a:ext uri="{FF2B5EF4-FFF2-40B4-BE49-F238E27FC236}">
                  <a16:creationId xmlns:a16="http://schemas.microsoft.com/office/drawing/2014/main" id="{3B2D8260-FDD1-F9D6-27DF-551D7E75B28F}"/>
                </a:ext>
              </a:extLst>
            </p:cNvPr>
            <p:cNvGrpSpPr/>
            <p:nvPr/>
          </p:nvGrpSpPr>
          <p:grpSpPr>
            <a:xfrm>
              <a:off x="6036148" y="1875954"/>
              <a:ext cx="80099" cy="79859"/>
              <a:chOff x="6036148" y="1875954"/>
              <a:chExt cx="80099" cy="79859"/>
            </a:xfrm>
          </p:grpSpPr>
          <p:sp>
            <p:nvSpPr>
              <p:cNvPr id="346" name="Freeform 345">
                <a:extLst>
                  <a:ext uri="{FF2B5EF4-FFF2-40B4-BE49-F238E27FC236}">
                    <a16:creationId xmlns:a16="http://schemas.microsoft.com/office/drawing/2014/main" id="{7E2252F2-16E3-2413-36FA-6FD84A3AF1C4}"/>
                  </a:ext>
                </a:extLst>
              </p:cNvPr>
              <p:cNvSpPr/>
              <p:nvPr/>
            </p:nvSpPr>
            <p:spPr>
              <a:xfrm>
                <a:off x="6075562" y="1875954"/>
                <a:ext cx="12714" cy="79859"/>
              </a:xfrm>
              <a:custGeom>
                <a:avLst/>
                <a:gdLst>
                  <a:gd name="connsiteX0" fmla="*/ 357 w 12714"/>
                  <a:gd name="connsiteY0" fmla="*/ 63 h 79859"/>
                  <a:gd name="connsiteX1" fmla="*/ 357 w 12714"/>
                  <a:gd name="connsiteY1" fmla="*/ 79922 h 79859"/>
                </a:gdLst>
                <a:ahLst/>
                <a:cxnLst>
                  <a:cxn ang="0">
                    <a:pos x="connsiteX0" y="connsiteY0"/>
                  </a:cxn>
                  <a:cxn ang="0">
                    <a:pos x="connsiteX1" y="connsiteY1"/>
                  </a:cxn>
                </a:cxnLst>
                <a:rect l="l" t="t" r="r" b="b"/>
                <a:pathLst>
                  <a:path w="12714" h="79859">
                    <a:moveTo>
                      <a:pt x="357" y="63"/>
                    </a:moveTo>
                    <a:lnTo>
                      <a:pt x="357" y="79922"/>
                    </a:lnTo>
                  </a:path>
                </a:pathLst>
              </a:custGeom>
              <a:ln w="12700" cap="flat">
                <a:solidFill>
                  <a:srgbClr val="785723"/>
                </a:solidFill>
                <a:prstDash val="solid"/>
                <a:miter/>
              </a:ln>
            </p:spPr>
            <p:txBody>
              <a:bodyPr rtlCol="0" anchor="ctr"/>
              <a:lstStyle/>
              <a:p>
                <a:endParaRPr lang="en-US" sz="2400"/>
              </a:p>
            </p:txBody>
          </p:sp>
          <p:sp>
            <p:nvSpPr>
              <p:cNvPr id="347" name="Freeform 346">
                <a:extLst>
                  <a:ext uri="{FF2B5EF4-FFF2-40B4-BE49-F238E27FC236}">
                    <a16:creationId xmlns:a16="http://schemas.microsoft.com/office/drawing/2014/main" id="{A9F1D8DF-6594-30B9-B761-82F527EBB309}"/>
                  </a:ext>
                </a:extLst>
              </p:cNvPr>
              <p:cNvSpPr/>
              <p:nvPr/>
            </p:nvSpPr>
            <p:spPr>
              <a:xfrm>
                <a:off x="6036148" y="1915249"/>
                <a:ext cx="80099" cy="12676"/>
              </a:xfrm>
              <a:custGeom>
                <a:avLst/>
                <a:gdLst>
                  <a:gd name="connsiteX0" fmla="*/ 80457 w 80099"/>
                  <a:gd name="connsiteY0" fmla="*/ 63 h 12676"/>
                  <a:gd name="connsiteX1" fmla="*/ 357 w 80099"/>
                  <a:gd name="connsiteY1" fmla="*/ 63 h 12676"/>
                </a:gdLst>
                <a:ahLst/>
                <a:cxnLst>
                  <a:cxn ang="0">
                    <a:pos x="connsiteX0" y="connsiteY0"/>
                  </a:cxn>
                  <a:cxn ang="0">
                    <a:pos x="connsiteX1" y="connsiteY1"/>
                  </a:cxn>
                </a:cxnLst>
                <a:rect l="l" t="t" r="r" b="b"/>
                <a:pathLst>
                  <a:path w="80099" h="12676">
                    <a:moveTo>
                      <a:pt x="80457" y="63"/>
                    </a:moveTo>
                    <a:lnTo>
                      <a:pt x="357" y="63"/>
                    </a:lnTo>
                  </a:path>
                </a:pathLst>
              </a:custGeom>
              <a:ln w="12700" cap="flat">
                <a:solidFill>
                  <a:srgbClr val="785723"/>
                </a:solidFill>
                <a:prstDash val="solid"/>
                <a:miter/>
              </a:ln>
            </p:spPr>
            <p:txBody>
              <a:bodyPr rtlCol="0" anchor="ctr"/>
              <a:lstStyle/>
              <a:p>
                <a:endParaRPr lang="en-US" sz="2400"/>
              </a:p>
            </p:txBody>
          </p:sp>
        </p:grpSp>
        <p:grpSp>
          <p:nvGrpSpPr>
            <p:cNvPr id="348" name="Graphic 5">
              <a:extLst>
                <a:ext uri="{FF2B5EF4-FFF2-40B4-BE49-F238E27FC236}">
                  <a16:creationId xmlns:a16="http://schemas.microsoft.com/office/drawing/2014/main" id="{EE59DEFF-3369-D98A-415C-CD3E553C388E}"/>
                </a:ext>
              </a:extLst>
            </p:cNvPr>
            <p:cNvGrpSpPr/>
            <p:nvPr/>
          </p:nvGrpSpPr>
          <p:grpSpPr>
            <a:xfrm>
              <a:off x="6226862" y="1941869"/>
              <a:ext cx="80099" cy="79859"/>
              <a:chOff x="6226862" y="1941869"/>
              <a:chExt cx="80099" cy="79859"/>
            </a:xfrm>
          </p:grpSpPr>
          <p:sp>
            <p:nvSpPr>
              <p:cNvPr id="349" name="Freeform 348">
                <a:extLst>
                  <a:ext uri="{FF2B5EF4-FFF2-40B4-BE49-F238E27FC236}">
                    <a16:creationId xmlns:a16="http://schemas.microsoft.com/office/drawing/2014/main" id="{F0BA9B89-0AB4-27E4-B31C-B080DB6ADB20}"/>
                  </a:ext>
                </a:extLst>
              </p:cNvPr>
              <p:cNvSpPr/>
              <p:nvPr/>
            </p:nvSpPr>
            <p:spPr>
              <a:xfrm>
                <a:off x="6266277" y="1941869"/>
                <a:ext cx="12714" cy="79859"/>
              </a:xfrm>
              <a:custGeom>
                <a:avLst/>
                <a:gdLst>
                  <a:gd name="connsiteX0" fmla="*/ 372 w 12714"/>
                  <a:gd name="connsiteY0" fmla="*/ 68 h 79859"/>
                  <a:gd name="connsiteX1" fmla="*/ 372 w 12714"/>
                  <a:gd name="connsiteY1" fmla="*/ 79927 h 79859"/>
                </a:gdLst>
                <a:ahLst/>
                <a:cxnLst>
                  <a:cxn ang="0">
                    <a:pos x="connsiteX0" y="connsiteY0"/>
                  </a:cxn>
                  <a:cxn ang="0">
                    <a:pos x="connsiteX1" y="connsiteY1"/>
                  </a:cxn>
                </a:cxnLst>
                <a:rect l="l" t="t" r="r" b="b"/>
                <a:pathLst>
                  <a:path w="12714" h="79859">
                    <a:moveTo>
                      <a:pt x="372" y="68"/>
                    </a:moveTo>
                    <a:lnTo>
                      <a:pt x="372" y="79927"/>
                    </a:lnTo>
                  </a:path>
                </a:pathLst>
              </a:custGeom>
              <a:ln w="12700" cap="flat">
                <a:solidFill>
                  <a:srgbClr val="785723"/>
                </a:solidFill>
                <a:prstDash val="solid"/>
                <a:miter/>
              </a:ln>
            </p:spPr>
            <p:txBody>
              <a:bodyPr rtlCol="0" anchor="ctr"/>
              <a:lstStyle/>
              <a:p>
                <a:endParaRPr lang="en-US" sz="2400"/>
              </a:p>
            </p:txBody>
          </p:sp>
          <p:sp>
            <p:nvSpPr>
              <p:cNvPr id="350" name="Freeform 349">
                <a:extLst>
                  <a:ext uri="{FF2B5EF4-FFF2-40B4-BE49-F238E27FC236}">
                    <a16:creationId xmlns:a16="http://schemas.microsoft.com/office/drawing/2014/main" id="{D20B1688-5484-6D86-0D4C-38DEAE8ABEC2}"/>
                  </a:ext>
                </a:extLst>
              </p:cNvPr>
              <p:cNvSpPr/>
              <p:nvPr/>
            </p:nvSpPr>
            <p:spPr>
              <a:xfrm>
                <a:off x="6226862" y="1981165"/>
                <a:ext cx="80099" cy="12676"/>
              </a:xfrm>
              <a:custGeom>
                <a:avLst/>
                <a:gdLst>
                  <a:gd name="connsiteX0" fmla="*/ 80472 w 80099"/>
                  <a:gd name="connsiteY0" fmla="*/ 68 h 12676"/>
                  <a:gd name="connsiteX1" fmla="*/ 372 w 80099"/>
                  <a:gd name="connsiteY1" fmla="*/ 68 h 12676"/>
                </a:gdLst>
                <a:ahLst/>
                <a:cxnLst>
                  <a:cxn ang="0">
                    <a:pos x="connsiteX0" y="connsiteY0"/>
                  </a:cxn>
                  <a:cxn ang="0">
                    <a:pos x="connsiteX1" y="connsiteY1"/>
                  </a:cxn>
                </a:cxnLst>
                <a:rect l="l" t="t" r="r" b="b"/>
                <a:pathLst>
                  <a:path w="80099" h="12676">
                    <a:moveTo>
                      <a:pt x="80472" y="68"/>
                    </a:moveTo>
                    <a:lnTo>
                      <a:pt x="372" y="68"/>
                    </a:lnTo>
                  </a:path>
                </a:pathLst>
              </a:custGeom>
              <a:ln w="12700" cap="flat">
                <a:solidFill>
                  <a:srgbClr val="785723"/>
                </a:solidFill>
                <a:prstDash val="solid"/>
                <a:miter/>
              </a:ln>
            </p:spPr>
            <p:txBody>
              <a:bodyPr rtlCol="0" anchor="ctr"/>
              <a:lstStyle/>
              <a:p>
                <a:endParaRPr lang="en-US" sz="2400"/>
              </a:p>
            </p:txBody>
          </p:sp>
        </p:grpSp>
        <p:grpSp>
          <p:nvGrpSpPr>
            <p:cNvPr id="351" name="Graphic 5">
              <a:extLst>
                <a:ext uri="{FF2B5EF4-FFF2-40B4-BE49-F238E27FC236}">
                  <a16:creationId xmlns:a16="http://schemas.microsoft.com/office/drawing/2014/main" id="{060BB532-721E-AB73-6440-23EA5925875C}"/>
                </a:ext>
              </a:extLst>
            </p:cNvPr>
            <p:cNvGrpSpPr/>
            <p:nvPr/>
          </p:nvGrpSpPr>
          <p:grpSpPr>
            <a:xfrm>
              <a:off x="6408676" y="1986236"/>
              <a:ext cx="80099" cy="79859"/>
              <a:chOff x="6408676" y="1986236"/>
              <a:chExt cx="80099" cy="79859"/>
            </a:xfrm>
          </p:grpSpPr>
          <p:sp>
            <p:nvSpPr>
              <p:cNvPr id="352" name="Freeform 351">
                <a:extLst>
                  <a:ext uri="{FF2B5EF4-FFF2-40B4-BE49-F238E27FC236}">
                    <a16:creationId xmlns:a16="http://schemas.microsoft.com/office/drawing/2014/main" id="{AC2BD9A6-715E-2D89-F4D4-B226448712E7}"/>
                  </a:ext>
                </a:extLst>
              </p:cNvPr>
              <p:cNvSpPr/>
              <p:nvPr/>
            </p:nvSpPr>
            <p:spPr>
              <a:xfrm>
                <a:off x="6448091" y="1986236"/>
                <a:ext cx="12714" cy="79859"/>
              </a:xfrm>
              <a:custGeom>
                <a:avLst/>
                <a:gdLst>
                  <a:gd name="connsiteX0" fmla="*/ 386 w 12714"/>
                  <a:gd name="connsiteY0" fmla="*/ 72 h 79859"/>
                  <a:gd name="connsiteX1" fmla="*/ 386 w 12714"/>
                  <a:gd name="connsiteY1" fmla="*/ 79931 h 79859"/>
                </a:gdLst>
                <a:ahLst/>
                <a:cxnLst>
                  <a:cxn ang="0">
                    <a:pos x="connsiteX0" y="connsiteY0"/>
                  </a:cxn>
                  <a:cxn ang="0">
                    <a:pos x="connsiteX1" y="connsiteY1"/>
                  </a:cxn>
                </a:cxnLst>
                <a:rect l="l" t="t" r="r" b="b"/>
                <a:pathLst>
                  <a:path w="12714" h="79859">
                    <a:moveTo>
                      <a:pt x="386" y="72"/>
                    </a:moveTo>
                    <a:lnTo>
                      <a:pt x="386" y="79931"/>
                    </a:lnTo>
                  </a:path>
                </a:pathLst>
              </a:custGeom>
              <a:ln w="12700" cap="flat">
                <a:solidFill>
                  <a:srgbClr val="785723"/>
                </a:solidFill>
                <a:prstDash val="solid"/>
                <a:miter/>
              </a:ln>
            </p:spPr>
            <p:txBody>
              <a:bodyPr rtlCol="0" anchor="ctr"/>
              <a:lstStyle/>
              <a:p>
                <a:endParaRPr lang="en-US" sz="2400"/>
              </a:p>
            </p:txBody>
          </p:sp>
          <p:sp>
            <p:nvSpPr>
              <p:cNvPr id="353" name="Freeform 352">
                <a:extLst>
                  <a:ext uri="{FF2B5EF4-FFF2-40B4-BE49-F238E27FC236}">
                    <a16:creationId xmlns:a16="http://schemas.microsoft.com/office/drawing/2014/main" id="{11A6FDFD-3704-59C3-654A-C694D11D260E}"/>
                  </a:ext>
                </a:extLst>
              </p:cNvPr>
              <p:cNvSpPr/>
              <p:nvPr/>
            </p:nvSpPr>
            <p:spPr>
              <a:xfrm>
                <a:off x="6408676" y="2025531"/>
                <a:ext cx="80099" cy="12676"/>
              </a:xfrm>
              <a:custGeom>
                <a:avLst/>
                <a:gdLst>
                  <a:gd name="connsiteX0" fmla="*/ 80486 w 80099"/>
                  <a:gd name="connsiteY0" fmla="*/ 71 h 12676"/>
                  <a:gd name="connsiteX1" fmla="*/ 386 w 80099"/>
                  <a:gd name="connsiteY1" fmla="*/ 71 h 12676"/>
                </a:gdLst>
                <a:ahLst/>
                <a:cxnLst>
                  <a:cxn ang="0">
                    <a:pos x="connsiteX0" y="connsiteY0"/>
                  </a:cxn>
                  <a:cxn ang="0">
                    <a:pos x="connsiteX1" y="connsiteY1"/>
                  </a:cxn>
                </a:cxnLst>
                <a:rect l="l" t="t" r="r" b="b"/>
                <a:pathLst>
                  <a:path w="80099" h="12676">
                    <a:moveTo>
                      <a:pt x="80486" y="71"/>
                    </a:moveTo>
                    <a:lnTo>
                      <a:pt x="386" y="71"/>
                    </a:lnTo>
                  </a:path>
                </a:pathLst>
              </a:custGeom>
              <a:ln w="12700" cap="flat">
                <a:solidFill>
                  <a:srgbClr val="785723"/>
                </a:solidFill>
                <a:prstDash val="solid"/>
                <a:miter/>
              </a:ln>
            </p:spPr>
            <p:txBody>
              <a:bodyPr rtlCol="0" anchor="ctr"/>
              <a:lstStyle/>
              <a:p>
                <a:endParaRPr lang="en-US" sz="2400"/>
              </a:p>
            </p:txBody>
          </p:sp>
        </p:grpSp>
        <p:grpSp>
          <p:nvGrpSpPr>
            <p:cNvPr id="354" name="Graphic 5">
              <a:extLst>
                <a:ext uri="{FF2B5EF4-FFF2-40B4-BE49-F238E27FC236}">
                  <a16:creationId xmlns:a16="http://schemas.microsoft.com/office/drawing/2014/main" id="{40C2F4AE-4119-F040-B6F5-53B3B4730596}"/>
                </a:ext>
              </a:extLst>
            </p:cNvPr>
            <p:cNvGrpSpPr/>
            <p:nvPr/>
          </p:nvGrpSpPr>
          <p:grpSpPr>
            <a:xfrm>
              <a:off x="6696019" y="2078771"/>
              <a:ext cx="80099" cy="79859"/>
              <a:chOff x="6696019" y="2078771"/>
              <a:chExt cx="80099" cy="79859"/>
            </a:xfrm>
          </p:grpSpPr>
          <p:sp>
            <p:nvSpPr>
              <p:cNvPr id="355" name="Freeform 354">
                <a:extLst>
                  <a:ext uri="{FF2B5EF4-FFF2-40B4-BE49-F238E27FC236}">
                    <a16:creationId xmlns:a16="http://schemas.microsoft.com/office/drawing/2014/main" id="{3A86311D-98AA-DE1D-4EE6-1E32988ADFBF}"/>
                  </a:ext>
                </a:extLst>
              </p:cNvPr>
              <p:cNvSpPr/>
              <p:nvPr/>
            </p:nvSpPr>
            <p:spPr>
              <a:xfrm>
                <a:off x="6735433" y="2078771"/>
                <a:ext cx="12714" cy="79859"/>
              </a:xfrm>
              <a:custGeom>
                <a:avLst/>
                <a:gdLst>
                  <a:gd name="connsiteX0" fmla="*/ 409 w 12714"/>
                  <a:gd name="connsiteY0" fmla="*/ 79 h 79859"/>
                  <a:gd name="connsiteX1" fmla="*/ 409 w 12714"/>
                  <a:gd name="connsiteY1" fmla="*/ 79938 h 79859"/>
                </a:gdLst>
                <a:ahLst/>
                <a:cxnLst>
                  <a:cxn ang="0">
                    <a:pos x="connsiteX0" y="connsiteY0"/>
                  </a:cxn>
                  <a:cxn ang="0">
                    <a:pos x="connsiteX1" y="connsiteY1"/>
                  </a:cxn>
                </a:cxnLst>
                <a:rect l="l" t="t" r="r" b="b"/>
                <a:pathLst>
                  <a:path w="12714" h="79859">
                    <a:moveTo>
                      <a:pt x="409" y="79"/>
                    </a:moveTo>
                    <a:lnTo>
                      <a:pt x="409" y="79938"/>
                    </a:lnTo>
                  </a:path>
                </a:pathLst>
              </a:custGeom>
              <a:ln w="12700" cap="flat">
                <a:solidFill>
                  <a:srgbClr val="785723"/>
                </a:solidFill>
                <a:prstDash val="solid"/>
                <a:miter/>
              </a:ln>
            </p:spPr>
            <p:txBody>
              <a:bodyPr rtlCol="0" anchor="ctr"/>
              <a:lstStyle/>
              <a:p>
                <a:endParaRPr lang="en-US" sz="2400"/>
              </a:p>
            </p:txBody>
          </p:sp>
          <p:sp>
            <p:nvSpPr>
              <p:cNvPr id="356" name="Freeform 355">
                <a:extLst>
                  <a:ext uri="{FF2B5EF4-FFF2-40B4-BE49-F238E27FC236}">
                    <a16:creationId xmlns:a16="http://schemas.microsoft.com/office/drawing/2014/main" id="{158A9B96-2478-1452-BE59-6DB493EDFB1D}"/>
                  </a:ext>
                </a:extLst>
              </p:cNvPr>
              <p:cNvSpPr/>
              <p:nvPr/>
            </p:nvSpPr>
            <p:spPr>
              <a:xfrm>
                <a:off x="6696019" y="2118067"/>
                <a:ext cx="80099" cy="12676"/>
              </a:xfrm>
              <a:custGeom>
                <a:avLst/>
                <a:gdLst>
                  <a:gd name="connsiteX0" fmla="*/ 80509 w 80099"/>
                  <a:gd name="connsiteY0" fmla="*/ 79 h 12676"/>
                  <a:gd name="connsiteX1" fmla="*/ 409 w 80099"/>
                  <a:gd name="connsiteY1" fmla="*/ 79 h 12676"/>
                </a:gdLst>
                <a:ahLst/>
                <a:cxnLst>
                  <a:cxn ang="0">
                    <a:pos x="connsiteX0" y="connsiteY0"/>
                  </a:cxn>
                  <a:cxn ang="0">
                    <a:pos x="connsiteX1" y="connsiteY1"/>
                  </a:cxn>
                </a:cxnLst>
                <a:rect l="l" t="t" r="r" b="b"/>
                <a:pathLst>
                  <a:path w="80099" h="12676">
                    <a:moveTo>
                      <a:pt x="80509" y="79"/>
                    </a:moveTo>
                    <a:lnTo>
                      <a:pt x="409" y="79"/>
                    </a:lnTo>
                  </a:path>
                </a:pathLst>
              </a:custGeom>
              <a:ln w="12700" cap="flat">
                <a:solidFill>
                  <a:srgbClr val="785723"/>
                </a:solidFill>
                <a:prstDash val="solid"/>
                <a:miter/>
              </a:ln>
            </p:spPr>
            <p:txBody>
              <a:bodyPr rtlCol="0" anchor="ctr"/>
              <a:lstStyle/>
              <a:p>
                <a:endParaRPr lang="en-US" sz="2400"/>
              </a:p>
            </p:txBody>
          </p:sp>
        </p:grpSp>
        <p:grpSp>
          <p:nvGrpSpPr>
            <p:cNvPr id="357" name="Graphic 5">
              <a:extLst>
                <a:ext uri="{FF2B5EF4-FFF2-40B4-BE49-F238E27FC236}">
                  <a16:creationId xmlns:a16="http://schemas.microsoft.com/office/drawing/2014/main" id="{D9BDFF8B-307F-16B6-F47D-8E6C99734D8A}"/>
                </a:ext>
              </a:extLst>
            </p:cNvPr>
            <p:cNvGrpSpPr/>
            <p:nvPr/>
          </p:nvGrpSpPr>
          <p:grpSpPr>
            <a:xfrm>
              <a:off x="6763405" y="2096518"/>
              <a:ext cx="80099" cy="79859"/>
              <a:chOff x="6763405" y="2096518"/>
              <a:chExt cx="80099" cy="79859"/>
            </a:xfrm>
          </p:grpSpPr>
          <p:sp>
            <p:nvSpPr>
              <p:cNvPr id="358" name="Freeform 357">
                <a:extLst>
                  <a:ext uri="{FF2B5EF4-FFF2-40B4-BE49-F238E27FC236}">
                    <a16:creationId xmlns:a16="http://schemas.microsoft.com/office/drawing/2014/main" id="{80EE8F9D-EE85-6D4E-2A00-935966580AEE}"/>
                  </a:ext>
                </a:extLst>
              </p:cNvPr>
              <p:cNvSpPr/>
              <p:nvPr/>
            </p:nvSpPr>
            <p:spPr>
              <a:xfrm>
                <a:off x="6802819" y="2096518"/>
                <a:ext cx="12714" cy="79859"/>
              </a:xfrm>
              <a:custGeom>
                <a:avLst/>
                <a:gdLst>
                  <a:gd name="connsiteX0" fmla="*/ 414 w 12714"/>
                  <a:gd name="connsiteY0" fmla="*/ 80 h 79859"/>
                  <a:gd name="connsiteX1" fmla="*/ 414 w 12714"/>
                  <a:gd name="connsiteY1" fmla="*/ 79940 h 79859"/>
                </a:gdLst>
                <a:ahLst/>
                <a:cxnLst>
                  <a:cxn ang="0">
                    <a:pos x="connsiteX0" y="connsiteY0"/>
                  </a:cxn>
                  <a:cxn ang="0">
                    <a:pos x="connsiteX1" y="connsiteY1"/>
                  </a:cxn>
                </a:cxnLst>
                <a:rect l="l" t="t" r="r" b="b"/>
                <a:pathLst>
                  <a:path w="12714" h="79859">
                    <a:moveTo>
                      <a:pt x="414" y="80"/>
                    </a:moveTo>
                    <a:lnTo>
                      <a:pt x="414" y="79940"/>
                    </a:lnTo>
                  </a:path>
                </a:pathLst>
              </a:custGeom>
              <a:ln w="12700" cap="flat">
                <a:solidFill>
                  <a:srgbClr val="785723"/>
                </a:solidFill>
                <a:prstDash val="solid"/>
                <a:miter/>
              </a:ln>
            </p:spPr>
            <p:txBody>
              <a:bodyPr rtlCol="0" anchor="ctr"/>
              <a:lstStyle/>
              <a:p>
                <a:endParaRPr lang="en-US" sz="2400"/>
              </a:p>
            </p:txBody>
          </p:sp>
          <p:sp>
            <p:nvSpPr>
              <p:cNvPr id="359" name="Freeform 358">
                <a:extLst>
                  <a:ext uri="{FF2B5EF4-FFF2-40B4-BE49-F238E27FC236}">
                    <a16:creationId xmlns:a16="http://schemas.microsoft.com/office/drawing/2014/main" id="{05A462F1-73CF-853A-DC1D-E7BA20C438DB}"/>
                  </a:ext>
                </a:extLst>
              </p:cNvPr>
              <p:cNvSpPr/>
              <p:nvPr/>
            </p:nvSpPr>
            <p:spPr>
              <a:xfrm>
                <a:off x="6763405" y="2135814"/>
                <a:ext cx="80099" cy="12676"/>
              </a:xfrm>
              <a:custGeom>
                <a:avLst/>
                <a:gdLst>
                  <a:gd name="connsiteX0" fmla="*/ 80514 w 80099"/>
                  <a:gd name="connsiteY0" fmla="*/ 80 h 12676"/>
                  <a:gd name="connsiteX1" fmla="*/ 414 w 80099"/>
                  <a:gd name="connsiteY1" fmla="*/ 80 h 12676"/>
                </a:gdLst>
                <a:ahLst/>
                <a:cxnLst>
                  <a:cxn ang="0">
                    <a:pos x="connsiteX0" y="connsiteY0"/>
                  </a:cxn>
                  <a:cxn ang="0">
                    <a:pos x="connsiteX1" y="connsiteY1"/>
                  </a:cxn>
                </a:cxnLst>
                <a:rect l="l" t="t" r="r" b="b"/>
                <a:pathLst>
                  <a:path w="80099" h="12676">
                    <a:moveTo>
                      <a:pt x="80514" y="80"/>
                    </a:moveTo>
                    <a:lnTo>
                      <a:pt x="414" y="80"/>
                    </a:lnTo>
                  </a:path>
                </a:pathLst>
              </a:custGeom>
              <a:ln w="12700" cap="flat">
                <a:solidFill>
                  <a:srgbClr val="785723"/>
                </a:solidFill>
                <a:prstDash val="solid"/>
                <a:miter/>
              </a:ln>
            </p:spPr>
            <p:txBody>
              <a:bodyPr rtlCol="0" anchor="ctr"/>
              <a:lstStyle/>
              <a:p>
                <a:endParaRPr lang="en-US" sz="2400"/>
              </a:p>
            </p:txBody>
          </p:sp>
        </p:grpSp>
        <p:grpSp>
          <p:nvGrpSpPr>
            <p:cNvPr id="360" name="Graphic 5">
              <a:extLst>
                <a:ext uri="{FF2B5EF4-FFF2-40B4-BE49-F238E27FC236}">
                  <a16:creationId xmlns:a16="http://schemas.microsoft.com/office/drawing/2014/main" id="{7C6A9C03-C549-39F0-277C-8E0AF3926E90}"/>
                </a:ext>
              </a:extLst>
            </p:cNvPr>
            <p:cNvGrpSpPr/>
            <p:nvPr/>
          </p:nvGrpSpPr>
          <p:grpSpPr>
            <a:xfrm>
              <a:off x="6765948" y="2096518"/>
              <a:ext cx="80099" cy="79859"/>
              <a:chOff x="6765948" y="2096518"/>
              <a:chExt cx="80099" cy="79859"/>
            </a:xfrm>
          </p:grpSpPr>
          <p:sp>
            <p:nvSpPr>
              <p:cNvPr id="361" name="Freeform 360">
                <a:extLst>
                  <a:ext uri="{FF2B5EF4-FFF2-40B4-BE49-F238E27FC236}">
                    <a16:creationId xmlns:a16="http://schemas.microsoft.com/office/drawing/2014/main" id="{ED7AF692-73E2-B9AD-11CA-806A7AE90AA8}"/>
                  </a:ext>
                </a:extLst>
              </p:cNvPr>
              <p:cNvSpPr/>
              <p:nvPr/>
            </p:nvSpPr>
            <p:spPr>
              <a:xfrm>
                <a:off x="6805362" y="2096518"/>
                <a:ext cx="12714" cy="79859"/>
              </a:xfrm>
              <a:custGeom>
                <a:avLst/>
                <a:gdLst>
                  <a:gd name="connsiteX0" fmla="*/ 414 w 12714"/>
                  <a:gd name="connsiteY0" fmla="*/ 80 h 79859"/>
                  <a:gd name="connsiteX1" fmla="*/ 414 w 12714"/>
                  <a:gd name="connsiteY1" fmla="*/ 79940 h 79859"/>
                </a:gdLst>
                <a:ahLst/>
                <a:cxnLst>
                  <a:cxn ang="0">
                    <a:pos x="connsiteX0" y="connsiteY0"/>
                  </a:cxn>
                  <a:cxn ang="0">
                    <a:pos x="connsiteX1" y="connsiteY1"/>
                  </a:cxn>
                </a:cxnLst>
                <a:rect l="l" t="t" r="r" b="b"/>
                <a:pathLst>
                  <a:path w="12714" h="79859">
                    <a:moveTo>
                      <a:pt x="414" y="80"/>
                    </a:moveTo>
                    <a:lnTo>
                      <a:pt x="414" y="79940"/>
                    </a:lnTo>
                  </a:path>
                </a:pathLst>
              </a:custGeom>
              <a:ln w="12700" cap="flat">
                <a:solidFill>
                  <a:srgbClr val="785723"/>
                </a:solidFill>
                <a:prstDash val="solid"/>
                <a:miter/>
              </a:ln>
            </p:spPr>
            <p:txBody>
              <a:bodyPr rtlCol="0" anchor="ctr"/>
              <a:lstStyle/>
              <a:p>
                <a:endParaRPr lang="en-US" sz="2400"/>
              </a:p>
            </p:txBody>
          </p:sp>
          <p:sp>
            <p:nvSpPr>
              <p:cNvPr id="362" name="Freeform 361">
                <a:extLst>
                  <a:ext uri="{FF2B5EF4-FFF2-40B4-BE49-F238E27FC236}">
                    <a16:creationId xmlns:a16="http://schemas.microsoft.com/office/drawing/2014/main" id="{940C9FF2-0E48-3D7A-92EF-0D5B9F4D58E0}"/>
                  </a:ext>
                </a:extLst>
              </p:cNvPr>
              <p:cNvSpPr/>
              <p:nvPr/>
            </p:nvSpPr>
            <p:spPr>
              <a:xfrm>
                <a:off x="6765948" y="2135814"/>
                <a:ext cx="80099" cy="12676"/>
              </a:xfrm>
              <a:custGeom>
                <a:avLst/>
                <a:gdLst>
                  <a:gd name="connsiteX0" fmla="*/ 80514 w 80099"/>
                  <a:gd name="connsiteY0" fmla="*/ 80 h 12676"/>
                  <a:gd name="connsiteX1" fmla="*/ 414 w 80099"/>
                  <a:gd name="connsiteY1" fmla="*/ 80 h 12676"/>
                </a:gdLst>
                <a:ahLst/>
                <a:cxnLst>
                  <a:cxn ang="0">
                    <a:pos x="connsiteX0" y="connsiteY0"/>
                  </a:cxn>
                  <a:cxn ang="0">
                    <a:pos x="connsiteX1" y="connsiteY1"/>
                  </a:cxn>
                </a:cxnLst>
                <a:rect l="l" t="t" r="r" b="b"/>
                <a:pathLst>
                  <a:path w="80099" h="12676">
                    <a:moveTo>
                      <a:pt x="80514" y="80"/>
                    </a:moveTo>
                    <a:lnTo>
                      <a:pt x="414" y="80"/>
                    </a:lnTo>
                  </a:path>
                </a:pathLst>
              </a:custGeom>
              <a:ln w="12700" cap="flat">
                <a:solidFill>
                  <a:srgbClr val="785723"/>
                </a:solidFill>
                <a:prstDash val="solid"/>
                <a:miter/>
              </a:ln>
            </p:spPr>
            <p:txBody>
              <a:bodyPr rtlCol="0" anchor="ctr"/>
              <a:lstStyle/>
              <a:p>
                <a:endParaRPr lang="en-US" sz="2400"/>
              </a:p>
            </p:txBody>
          </p:sp>
        </p:grpSp>
        <p:grpSp>
          <p:nvGrpSpPr>
            <p:cNvPr id="363" name="Graphic 5">
              <a:extLst>
                <a:ext uri="{FF2B5EF4-FFF2-40B4-BE49-F238E27FC236}">
                  <a16:creationId xmlns:a16="http://schemas.microsoft.com/office/drawing/2014/main" id="{173FFF3F-70DE-5A47-DDA9-36341338737D}"/>
                </a:ext>
              </a:extLst>
            </p:cNvPr>
            <p:cNvGrpSpPr/>
            <p:nvPr/>
          </p:nvGrpSpPr>
          <p:grpSpPr>
            <a:xfrm>
              <a:off x="6790105" y="2107926"/>
              <a:ext cx="80099" cy="79859"/>
              <a:chOff x="6790105" y="2107926"/>
              <a:chExt cx="80099" cy="79859"/>
            </a:xfrm>
          </p:grpSpPr>
          <p:sp>
            <p:nvSpPr>
              <p:cNvPr id="364" name="Freeform 363">
                <a:extLst>
                  <a:ext uri="{FF2B5EF4-FFF2-40B4-BE49-F238E27FC236}">
                    <a16:creationId xmlns:a16="http://schemas.microsoft.com/office/drawing/2014/main" id="{90DC4DFF-15C6-CDF6-A01B-BC888104DE55}"/>
                  </a:ext>
                </a:extLst>
              </p:cNvPr>
              <p:cNvSpPr/>
              <p:nvPr/>
            </p:nvSpPr>
            <p:spPr>
              <a:xfrm>
                <a:off x="6829519" y="2107926"/>
                <a:ext cx="12714" cy="79859"/>
              </a:xfrm>
              <a:custGeom>
                <a:avLst/>
                <a:gdLst>
                  <a:gd name="connsiteX0" fmla="*/ 416 w 12714"/>
                  <a:gd name="connsiteY0" fmla="*/ 81 h 79859"/>
                  <a:gd name="connsiteX1" fmla="*/ 416 w 12714"/>
                  <a:gd name="connsiteY1" fmla="*/ 79941 h 79859"/>
                </a:gdLst>
                <a:ahLst/>
                <a:cxnLst>
                  <a:cxn ang="0">
                    <a:pos x="connsiteX0" y="connsiteY0"/>
                  </a:cxn>
                  <a:cxn ang="0">
                    <a:pos x="connsiteX1" y="connsiteY1"/>
                  </a:cxn>
                </a:cxnLst>
                <a:rect l="l" t="t" r="r" b="b"/>
                <a:pathLst>
                  <a:path w="12714" h="79859">
                    <a:moveTo>
                      <a:pt x="416" y="81"/>
                    </a:moveTo>
                    <a:lnTo>
                      <a:pt x="416" y="79941"/>
                    </a:lnTo>
                  </a:path>
                </a:pathLst>
              </a:custGeom>
              <a:ln w="12700" cap="flat">
                <a:solidFill>
                  <a:srgbClr val="785723"/>
                </a:solidFill>
                <a:prstDash val="solid"/>
                <a:miter/>
              </a:ln>
            </p:spPr>
            <p:txBody>
              <a:bodyPr rtlCol="0" anchor="ctr"/>
              <a:lstStyle/>
              <a:p>
                <a:endParaRPr lang="en-US" sz="2400"/>
              </a:p>
            </p:txBody>
          </p:sp>
          <p:sp>
            <p:nvSpPr>
              <p:cNvPr id="365" name="Freeform 364">
                <a:extLst>
                  <a:ext uri="{FF2B5EF4-FFF2-40B4-BE49-F238E27FC236}">
                    <a16:creationId xmlns:a16="http://schemas.microsoft.com/office/drawing/2014/main" id="{EF56A720-3BD9-936A-83F6-4B923EAA7697}"/>
                  </a:ext>
                </a:extLst>
              </p:cNvPr>
              <p:cNvSpPr/>
              <p:nvPr/>
            </p:nvSpPr>
            <p:spPr>
              <a:xfrm>
                <a:off x="6790105" y="2147222"/>
                <a:ext cx="80099" cy="12676"/>
              </a:xfrm>
              <a:custGeom>
                <a:avLst/>
                <a:gdLst>
                  <a:gd name="connsiteX0" fmla="*/ 80516 w 80099"/>
                  <a:gd name="connsiteY0" fmla="*/ 81 h 12676"/>
                  <a:gd name="connsiteX1" fmla="*/ 416 w 80099"/>
                  <a:gd name="connsiteY1" fmla="*/ 81 h 12676"/>
                </a:gdLst>
                <a:ahLst/>
                <a:cxnLst>
                  <a:cxn ang="0">
                    <a:pos x="connsiteX0" y="connsiteY0"/>
                  </a:cxn>
                  <a:cxn ang="0">
                    <a:pos x="connsiteX1" y="connsiteY1"/>
                  </a:cxn>
                </a:cxnLst>
                <a:rect l="l" t="t" r="r" b="b"/>
                <a:pathLst>
                  <a:path w="80099" h="12676">
                    <a:moveTo>
                      <a:pt x="80516" y="81"/>
                    </a:moveTo>
                    <a:lnTo>
                      <a:pt x="416" y="81"/>
                    </a:lnTo>
                  </a:path>
                </a:pathLst>
              </a:custGeom>
              <a:ln w="12700" cap="flat">
                <a:solidFill>
                  <a:srgbClr val="785723"/>
                </a:solidFill>
                <a:prstDash val="solid"/>
                <a:miter/>
              </a:ln>
            </p:spPr>
            <p:txBody>
              <a:bodyPr rtlCol="0" anchor="ctr"/>
              <a:lstStyle/>
              <a:p>
                <a:endParaRPr lang="en-US" sz="2400"/>
              </a:p>
            </p:txBody>
          </p:sp>
        </p:grpSp>
        <p:grpSp>
          <p:nvGrpSpPr>
            <p:cNvPr id="366" name="Graphic 5">
              <a:extLst>
                <a:ext uri="{FF2B5EF4-FFF2-40B4-BE49-F238E27FC236}">
                  <a16:creationId xmlns:a16="http://schemas.microsoft.com/office/drawing/2014/main" id="{9B99E7AC-0666-1E81-E672-376EA5C80C37}"/>
                </a:ext>
              </a:extLst>
            </p:cNvPr>
            <p:cNvGrpSpPr/>
            <p:nvPr/>
          </p:nvGrpSpPr>
          <p:grpSpPr>
            <a:xfrm>
              <a:off x="6807905" y="2142152"/>
              <a:ext cx="80099" cy="79859"/>
              <a:chOff x="6807905" y="2142152"/>
              <a:chExt cx="80099" cy="79859"/>
            </a:xfrm>
          </p:grpSpPr>
          <p:sp>
            <p:nvSpPr>
              <p:cNvPr id="367" name="Freeform 366">
                <a:extLst>
                  <a:ext uri="{FF2B5EF4-FFF2-40B4-BE49-F238E27FC236}">
                    <a16:creationId xmlns:a16="http://schemas.microsoft.com/office/drawing/2014/main" id="{8C2CF7CF-92AB-628D-6958-8BD3A4D86DC9}"/>
                  </a:ext>
                </a:extLst>
              </p:cNvPr>
              <p:cNvSpPr/>
              <p:nvPr/>
            </p:nvSpPr>
            <p:spPr>
              <a:xfrm>
                <a:off x="6847319" y="2142152"/>
                <a:ext cx="12714" cy="79859"/>
              </a:xfrm>
              <a:custGeom>
                <a:avLst/>
                <a:gdLst>
                  <a:gd name="connsiteX0" fmla="*/ 417 w 12714"/>
                  <a:gd name="connsiteY0" fmla="*/ 84 h 79859"/>
                  <a:gd name="connsiteX1" fmla="*/ 417 w 12714"/>
                  <a:gd name="connsiteY1" fmla="*/ 79943 h 79859"/>
                </a:gdLst>
                <a:ahLst/>
                <a:cxnLst>
                  <a:cxn ang="0">
                    <a:pos x="connsiteX0" y="connsiteY0"/>
                  </a:cxn>
                  <a:cxn ang="0">
                    <a:pos x="connsiteX1" y="connsiteY1"/>
                  </a:cxn>
                </a:cxnLst>
                <a:rect l="l" t="t" r="r" b="b"/>
                <a:pathLst>
                  <a:path w="12714" h="79859">
                    <a:moveTo>
                      <a:pt x="417" y="84"/>
                    </a:moveTo>
                    <a:lnTo>
                      <a:pt x="417" y="79943"/>
                    </a:lnTo>
                  </a:path>
                </a:pathLst>
              </a:custGeom>
              <a:ln w="12700" cap="flat">
                <a:solidFill>
                  <a:srgbClr val="785723"/>
                </a:solidFill>
                <a:prstDash val="solid"/>
                <a:miter/>
              </a:ln>
            </p:spPr>
            <p:txBody>
              <a:bodyPr rtlCol="0" anchor="ctr"/>
              <a:lstStyle/>
              <a:p>
                <a:endParaRPr lang="en-US" sz="2400"/>
              </a:p>
            </p:txBody>
          </p:sp>
          <p:sp>
            <p:nvSpPr>
              <p:cNvPr id="368" name="Freeform 367">
                <a:extLst>
                  <a:ext uri="{FF2B5EF4-FFF2-40B4-BE49-F238E27FC236}">
                    <a16:creationId xmlns:a16="http://schemas.microsoft.com/office/drawing/2014/main" id="{FBF5F9E2-034F-7DAA-EB3F-7ED154C6271C}"/>
                  </a:ext>
                </a:extLst>
              </p:cNvPr>
              <p:cNvSpPr/>
              <p:nvPr/>
            </p:nvSpPr>
            <p:spPr>
              <a:xfrm>
                <a:off x="6807905" y="2181448"/>
                <a:ext cx="80099" cy="12676"/>
              </a:xfrm>
              <a:custGeom>
                <a:avLst/>
                <a:gdLst>
                  <a:gd name="connsiteX0" fmla="*/ 80517 w 80099"/>
                  <a:gd name="connsiteY0" fmla="*/ 84 h 12676"/>
                  <a:gd name="connsiteX1" fmla="*/ 417 w 80099"/>
                  <a:gd name="connsiteY1" fmla="*/ 84 h 12676"/>
                </a:gdLst>
                <a:ahLst/>
                <a:cxnLst>
                  <a:cxn ang="0">
                    <a:pos x="connsiteX0" y="connsiteY0"/>
                  </a:cxn>
                  <a:cxn ang="0">
                    <a:pos x="connsiteX1" y="connsiteY1"/>
                  </a:cxn>
                </a:cxnLst>
                <a:rect l="l" t="t" r="r" b="b"/>
                <a:pathLst>
                  <a:path w="80099" h="12676">
                    <a:moveTo>
                      <a:pt x="80517" y="84"/>
                    </a:moveTo>
                    <a:lnTo>
                      <a:pt x="417" y="84"/>
                    </a:lnTo>
                  </a:path>
                </a:pathLst>
              </a:custGeom>
              <a:ln w="12700" cap="flat">
                <a:solidFill>
                  <a:srgbClr val="785723"/>
                </a:solidFill>
                <a:prstDash val="solid"/>
                <a:miter/>
              </a:ln>
            </p:spPr>
            <p:txBody>
              <a:bodyPr rtlCol="0" anchor="ctr"/>
              <a:lstStyle/>
              <a:p>
                <a:endParaRPr lang="en-US" sz="2400"/>
              </a:p>
            </p:txBody>
          </p:sp>
        </p:grpSp>
        <p:grpSp>
          <p:nvGrpSpPr>
            <p:cNvPr id="369" name="Graphic 5">
              <a:extLst>
                <a:ext uri="{FF2B5EF4-FFF2-40B4-BE49-F238E27FC236}">
                  <a16:creationId xmlns:a16="http://schemas.microsoft.com/office/drawing/2014/main" id="{6B4B812A-14F1-B2B0-2D39-10E049433134}"/>
                </a:ext>
              </a:extLst>
            </p:cNvPr>
            <p:cNvGrpSpPr/>
            <p:nvPr/>
          </p:nvGrpSpPr>
          <p:grpSpPr>
            <a:xfrm>
              <a:off x="6807905" y="2158631"/>
              <a:ext cx="80099" cy="79859"/>
              <a:chOff x="6807905" y="2158631"/>
              <a:chExt cx="80099" cy="79859"/>
            </a:xfrm>
          </p:grpSpPr>
          <p:sp>
            <p:nvSpPr>
              <p:cNvPr id="370" name="Freeform 369">
                <a:extLst>
                  <a:ext uri="{FF2B5EF4-FFF2-40B4-BE49-F238E27FC236}">
                    <a16:creationId xmlns:a16="http://schemas.microsoft.com/office/drawing/2014/main" id="{C75AB83E-47C9-B291-8B11-BFE44ACB2968}"/>
                  </a:ext>
                </a:extLst>
              </p:cNvPr>
              <p:cNvSpPr/>
              <p:nvPr/>
            </p:nvSpPr>
            <p:spPr>
              <a:xfrm>
                <a:off x="6847319" y="2158631"/>
                <a:ext cx="12714" cy="79859"/>
              </a:xfrm>
              <a:custGeom>
                <a:avLst/>
                <a:gdLst>
                  <a:gd name="connsiteX0" fmla="*/ 417 w 12714"/>
                  <a:gd name="connsiteY0" fmla="*/ 85 h 79859"/>
                  <a:gd name="connsiteX1" fmla="*/ 417 w 12714"/>
                  <a:gd name="connsiteY1" fmla="*/ 79945 h 79859"/>
                </a:gdLst>
                <a:ahLst/>
                <a:cxnLst>
                  <a:cxn ang="0">
                    <a:pos x="connsiteX0" y="connsiteY0"/>
                  </a:cxn>
                  <a:cxn ang="0">
                    <a:pos x="connsiteX1" y="connsiteY1"/>
                  </a:cxn>
                </a:cxnLst>
                <a:rect l="l" t="t" r="r" b="b"/>
                <a:pathLst>
                  <a:path w="12714" h="79859">
                    <a:moveTo>
                      <a:pt x="417" y="85"/>
                    </a:moveTo>
                    <a:lnTo>
                      <a:pt x="417" y="79945"/>
                    </a:lnTo>
                  </a:path>
                </a:pathLst>
              </a:custGeom>
              <a:ln w="12700" cap="flat">
                <a:solidFill>
                  <a:srgbClr val="785723"/>
                </a:solidFill>
                <a:prstDash val="solid"/>
                <a:miter/>
              </a:ln>
            </p:spPr>
            <p:txBody>
              <a:bodyPr rtlCol="0" anchor="ctr"/>
              <a:lstStyle/>
              <a:p>
                <a:endParaRPr lang="en-US" sz="2400"/>
              </a:p>
            </p:txBody>
          </p:sp>
          <p:sp>
            <p:nvSpPr>
              <p:cNvPr id="371" name="Freeform 370">
                <a:extLst>
                  <a:ext uri="{FF2B5EF4-FFF2-40B4-BE49-F238E27FC236}">
                    <a16:creationId xmlns:a16="http://schemas.microsoft.com/office/drawing/2014/main" id="{C635D98F-AE28-4575-005F-A56C0E6A1E53}"/>
                  </a:ext>
                </a:extLst>
              </p:cNvPr>
              <p:cNvSpPr/>
              <p:nvPr/>
            </p:nvSpPr>
            <p:spPr>
              <a:xfrm>
                <a:off x="6807905" y="2197926"/>
                <a:ext cx="80099" cy="12676"/>
              </a:xfrm>
              <a:custGeom>
                <a:avLst/>
                <a:gdLst>
                  <a:gd name="connsiteX0" fmla="*/ 80517 w 80099"/>
                  <a:gd name="connsiteY0" fmla="*/ 85 h 12676"/>
                  <a:gd name="connsiteX1" fmla="*/ 417 w 80099"/>
                  <a:gd name="connsiteY1" fmla="*/ 85 h 12676"/>
                </a:gdLst>
                <a:ahLst/>
                <a:cxnLst>
                  <a:cxn ang="0">
                    <a:pos x="connsiteX0" y="connsiteY0"/>
                  </a:cxn>
                  <a:cxn ang="0">
                    <a:pos x="connsiteX1" y="connsiteY1"/>
                  </a:cxn>
                </a:cxnLst>
                <a:rect l="l" t="t" r="r" b="b"/>
                <a:pathLst>
                  <a:path w="80099" h="12676">
                    <a:moveTo>
                      <a:pt x="80517" y="85"/>
                    </a:moveTo>
                    <a:lnTo>
                      <a:pt x="417" y="85"/>
                    </a:lnTo>
                  </a:path>
                </a:pathLst>
              </a:custGeom>
              <a:ln w="12700" cap="flat">
                <a:solidFill>
                  <a:srgbClr val="785723"/>
                </a:solidFill>
                <a:prstDash val="solid"/>
                <a:miter/>
              </a:ln>
            </p:spPr>
            <p:txBody>
              <a:bodyPr rtlCol="0" anchor="ctr"/>
              <a:lstStyle/>
              <a:p>
                <a:endParaRPr lang="en-US" sz="2400"/>
              </a:p>
            </p:txBody>
          </p:sp>
        </p:grpSp>
        <p:grpSp>
          <p:nvGrpSpPr>
            <p:cNvPr id="372" name="Graphic 5">
              <a:extLst>
                <a:ext uri="{FF2B5EF4-FFF2-40B4-BE49-F238E27FC236}">
                  <a16:creationId xmlns:a16="http://schemas.microsoft.com/office/drawing/2014/main" id="{3BD04DB5-650E-4C01-810A-2C4601BC6C22}"/>
                </a:ext>
              </a:extLst>
            </p:cNvPr>
            <p:cNvGrpSpPr/>
            <p:nvPr/>
          </p:nvGrpSpPr>
          <p:grpSpPr>
            <a:xfrm>
              <a:off x="6819348" y="2158631"/>
              <a:ext cx="80099" cy="79859"/>
              <a:chOff x="6819348" y="2158631"/>
              <a:chExt cx="80099" cy="79859"/>
            </a:xfrm>
          </p:grpSpPr>
          <p:sp>
            <p:nvSpPr>
              <p:cNvPr id="373" name="Freeform 372">
                <a:extLst>
                  <a:ext uri="{FF2B5EF4-FFF2-40B4-BE49-F238E27FC236}">
                    <a16:creationId xmlns:a16="http://schemas.microsoft.com/office/drawing/2014/main" id="{B11C9A73-E23B-CE33-6673-B75988919B96}"/>
                  </a:ext>
                </a:extLst>
              </p:cNvPr>
              <p:cNvSpPr/>
              <p:nvPr/>
            </p:nvSpPr>
            <p:spPr>
              <a:xfrm>
                <a:off x="6858762" y="2158631"/>
                <a:ext cx="12714" cy="79859"/>
              </a:xfrm>
              <a:custGeom>
                <a:avLst/>
                <a:gdLst>
                  <a:gd name="connsiteX0" fmla="*/ 418 w 12714"/>
                  <a:gd name="connsiteY0" fmla="*/ 85 h 79859"/>
                  <a:gd name="connsiteX1" fmla="*/ 418 w 12714"/>
                  <a:gd name="connsiteY1" fmla="*/ 79945 h 79859"/>
                </a:gdLst>
                <a:ahLst/>
                <a:cxnLst>
                  <a:cxn ang="0">
                    <a:pos x="connsiteX0" y="connsiteY0"/>
                  </a:cxn>
                  <a:cxn ang="0">
                    <a:pos x="connsiteX1" y="connsiteY1"/>
                  </a:cxn>
                </a:cxnLst>
                <a:rect l="l" t="t" r="r" b="b"/>
                <a:pathLst>
                  <a:path w="12714" h="79859">
                    <a:moveTo>
                      <a:pt x="418" y="85"/>
                    </a:moveTo>
                    <a:lnTo>
                      <a:pt x="418" y="79945"/>
                    </a:lnTo>
                  </a:path>
                </a:pathLst>
              </a:custGeom>
              <a:ln w="12700" cap="flat">
                <a:solidFill>
                  <a:srgbClr val="785723"/>
                </a:solidFill>
                <a:prstDash val="solid"/>
                <a:miter/>
              </a:ln>
            </p:spPr>
            <p:txBody>
              <a:bodyPr rtlCol="0" anchor="ctr"/>
              <a:lstStyle/>
              <a:p>
                <a:endParaRPr lang="en-US" sz="2400"/>
              </a:p>
            </p:txBody>
          </p:sp>
          <p:sp>
            <p:nvSpPr>
              <p:cNvPr id="374" name="Freeform 373">
                <a:extLst>
                  <a:ext uri="{FF2B5EF4-FFF2-40B4-BE49-F238E27FC236}">
                    <a16:creationId xmlns:a16="http://schemas.microsoft.com/office/drawing/2014/main" id="{43030EC2-DDA5-397F-DA46-7BA590F290B8}"/>
                  </a:ext>
                </a:extLst>
              </p:cNvPr>
              <p:cNvSpPr/>
              <p:nvPr/>
            </p:nvSpPr>
            <p:spPr>
              <a:xfrm>
                <a:off x="6819348" y="2197926"/>
                <a:ext cx="80099" cy="12676"/>
              </a:xfrm>
              <a:custGeom>
                <a:avLst/>
                <a:gdLst>
                  <a:gd name="connsiteX0" fmla="*/ 80518 w 80099"/>
                  <a:gd name="connsiteY0" fmla="*/ 85 h 12676"/>
                  <a:gd name="connsiteX1" fmla="*/ 418 w 80099"/>
                  <a:gd name="connsiteY1" fmla="*/ 85 h 12676"/>
                </a:gdLst>
                <a:ahLst/>
                <a:cxnLst>
                  <a:cxn ang="0">
                    <a:pos x="connsiteX0" y="connsiteY0"/>
                  </a:cxn>
                  <a:cxn ang="0">
                    <a:pos x="connsiteX1" y="connsiteY1"/>
                  </a:cxn>
                </a:cxnLst>
                <a:rect l="l" t="t" r="r" b="b"/>
                <a:pathLst>
                  <a:path w="80099" h="12676">
                    <a:moveTo>
                      <a:pt x="80518" y="85"/>
                    </a:moveTo>
                    <a:lnTo>
                      <a:pt x="418" y="85"/>
                    </a:lnTo>
                  </a:path>
                </a:pathLst>
              </a:custGeom>
              <a:ln w="12700" cap="flat">
                <a:solidFill>
                  <a:srgbClr val="785723"/>
                </a:solidFill>
                <a:prstDash val="solid"/>
                <a:miter/>
              </a:ln>
            </p:spPr>
            <p:txBody>
              <a:bodyPr rtlCol="0" anchor="ctr"/>
              <a:lstStyle/>
              <a:p>
                <a:endParaRPr lang="en-US" sz="2400"/>
              </a:p>
            </p:txBody>
          </p:sp>
        </p:grpSp>
        <p:grpSp>
          <p:nvGrpSpPr>
            <p:cNvPr id="375" name="Graphic 5">
              <a:extLst>
                <a:ext uri="{FF2B5EF4-FFF2-40B4-BE49-F238E27FC236}">
                  <a16:creationId xmlns:a16="http://schemas.microsoft.com/office/drawing/2014/main" id="{34763C38-57DD-A2B9-FC06-7556EE7D8F75}"/>
                </a:ext>
              </a:extLst>
            </p:cNvPr>
            <p:cNvGrpSpPr/>
            <p:nvPr/>
          </p:nvGrpSpPr>
          <p:grpSpPr>
            <a:xfrm>
              <a:off x="6829519" y="2158631"/>
              <a:ext cx="80099" cy="79859"/>
              <a:chOff x="6829519" y="2158631"/>
              <a:chExt cx="80099" cy="79859"/>
            </a:xfrm>
          </p:grpSpPr>
          <p:sp>
            <p:nvSpPr>
              <p:cNvPr id="376" name="Freeform 375">
                <a:extLst>
                  <a:ext uri="{FF2B5EF4-FFF2-40B4-BE49-F238E27FC236}">
                    <a16:creationId xmlns:a16="http://schemas.microsoft.com/office/drawing/2014/main" id="{D61DF488-778B-F220-4E6F-10159D658EFA}"/>
                  </a:ext>
                </a:extLst>
              </p:cNvPr>
              <p:cNvSpPr/>
              <p:nvPr/>
            </p:nvSpPr>
            <p:spPr>
              <a:xfrm>
                <a:off x="6868933" y="2158631"/>
                <a:ext cx="12714" cy="79859"/>
              </a:xfrm>
              <a:custGeom>
                <a:avLst/>
                <a:gdLst>
                  <a:gd name="connsiteX0" fmla="*/ 419 w 12714"/>
                  <a:gd name="connsiteY0" fmla="*/ 85 h 79859"/>
                  <a:gd name="connsiteX1" fmla="*/ 419 w 12714"/>
                  <a:gd name="connsiteY1" fmla="*/ 79945 h 79859"/>
                </a:gdLst>
                <a:ahLst/>
                <a:cxnLst>
                  <a:cxn ang="0">
                    <a:pos x="connsiteX0" y="connsiteY0"/>
                  </a:cxn>
                  <a:cxn ang="0">
                    <a:pos x="connsiteX1" y="connsiteY1"/>
                  </a:cxn>
                </a:cxnLst>
                <a:rect l="l" t="t" r="r" b="b"/>
                <a:pathLst>
                  <a:path w="12714" h="79859">
                    <a:moveTo>
                      <a:pt x="419" y="85"/>
                    </a:moveTo>
                    <a:lnTo>
                      <a:pt x="419" y="79945"/>
                    </a:lnTo>
                  </a:path>
                </a:pathLst>
              </a:custGeom>
              <a:ln w="12700" cap="flat">
                <a:solidFill>
                  <a:srgbClr val="785723"/>
                </a:solidFill>
                <a:prstDash val="solid"/>
                <a:miter/>
              </a:ln>
            </p:spPr>
            <p:txBody>
              <a:bodyPr rtlCol="0" anchor="ctr"/>
              <a:lstStyle/>
              <a:p>
                <a:endParaRPr lang="en-US" sz="2400"/>
              </a:p>
            </p:txBody>
          </p:sp>
          <p:sp>
            <p:nvSpPr>
              <p:cNvPr id="377" name="Freeform 376">
                <a:extLst>
                  <a:ext uri="{FF2B5EF4-FFF2-40B4-BE49-F238E27FC236}">
                    <a16:creationId xmlns:a16="http://schemas.microsoft.com/office/drawing/2014/main" id="{C797AA9A-8D1D-CA1A-7916-0FFFABD6AE5F}"/>
                  </a:ext>
                </a:extLst>
              </p:cNvPr>
              <p:cNvSpPr/>
              <p:nvPr/>
            </p:nvSpPr>
            <p:spPr>
              <a:xfrm>
                <a:off x="6829519" y="2197926"/>
                <a:ext cx="80099" cy="12676"/>
              </a:xfrm>
              <a:custGeom>
                <a:avLst/>
                <a:gdLst>
                  <a:gd name="connsiteX0" fmla="*/ 80519 w 80099"/>
                  <a:gd name="connsiteY0" fmla="*/ 85 h 12676"/>
                  <a:gd name="connsiteX1" fmla="*/ 419 w 80099"/>
                  <a:gd name="connsiteY1" fmla="*/ 85 h 12676"/>
                </a:gdLst>
                <a:ahLst/>
                <a:cxnLst>
                  <a:cxn ang="0">
                    <a:pos x="connsiteX0" y="connsiteY0"/>
                  </a:cxn>
                  <a:cxn ang="0">
                    <a:pos x="connsiteX1" y="connsiteY1"/>
                  </a:cxn>
                </a:cxnLst>
                <a:rect l="l" t="t" r="r" b="b"/>
                <a:pathLst>
                  <a:path w="80099" h="12676">
                    <a:moveTo>
                      <a:pt x="80519" y="85"/>
                    </a:moveTo>
                    <a:lnTo>
                      <a:pt x="419" y="85"/>
                    </a:lnTo>
                  </a:path>
                </a:pathLst>
              </a:custGeom>
              <a:ln w="12700" cap="flat">
                <a:solidFill>
                  <a:srgbClr val="785723"/>
                </a:solidFill>
                <a:prstDash val="solid"/>
                <a:miter/>
              </a:ln>
            </p:spPr>
            <p:txBody>
              <a:bodyPr rtlCol="0" anchor="ctr"/>
              <a:lstStyle/>
              <a:p>
                <a:endParaRPr lang="en-US" sz="2400"/>
              </a:p>
            </p:txBody>
          </p:sp>
        </p:grpSp>
        <p:grpSp>
          <p:nvGrpSpPr>
            <p:cNvPr id="378" name="Graphic 5">
              <a:extLst>
                <a:ext uri="{FF2B5EF4-FFF2-40B4-BE49-F238E27FC236}">
                  <a16:creationId xmlns:a16="http://schemas.microsoft.com/office/drawing/2014/main" id="{B805A223-008B-66EB-297F-5F156C4EFF0C}"/>
                </a:ext>
              </a:extLst>
            </p:cNvPr>
            <p:cNvGrpSpPr/>
            <p:nvPr/>
          </p:nvGrpSpPr>
          <p:grpSpPr>
            <a:xfrm>
              <a:off x="6843505" y="2158631"/>
              <a:ext cx="80099" cy="79859"/>
              <a:chOff x="6843505" y="2158631"/>
              <a:chExt cx="80099" cy="79859"/>
            </a:xfrm>
          </p:grpSpPr>
          <p:sp>
            <p:nvSpPr>
              <p:cNvPr id="379" name="Freeform 378">
                <a:extLst>
                  <a:ext uri="{FF2B5EF4-FFF2-40B4-BE49-F238E27FC236}">
                    <a16:creationId xmlns:a16="http://schemas.microsoft.com/office/drawing/2014/main" id="{FA5C7109-B150-49A3-97F7-F105FEF84608}"/>
                  </a:ext>
                </a:extLst>
              </p:cNvPr>
              <p:cNvSpPr/>
              <p:nvPr/>
            </p:nvSpPr>
            <p:spPr>
              <a:xfrm>
                <a:off x="6882919" y="2158631"/>
                <a:ext cx="12714" cy="79859"/>
              </a:xfrm>
              <a:custGeom>
                <a:avLst/>
                <a:gdLst>
                  <a:gd name="connsiteX0" fmla="*/ 420 w 12714"/>
                  <a:gd name="connsiteY0" fmla="*/ 85 h 79859"/>
                  <a:gd name="connsiteX1" fmla="*/ 420 w 12714"/>
                  <a:gd name="connsiteY1" fmla="*/ 79945 h 79859"/>
                </a:gdLst>
                <a:ahLst/>
                <a:cxnLst>
                  <a:cxn ang="0">
                    <a:pos x="connsiteX0" y="connsiteY0"/>
                  </a:cxn>
                  <a:cxn ang="0">
                    <a:pos x="connsiteX1" y="connsiteY1"/>
                  </a:cxn>
                </a:cxnLst>
                <a:rect l="l" t="t" r="r" b="b"/>
                <a:pathLst>
                  <a:path w="12714" h="79859">
                    <a:moveTo>
                      <a:pt x="420" y="85"/>
                    </a:moveTo>
                    <a:lnTo>
                      <a:pt x="420" y="79945"/>
                    </a:lnTo>
                  </a:path>
                </a:pathLst>
              </a:custGeom>
              <a:ln w="12700" cap="flat">
                <a:solidFill>
                  <a:srgbClr val="785723"/>
                </a:solidFill>
                <a:prstDash val="solid"/>
                <a:miter/>
              </a:ln>
            </p:spPr>
            <p:txBody>
              <a:bodyPr rtlCol="0" anchor="ctr"/>
              <a:lstStyle/>
              <a:p>
                <a:endParaRPr lang="en-US" sz="2400"/>
              </a:p>
            </p:txBody>
          </p:sp>
          <p:sp>
            <p:nvSpPr>
              <p:cNvPr id="380" name="Freeform 379">
                <a:extLst>
                  <a:ext uri="{FF2B5EF4-FFF2-40B4-BE49-F238E27FC236}">
                    <a16:creationId xmlns:a16="http://schemas.microsoft.com/office/drawing/2014/main" id="{48990685-CC42-13E9-BA2A-6567E10FCA1F}"/>
                  </a:ext>
                </a:extLst>
              </p:cNvPr>
              <p:cNvSpPr/>
              <p:nvPr/>
            </p:nvSpPr>
            <p:spPr>
              <a:xfrm>
                <a:off x="6843505" y="2197926"/>
                <a:ext cx="80099" cy="12676"/>
              </a:xfrm>
              <a:custGeom>
                <a:avLst/>
                <a:gdLst>
                  <a:gd name="connsiteX0" fmla="*/ 80520 w 80099"/>
                  <a:gd name="connsiteY0" fmla="*/ 85 h 12676"/>
                  <a:gd name="connsiteX1" fmla="*/ 420 w 80099"/>
                  <a:gd name="connsiteY1" fmla="*/ 85 h 12676"/>
                </a:gdLst>
                <a:ahLst/>
                <a:cxnLst>
                  <a:cxn ang="0">
                    <a:pos x="connsiteX0" y="connsiteY0"/>
                  </a:cxn>
                  <a:cxn ang="0">
                    <a:pos x="connsiteX1" y="connsiteY1"/>
                  </a:cxn>
                </a:cxnLst>
                <a:rect l="l" t="t" r="r" b="b"/>
                <a:pathLst>
                  <a:path w="80099" h="12676">
                    <a:moveTo>
                      <a:pt x="80520" y="85"/>
                    </a:moveTo>
                    <a:lnTo>
                      <a:pt x="420" y="85"/>
                    </a:lnTo>
                  </a:path>
                </a:pathLst>
              </a:custGeom>
              <a:ln w="12700" cap="flat">
                <a:solidFill>
                  <a:srgbClr val="785723"/>
                </a:solidFill>
                <a:prstDash val="solid"/>
                <a:miter/>
              </a:ln>
            </p:spPr>
            <p:txBody>
              <a:bodyPr rtlCol="0" anchor="ctr"/>
              <a:lstStyle/>
              <a:p>
                <a:endParaRPr lang="en-US" sz="2400"/>
              </a:p>
            </p:txBody>
          </p:sp>
        </p:grpSp>
        <p:grpSp>
          <p:nvGrpSpPr>
            <p:cNvPr id="381" name="Graphic 5">
              <a:extLst>
                <a:ext uri="{FF2B5EF4-FFF2-40B4-BE49-F238E27FC236}">
                  <a16:creationId xmlns:a16="http://schemas.microsoft.com/office/drawing/2014/main" id="{AAA58435-C7C7-BB3D-E26E-FA370F6F0D8A}"/>
                </a:ext>
              </a:extLst>
            </p:cNvPr>
            <p:cNvGrpSpPr/>
            <p:nvPr/>
          </p:nvGrpSpPr>
          <p:grpSpPr>
            <a:xfrm>
              <a:off x="6838419" y="2158631"/>
              <a:ext cx="80099" cy="79859"/>
              <a:chOff x="6838419" y="2158631"/>
              <a:chExt cx="80099" cy="79859"/>
            </a:xfrm>
          </p:grpSpPr>
          <p:sp>
            <p:nvSpPr>
              <p:cNvPr id="382" name="Freeform 381">
                <a:extLst>
                  <a:ext uri="{FF2B5EF4-FFF2-40B4-BE49-F238E27FC236}">
                    <a16:creationId xmlns:a16="http://schemas.microsoft.com/office/drawing/2014/main" id="{7328B228-0D43-5EEF-D23D-82353CE6E418}"/>
                  </a:ext>
                </a:extLst>
              </p:cNvPr>
              <p:cNvSpPr/>
              <p:nvPr/>
            </p:nvSpPr>
            <p:spPr>
              <a:xfrm>
                <a:off x="6877833" y="2158631"/>
                <a:ext cx="12714" cy="79859"/>
              </a:xfrm>
              <a:custGeom>
                <a:avLst/>
                <a:gdLst>
                  <a:gd name="connsiteX0" fmla="*/ 420 w 12714"/>
                  <a:gd name="connsiteY0" fmla="*/ 85 h 79859"/>
                  <a:gd name="connsiteX1" fmla="*/ 420 w 12714"/>
                  <a:gd name="connsiteY1" fmla="*/ 79945 h 79859"/>
                </a:gdLst>
                <a:ahLst/>
                <a:cxnLst>
                  <a:cxn ang="0">
                    <a:pos x="connsiteX0" y="connsiteY0"/>
                  </a:cxn>
                  <a:cxn ang="0">
                    <a:pos x="connsiteX1" y="connsiteY1"/>
                  </a:cxn>
                </a:cxnLst>
                <a:rect l="l" t="t" r="r" b="b"/>
                <a:pathLst>
                  <a:path w="12714" h="79859">
                    <a:moveTo>
                      <a:pt x="420" y="85"/>
                    </a:moveTo>
                    <a:lnTo>
                      <a:pt x="420" y="79945"/>
                    </a:lnTo>
                  </a:path>
                </a:pathLst>
              </a:custGeom>
              <a:ln w="12700" cap="flat">
                <a:solidFill>
                  <a:srgbClr val="785723"/>
                </a:solidFill>
                <a:prstDash val="solid"/>
                <a:miter/>
              </a:ln>
            </p:spPr>
            <p:txBody>
              <a:bodyPr rtlCol="0" anchor="ctr"/>
              <a:lstStyle/>
              <a:p>
                <a:endParaRPr lang="en-US" sz="2400"/>
              </a:p>
            </p:txBody>
          </p:sp>
          <p:sp>
            <p:nvSpPr>
              <p:cNvPr id="383" name="Freeform 382">
                <a:extLst>
                  <a:ext uri="{FF2B5EF4-FFF2-40B4-BE49-F238E27FC236}">
                    <a16:creationId xmlns:a16="http://schemas.microsoft.com/office/drawing/2014/main" id="{45997A24-5FEC-2B1A-0881-8809046C9A07}"/>
                  </a:ext>
                </a:extLst>
              </p:cNvPr>
              <p:cNvSpPr/>
              <p:nvPr/>
            </p:nvSpPr>
            <p:spPr>
              <a:xfrm>
                <a:off x="6838419" y="2197926"/>
                <a:ext cx="80099" cy="12676"/>
              </a:xfrm>
              <a:custGeom>
                <a:avLst/>
                <a:gdLst>
                  <a:gd name="connsiteX0" fmla="*/ 80520 w 80099"/>
                  <a:gd name="connsiteY0" fmla="*/ 85 h 12676"/>
                  <a:gd name="connsiteX1" fmla="*/ 420 w 80099"/>
                  <a:gd name="connsiteY1" fmla="*/ 85 h 12676"/>
                </a:gdLst>
                <a:ahLst/>
                <a:cxnLst>
                  <a:cxn ang="0">
                    <a:pos x="connsiteX0" y="connsiteY0"/>
                  </a:cxn>
                  <a:cxn ang="0">
                    <a:pos x="connsiteX1" y="connsiteY1"/>
                  </a:cxn>
                </a:cxnLst>
                <a:rect l="l" t="t" r="r" b="b"/>
                <a:pathLst>
                  <a:path w="80099" h="12676">
                    <a:moveTo>
                      <a:pt x="80520" y="85"/>
                    </a:moveTo>
                    <a:lnTo>
                      <a:pt x="420" y="85"/>
                    </a:lnTo>
                  </a:path>
                </a:pathLst>
              </a:custGeom>
              <a:ln w="12700" cap="flat">
                <a:solidFill>
                  <a:srgbClr val="785723"/>
                </a:solidFill>
                <a:prstDash val="solid"/>
                <a:miter/>
              </a:ln>
            </p:spPr>
            <p:txBody>
              <a:bodyPr rtlCol="0" anchor="ctr"/>
              <a:lstStyle/>
              <a:p>
                <a:endParaRPr lang="en-US" sz="2400"/>
              </a:p>
            </p:txBody>
          </p:sp>
        </p:grpSp>
        <p:grpSp>
          <p:nvGrpSpPr>
            <p:cNvPr id="384" name="Graphic 5">
              <a:extLst>
                <a:ext uri="{FF2B5EF4-FFF2-40B4-BE49-F238E27FC236}">
                  <a16:creationId xmlns:a16="http://schemas.microsoft.com/office/drawing/2014/main" id="{EDB372E6-CEE3-B339-9158-794D80D1DA12}"/>
                </a:ext>
              </a:extLst>
            </p:cNvPr>
            <p:cNvGrpSpPr/>
            <p:nvPr/>
          </p:nvGrpSpPr>
          <p:grpSpPr>
            <a:xfrm>
              <a:off x="6868933" y="2158631"/>
              <a:ext cx="80099" cy="79859"/>
              <a:chOff x="6868933" y="2158631"/>
              <a:chExt cx="80099" cy="79859"/>
            </a:xfrm>
          </p:grpSpPr>
          <p:sp>
            <p:nvSpPr>
              <p:cNvPr id="385" name="Freeform 384">
                <a:extLst>
                  <a:ext uri="{FF2B5EF4-FFF2-40B4-BE49-F238E27FC236}">
                    <a16:creationId xmlns:a16="http://schemas.microsoft.com/office/drawing/2014/main" id="{F7A1C4BE-D4D9-6809-60DF-9E0B27B8D914}"/>
                  </a:ext>
                </a:extLst>
              </p:cNvPr>
              <p:cNvSpPr/>
              <p:nvPr/>
            </p:nvSpPr>
            <p:spPr>
              <a:xfrm>
                <a:off x="6908348" y="2158631"/>
                <a:ext cx="12714" cy="79859"/>
              </a:xfrm>
              <a:custGeom>
                <a:avLst/>
                <a:gdLst>
                  <a:gd name="connsiteX0" fmla="*/ 422 w 12714"/>
                  <a:gd name="connsiteY0" fmla="*/ 85 h 79859"/>
                  <a:gd name="connsiteX1" fmla="*/ 422 w 12714"/>
                  <a:gd name="connsiteY1" fmla="*/ 79945 h 79859"/>
                </a:gdLst>
                <a:ahLst/>
                <a:cxnLst>
                  <a:cxn ang="0">
                    <a:pos x="connsiteX0" y="connsiteY0"/>
                  </a:cxn>
                  <a:cxn ang="0">
                    <a:pos x="connsiteX1" y="connsiteY1"/>
                  </a:cxn>
                </a:cxnLst>
                <a:rect l="l" t="t" r="r" b="b"/>
                <a:pathLst>
                  <a:path w="12714" h="79859">
                    <a:moveTo>
                      <a:pt x="422" y="85"/>
                    </a:moveTo>
                    <a:lnTo>
                      <a:pt x="422" y="79945"/>
                    </a:lnTo>
                  </a:path>
                </a:pathLst>
              </a:custGeom>
              <a:ln w="12700" cap="flat">
                <a:solidFill>
                  <a:srgbClr val="785723"/>
                </a:solidFill>
                <a:prstDash val="solid"/>
                <a:miter/>
              </a:ln>
            </p:spPr>
            <p:txBody>
              <a:bodyPr rtlCol="0" anchor="ctr"/>
              <a:lstStyle/>
              <a:p>
                <a:endParaRPr lang="en-US" sz="2400"/>
              </a:p>
            </p:txBody>
          </p:sp>
          <p:sp>
            <p:nvSpPr>
              <p:cNvPr id="386" name="Freeform 385">
                <a:extLst>
                  <a:ext uri="{FF2B5EF4-FFF2-40B4-BE49-F238E27FC236}">
                    <a16:creationId xmlns:a16="http://schemas.microsoft.com/office/drawing/2014/main" id="{739C9E0F-DBF7-592B-C74B-22979F244EA7}"/>
                  </a:ext>
                </a:extLst>
              </p:cNvPr>
              <p:cNvSpPr/>
              <p:nvPr/>
            </p:nvSpPr>
            <p:spPr>
              <a:xfrm>
                <a:off x="6868933" y="2197926"/>
                <a:ext cx="80099" cy="12676"/>
              </a:xfrm>
              <a:custGeom>
                <a:avLst/>
                <a:gdLst>
                  <a:gd name="connsiteX0" fmla="*/ 80522 w 80099"/>
                  <a:gd name="connsiteY0" fmla="*/ 85 h 12676"/>
                  <a:gd name="connsiteX1" fmla="*/ 422 w 80099"/>
                  <a:gd name="connsiteY1" fmla="*/ 85 h 12676"/>
                </a:gdLst>
                <a:ahLst/>
                <a:cxnLst>
                  <a:cxn ang="0">
                    <a:pos x="connsiteX0" y="connsiteY0"/>
                  </a:cxn>
                  <a:cxn ang="0">
                    <a:pos x="connsiteX1" y="connsiteY1"/>
                  </a:cxn>
                </a:cxnLst>
                <a:rect l="l" t="t" r="r" b="b"/>
                <a:pathLst>
                  <a:path w="80099" h="12676">
                    <a:moveTo>
                      <a:pt x="80522" y="85"/>
                    </a:moveTo>
                    <a:lnTo>
                      <a:pt x="422" y="85"/>
                    </a:lnTo>
                  </a:path>
                </a:pathLst>
              </a:custGeom>
              <a:ln w="12700" cap="flat">
                <a:solidFill>
                  <a:srgbClr val="785723"/>
                </a:solidFill>
                <a:prstDash val="solid"/>
                <a:miter/>
              </a:ln>
            </p:spPr>
            <p:txBody>
              <a:bodyPr rtlCol="0" anchor="ctr"/>
              <a:lstStyle/>
              <a:p>
                <a:endParaRPr lang="en-US" sz="2400"/>
              </a:p>
            </p:txBody>
          </p:sp>
        </p:grpSp>
        <p:grpSp>
          <p:nvGrpSpPr>
            <p:cNvPr id="387" name="Graphic 5">
              <a:extLst>
                <a:ext uri="{FF2B5EF4-FFF2-40B4-BE49-F238E27FC236}">
                  <a16:creationId xmlns:a16="http://schemas.microsoft.com/office/drawing/2014/main" id="{2A19E24C-17A1-22F4-1478-ACF87F598B75}"/>
                </a:ext>
              </a:extLst>
            </p:cNvPr>
            <p:cNvGrpSpPr/>
            <p:nvPr/>
          </p:nvGrpSpPr>
          <p:grpSpPr>
            <a:xfrm>
              <a:off x="6890548" y="2171307"/>
              <a:ext cx="80099" cy="79859"/>
              <a:chOff x="6890548" y="2171307"/>
              <a:chExt cx="80099" cy="79859"/>
            </a:xfrm>
          </p:grpSpPr>
          <p:sp>
            <p:nvSpPr>
              <p:cNvPr id="388" name="Freeform 387">
                <a:extLst>
                  <a:ext uri="{FF2B5EF4-FFF2-40B4-BE49-F238E27FC236}">
                    <a16:creationId xmlns:a16="http://schemas.microsoft.com/office/drawing/2014/main" id="{D4CFD7E3-70C2-516A-B4C3-B38355462B6E}"/>
                  </a:ext>
                </a:extLst>
              </p:cNvPr>
              <p:cNvSpPr/>
              <p:nvPr/>
            </p:nvSpPr>
            <p:spPr>
              <a:xfrm>
                <a:off x="6929962" y="2171307"/>
                <a:ext cx="12714" cy="79859"/>
              </a:xfrm>
              <a:custGeom>
                <a:avLst/>
                <a:gdLst>
                  <a:gd name="connsiteX0" fmla="*/ 424 w 12714"/>
                  <a:gd name="connsiteY0" fmla="*/ 86 h 79859"/>
                  <a:gd name="connsiteX1" fmla="*/ 424 w 12714"/>
                  <a:gd name="connsiteY1" fmla="*/ 79946 h 79859"/>
                </a:gdLst>
                <a:ahLst/>
                <a:cxnLst>
                  <a:cxn ang="0">
                    <a:pos x="connsiteX0" y="connsiteY0"/>
                  </a:cxn>
                  <a:cxn ang="0">
                    <a:pos x="connsiteX1" y="connsiteY1"/>
                  </a:cxn>
                </a:cxnLst>
                <a:rect l="l" t="t" r="r" b="b"/>
                <a:pathLst>
                  <a:path w="12714" h="79859">
                    <a:moveTo>
                      <a:pt x="424" y="86"/>
                    </a:moveTo>
                    <a:lnTo>
                      <a:pt x="424" y="79946"/>
                    </a:lnTo>
                  </a:path>
                </a:pathLst>
              </a:custGeom>
              <a:ln w="12700" cap="flat">
                <a:solidFill>
                  <a:srgbClr val="785723"/>
                </a:solidFill>
                <a:prstDash val="solid"/>
                <a:miter/>
              </a:ln>
            </p:spPr>
            <p:txBody>
              <a:bodyPr rtlCol="0" anchor="ctr"/>
              <a:lstStyle/>
              <a:p>
                <a:endParaRPr lang="en-US" sz="2400"/>
              </a:p>
            </p:txBody>
          </p:sp>
          <p:sp>
            <p:nvSpPr>
              <p:cNvPr id="389" name="Freeform 388">
                <a:extLst>
                  <a:ext uri="{FF2B5EF4-FFF2-40B4-BE49-F238E27FC236}">
                    <a16:creationId xmlns:a16="http://schemas.microsoft.com/office/drawing/2014/main" id="{7916B053-60AB-9B9C-0691-68DE4E447ED7}"/>
                  </a:ext>
                </a:extLst>
              </p:cNvPr>
              <p:cNvSpPr/>
              <p:nvPr/>
            </p:nvSpPr>
            <p:spPr>
              <a:xfrm>
                <a:off x="6890548" y="2210603"/>
                <a:ext cx="80099" cy="12676"/>
              </a:xfrm>
              <a:custGeom>
                <a:avLst/>
                <a:gdLst>
                  <a:gd name="connsiteX0" fmla="*/ 80524 w 80099"/>
                  <a:gd name="connsiteY0" fmla="*/ 86 h 12676"/>
                  <a:gd name="connsiteX1" fmla="*/ 424 w 80099"/>
                  <a:gd name="connsiteY1" fmla="*/ 86 h 12676"/>
                </a:gdLst>
                <a:ahLst/>
                <a:cxnLst>
                  <a:cxn ang="0">
                    <a:pos x="connsiteX0" y="connsiteY0"/>
                  </a:cxn>
                  <a:cxn ang="0">
                    <a:pos x="connsiteX1" y="connsiteY1"/>
                  </a:cxn>
                </a:cxnLst>
                <a:rect l="l" t="t" r="r" b="b"/>
                <a:pathLst>
                  <a:path w="80099" h="12676">
                    <a:moveTo>
                      <a:pt x="80524" y="86"/>
                    </a:moveTo>
                    <a:lnTo>
                      <a:pt x="424" y="86"/>
                    </a:lnTo>
                  </a:path>
                </a:pathLst>
              </a:custGeom>
              <a:ln w="12700" cap="flat">
                <a:solidFill>
                  <a:srgbClr val="785723"/>
                </a:solidFill>
                <a:prstDash val="solid"/>
                <a:miter/>
              </a:ln>
            </p:spPr>
            <p:txBody>
              <a:bodyPr rtlCol="0" anchor="ctr"/>
              <a:lstStyle/>
              <a:p>
                <a:endParaRPr lang="en-US" sz="2400"/>
              </a:p>
            </p:txBody>
          </p:sp>
        </p:grpSp>
        <p:grpSp>
          <p:nvGrpSpPr>
            <p:cNvPr id="390" name="Graphic 5">
              <a:extLst>
                <a:ext uri="{FF2B5EF4-FFF2-40B4-BE49-F238E27FC236}">
                  <a16:creationId xmlns:a16="http://schemas.microsoft.com/office/drawing/2014/main" id="{45993DCA-6207-75D3-17C3-37372BD8D2E3}"/>
                </a:ext>
              </a:extLst>
            </p:cNvPr>
            <p:cNvGrpSpPr/>
            <p:nvPr/>
          </p:nvGrpSpPr>
          <p:grpSpPr>
            <a:xfrm>
              <a:off x="6894362" y="2171307"/>
              <a:ext cx="80099" cy="79859"/>
              <a:chOff x="6894362" y="2171307"/>
              <a:chExt cx="80099" cy="79859"/>
            </a:xfrm>
          </p:grpSpPr>
          <p:sp>
            <p:nvSpPr>
              <p:cNvPr id="391" name="Freeform 390">
                <a:extLst>
                  <a:ext uri="{FF2B5EF4-FFF2-40B4-BE49-F238E27FC236}">
                    <a16:creationId xmlns:a16="http://schemas.microsoft.com/office/drawing/2014/main" id="{70F7160B-A315-0BFA-8490-06E2383FC503}"/>
                  </a:ext>
                </a:extLst>
              </p:cNvPr>
              <p:cNvSpPr/>
              <p:nvPr/>
            </p:nvSpPr>
            <p:spPr>
              <a:xfrm>
                <a:off x="6933776" y="2171307"/>
                <a:ext cx="12714" cy="79859"/>
              </a:xfrm>
              <a:custGeom>
                <a:avLst/>
                <a:gdLst>
                  <a:gd name="connsiteX0" fmla="*/ 424 w 12714"/>
                  <a:gd name="connsiteY0" fmla="*/ 86 h 79859"/>
                  <a:gd name="connsiteX1" fmla="*/ 424 w 12714"/>
                  <a:gd name="connsiteY1" fmla="*/ 79946 h 79859"/>
                </a:gdLst>
                <a:ahLst/>
                <a:cxnLst>
                  <a:cxn ang="0">
                    <a:pos x="connsiteX0" y="connsiteY0"/>
                  </a:cxn>
                  <a:cxn ang="0">
                    <a:pos x="connsiteX1" y="connsiteY1"/>
                  </a:cxn>
                </a:cxnLst>
                <a:rect l="l" t="t" r="r" b="b"/>
                <a:pathLst>
                  <a:path w="12714" h="79859">
                    <a:moveTo>
                      <a:pt x="424" y="86"/>
                    </a:moveTo>
                    <a:lnTo>
                      <a:pt x="424" y="79946"/>
                    </a:lnTo>
                  </a:path>
                </a:pathLst>
              </a:custGeom>
              <a:ln w="12700" cap="flat">
                <a:solidFill>
                  <a:srgbClr val="785723"/>
                </a:solidFill>
                <a:prstDash val="solid"/>
                <a:miter/>
              </a:ln>
            </p:spPr>
            <p:txBody>
              <a:bodyPr rtlCol="0" anchor="ctr"/>
              <a:lstStyle/>
              <a:p>
                <a:endParaRPr lang="en-US" sz="2400"/>
              </a:p>
            </p:txBody>
          </p:sp>
          <p:sp>
            <p:nvSpPr>
              <p:cNvPr id="392" name="Freeform 391">
                <a:extLst>
                  <a:ext uri="{FF2B5EF4-FFF2-40B4-BE49-F238E27FC236}">
                    <a16:creationId xmlns:a16="http://schemas.microsoft.com/office/drawing/2014/main" id="{796B62C2-8EB2-08E1-1974-84B2381B5867}"/>
                  </a:ext>
                </a:extLst>
              </p:cNvPr>
              <p:cNvSpPr/>
              <p:nvPr/>
            </p:nvSpPr>
            <p:spPr>
              <a:xfrm>
                <a:off x="6894362" y="2210603"/>
                <a:ext cx="80099" cy="12676"/>
              </a:xfrm>
              <a:custGeom>
                <a:avLst/>
                <a:gdLst>
                  <a:gd name="connsiteX0" fmla="*/ 80524 w 80099"/>
                  <a:gd name="connsiteY0" fmla="*/ 86 h 12676"/>
                  <a:gd name="connsiteX1" fmla="*/ 424 w 80099"/>
                  <a:gd name="connsiteY1" fmla="*/ 86 h 12676"/>
                </a:gdLst>
                <a:ahLst/>
                <a:cxnLst>
                  <a:cxn ang="0">
                    <a:pos x="connsiteX0" y="connsiteY0"/>
                  </a:cxn>
                  <a:cxn ang="0">
                    <a:pos x="connsiteX1" y="connsiteY1"/>
                  </a:cxn>
                </a:cxnLst>
                <a:rect l="l" t="t" r="r" b="b"/>
                <a:pathLst>
                  <a:path w="80099" h="12676">
                    <a:moveTo>
                      <a:pt x="80524" y="86"/>
                    </a:moveTo>
                    <a:lnTo>
                      <a:pt x="424" y="86"/>
                    </a:lnTo>
                  </a:path>
                </a:pathLst>
              </a:custGeom>
              <a:ln w="12700" cap="flat">
                <a:solidFill>
                  <a:srgbClr val="785723"/>
                </a:solidFill>
                <a:prstDash val="solid"/>
                <a:miter/>
              </a:ln>
            </p:spPr>
            <p:txBody>
              <a:bodyPr rtlCol="0" anchor="ctr"/>
              <a:lstStyle/>
              <a:p>
                <a:endParaRPr lang="en-US" sz="2400"/>
              </a:p>
            </p:txBody>
          </p:sp>
        </p:grpSp>
        <p:grpSp>
          <p:nvGrpSpPr>
            <p:cNvPr id="393" name="Graphic 5">
              <a:extLst>
                <a:ext uri="{FF2B5EF4-FFF2-40B4-BE49-F238E27FC236}">
                  <a16:creationId xmlns:a16="http://schemas.microsoft.com/office/drawing/2014/main" id="{4E02DB3C-E39D-7D16-8FD0-A44A04138AFF}"/>
                </a:ext>
              </a:extLst>
            </p:cNvPr>
            <p:cNvGrpSpPr/>
            <p:nvPr/>
          </p:nvGrpSpPr>
          <p:grpSpPr>
            <a:xfrm>
              <a:off x="6914705" y="2187786"/>
              <a:ext cx="80099" cy="79859"/>
              <a:chOff x="6914705" y="2187786"/>
              <a:chExt cx="80099" cy="79859"/>
            </a:xfrm>
          </p:grpSpPr>
          <p:sp>
            <p:nvSpPr>
              <p:cNvPr id="394" name="Freeform 393">
                <a:extLst>
                  <a:ext uri="{FF2B5EF4-FFF2-40B4-BE49-F238E27FC236}">
                    <a16:creationId xmlns:a16="http://schemas.microsoft.com/office/drawing/2014/main" id="{C5C007FB-BAFB-07D6-1741-C97C507B8C61}"/>
                  </a:ext>
                </a:extLst>
              </p:cNvPr>
              <p:cNvSpPr/>
              <p:nvPr/>
            </p:nvSpPr>
            <p:spPr>
              <a:xfrm>
                <a:off x="6954119" y="2187786"/>
                <a:ext cx="12714" cy="79859"/>
              </a:xfrm>
              <a:custGeom>
                <a:avLst/>
                <a:gdLst>
                  <a:gd name="connsiteX0" fmla="*/ 426 w 12714"/>
                  <a:gd name="connsiteY0" fmla="*/ 87 h 79859"/>
                  <a:gd name="connsiteX1" fmla="*/ 426 w 12714"/>
                  <a:gd name="connsiteY1" fmla="*/ 79947 h 79859"/>
                </a:gdLst>
                <a:ahLst/>
                <a:cxnLst>
                  <a:cxn ang="0">
                    <a:pos x="connsiteX0" y="connsiteY0"/>
                  </a:cxn>
                  <a:cxn ang="0">
                    <a:pos x="connsiteX1" y="connsiteY1"/>
                  </a:cxn>
                </a:cxnLst>
                <a:rect l="l" t="t" r="r" b="b"/>
                <a:pathLst>
                  <a:path w="12714" h="79859">
                    <a:moveTo>
                      <a:pt x="426" y="87"/>
                    </a:moveTo>
                    <a:lnTo>
                      <a:pt x="426" y="79947"/>
                    </a:lnTo>
                  </a:path>
                </a:pathLst>
              </a:custGeom>
              <a:ln w="12700" cap="flat">
                <a:solidFill>
                  <a:srgbClr val="785723"/>
                </a:solidFill>
                <a:prstDash val="solid"/>
                <a:miter/>
              </a:ln>
            </p:spPr>
            <p:txBody>
              <a:bodyPr rtlCol="0" anchor="ctr"/>
              <a:lstStyle/>
              <a:p>
                <a:endParaRPr lang="en-US" sz="2400"/>
              </a:p>
            </p:txBody>
          </p:sp>
          <p:sp>
            <p:nvSpPr>
              <p:cNvPr id="395" name="Freeform 394">
                <a:extLst>
                  <a:ext uri="{FF2B5EF4-FFF2-40B4-BE49-F238E27FC236}">
                    <a16:creationId xmlns:a16="http://schemas.microsoft.com/office/drawing/2014/main" id="{D92BA2A3-782F-2134-366B-7A6E0515E915}"/>
                  </a:ext>
                </a:extLst>
              </p:cNvPr>
              <p:cNvSpPr/>
              <p:nvPr/>
            </p:nvSpPr>
            <p:spPr>
              <a:xfrm>
                <a:off x="6914705" y="2227081"/>
                <a:ext cx="80099" cy="12676"/>
              </a:xfrm>
              <a:custGeom>
                <a:avLst/>
                <a:gdLst>
                  <a:gd name="connsiteX0" fmla="*/ 80526 w 80099"/>
                  <a:gd name="connsiteY0" fmla="*/ 87 h 12676"/>
                  <a:gd name="connsiteX1" fmla="*/ 426 w 80099"/>
                  <a:gd name="connsiteY1" fmla="*/ 87 h 12676"/>
                </a:gdLst>
                <a:ahLst/>
                <a:cxnLst>
                  <a:cxn ang="0">
                    <a:pos x="connsiteX0" y="connsiteY0"/>
                  </a:cxn>
                  <a:cxn ang="0">
                    <a:pos x="connsiteX1" y="connsiteY1"/>
                  </a:cxn>
                </a:cxnLst>
                <a:rect l="l" t="t" r="r" b="b"/>
                <a:pathLst>
                  <a:path w="80099" h="12676">
                    <a:moveTo>
                      <a:pt x="80526" y="87"/>
                    </a:moveTo>
                    <a:lnTo>
                      <a:pt x="426" y="87"/>
                    </a:lnTo>
                  </a:path>
                </a:pathLst>
              </a:custGeom>
              <a:ln w="12700" cap="flat">
                <a:solidFill>
                  <a:srgbClr val="785723"/>
                </a:solidFill>
                <a:prstDash val="solid"/>
                <a:miter/>
              </a:ln>
            </p:spPr>
            <p:txBody>
              <a:bodyPr rtlCol="0" anchor="ctr"/>
              <a:lstStyle/>
              <a:p>
                <a:endParaRPr lang="en-US" sz="2400"/>
              </a:p>
            </p:txBody>
          </p:sp>
        </p:grpSp>
        <p:grpSp>
          <p:nvGrpSpPr>
            <p:cNvPr id="396" name="Graphic 5">
              <a:extLst>
                <a:ext uri="{FF2B5EF4-FFF2-40B4-BE49-F238E27FC236}">
                  <a16:creationId xmlns:a16="http://schemas.microsoft.com/office/drawing/2014/main" id="{FFFFBF6F-B02F-AA19-2ACA-E29463AB8728}"/>
                </a:ext>
              </a:extLst>
            </p:cNvPr>
            <p:cNvGrpSpPr/>
            <p:nvPr/>
          </p:nvGrpSpPr>
          <p:grpSpPr>
            <a:xfrm>
              <a:off x="6928690" y="2187786"/>
              <a:ext cx="80099" cy="79859"/>
              <a:chOff x="6928690" y="2187786"/>
              <a:chExt cx="80099" cy="79859"/>
            </a:xfrm>
          </p:grpSpPr>
          <p:sp>
            <p:nvSpPr>
              <p:cNvPr id="397" name="Freeform 396">
                <a:extLst>
                  <a:ext uri="{FF2B5EF4-FFF2-40B4-BE49-F238E27FC236}">
                    <a16:creationId xmlns:a16="http://schemas.microsoft.com/office/drawing/2014/main" id="{40A2811C-D1DD-012D-4D42-F57A94102BEF}"/>
                  </a:ext>
                </a:extLst>
              </p:cNvPr>
              <p:cNvSpPr/>
              <p:nvPr/>
            </p:nvSpPr>
            <p:spPr>
              <a:xfrm>
                <a:off x="6968105" y="2187786"/>
                <a:ext cx="12714" cy="79859"/>
              </a:xfrm>
              <a:custGeom>
                <a:avLst/>
                <a:gdLst>
                  <a:gd name="connsiteX0" fmla="*/ 427 w 12714"/>
                  <a:gd name="connsiteY0" fmla="*/ 87 h 79859"/>
                  <a:gd name="connsiteX1" fmla="*/ 427 w 12714"/>
                  <a:gd name="connsiteY1" fmla="*/ 79947 h 79859"/>
                </a:gdLst>
                <a:ahLst/>
                <a:cxnLst>
                  <a:cxn ang="0">
                    <a:pos x="connsiteX0" y="connsiteY0"/>
                  </a:cxn>
                  <a:cxn ang="0">
                    <a:pos x="connsiteX1" y="connsiteY1"/>
                  </a:cxn>
                </a:cxnLst>
                <a:rect l="l" t="t" r="r" b="b"/>
                <a:pathLst>
                  <a:path w="12714" h="79859">
                    <a:moveTo>
                      <a:pt x="427" y="87"/>
                    </a:moveTo>
                    <a:lnTo>
                      <a:pt x="427" y="79947"/>
                    </a:lnTo>
                  </a:path>
                </a:pathLst>
              </a:custGeom>
              <a:ln w="12700" cap="flat">
                <a:solidFill>
                  <a:srgbClr val="785723"/>
                </a:solidFill>
                <a:prstDash val="solid"/>
                <a:miter/>
              </a:ln>
            </p:spPr>
            <p:txBody>
              <a:bodyPr rtlCol="0" anchor="ctr"/>
              <a:lstStyle/>
              <a:p>
                <a:endParaRPr lang="en-US" sz="2400"/>
              </a:p>
            </p:txBody>
          </p:sp>
          <p:sp>
            <p:nvSpPr>
              <p:cNvPr id="398" name="Freeform 397">
                <a:extLst>
                  <a:ext uri="{FF2B5EF4-FFF2-40B4-BE49-F238E27FC236}">
                    <a16:creationId xmlns:a16="http://schemas.microsoft.com/office/drawing/2014/main" id="{71B353E8-7646-F83A-A5FB-3D028188FE49}"/>
                  </a:ext>
                </a:extLst>
              </p:cNvPr>
              <p:cNvSpPr/>
              <p:nvPr/>
            </p:nvSpPr>
            <p:spPr>
              <a:xfrm>
                <a:off x="6928690" y="2227081"/>
                <a:ext cx="80099" cy="12676"/>
              </a:xfrm>
              <a:custGeom>
                <a:avLst/>
                <a:gdLst>
                  <a:gd name="connsiteX0" fmla="*/ 80527 w 80099"/>
                  <a:gd name="connsiteY0" fmla="*/ 87 h 12676"/>
                  <a:gd name="connsiteX1" fmla="*/ 427 w 80099"/>
                  <a:gd name="connsiteY1" fmla="*/ 87 h 12676"/>
                </a:gdLst>
                <a:ahLst/>
                <a:cxnLst>
                  <a:cxn ang="0">
                    <a:pos x="connsiteX0" y="connsiteY0"/>
                  </a:cxn>
                  <a:cxn ang="0">
                    <a:pos x="connsiteX1" y="connsiteY1"/>
                  </a:cxn>
                </a:cxnLst>
                <a:rect l="l" t="t" r="r" b="b"/>
                <a:pathLst>
                  <a:path w="80099" h="12676">
                    <a:moveTo>
                      <a:pt x="80527" y="87"/>
                    </a:moveTo>
                    <a:lnTo>
                      <a:pt x="427" y="87"/>
                    </a:lnTo>
                  </a:path>
                </a:pathLst>
              </a:custGeom>
              <a:ln w="12700" cap="flat">
                <a:solidFill>
                  <a:srgbClr val="785723"/>
                </a:solidFill>
                <a:prstDash val="solid"/>
                <a:miter/>
              </a:ln>
            </p:spPr>
            <p:txBody>
              <a:bodyPr rtlCol="0" anchor="ctr"/>
              <a:lstStyle/>
              <a:p>
                <a:endParaRPr lang="en-US" sz="2400"/>
              </a:p>
            </p:txBody>
          </p:sp>
        </p:grpSp>
        <p:grpSp>
          <p:nvGrpSpPr>
            <p:cNvPr id="399" name="Graphic 5">
              <a:extLst>
                <a:ext uri="{FF2B5EF4-FFF2-40B4-BE49-F238E27FC236}">
                  <a16:creationId xmlns:a16="http://schemas.microsoft.com/office/drawing/2014/main" id="{5F8A9C61-29C9-3248-7C9E-59639C4524A1}"/>
                </a:ext>
              </a:extLst>
            </p:cNvPr>
            <p:cNvGrpSpPr/>
            <p:nvPr/>
          </p:nvGrpSpPr>
          <p:grpSpPr>
            <a:xfrm>
              <a:off x="6952848" y="2187786"/>
              <a:ext cx="80099" cy="79859"/>
              <a:chOff x="6952848" y="2187786"/>
              <a:chExt cx="80099" cy="79859"/>
            </a:xfrm>
          </p:grpSpPr>
          <p:sp>
            <p:nvSpPr>
              <p:cNvPr id="400" name="Freeform 399">
                <a:extLst>
                  <a:ext uri="{FF2B5EF4-FFF2-40B4-BE49-F238E27FC236}">
                    <a16:creationId xmlns:a16="http://schemas.microsoft.com/office/drawing/2014/main" id="{EE163CEF-4F4F-9B1A-8759-187B80EE299F}"/>
                  </a:ext>
                </a:extLst>
              </p:cNvPr>
              <p:cNvSpPr/>
              <p:nvPr/>
            </p:nvSpPr>
            <p:spPr>
              <a:xfrm>
                <a:off x="6992262" y="2187786"/>
                <a:ext cx="12714" cy="79859"/>
              </a:xfrm>
              <a:custGeom>
                <a:avLst/>
                <a:gdLst>
                  <a:gd name="connsiteX0" fmla="*/ 429 w 12714"/>
                  <a:gd name="connsiteY0" fmla="*/ 87 h 79859"/>
                  <a:gd name="connsiteX1" fmla="*/ 429 w 12714"/>
                  <a:gd name="connsiteY1" fmla="*/ 79947 h 79859"/>
                </a:gdLst>
                <a:ahLst/>
                <a:cxnLst>
                  <a:cxn ang="0">
                    <a:pos x="connsiteX0" y="connsiteY0"/>
                  </a:cxn>
                  <a:cxn ang="0">
                    <a:pos x="connsiteX1" y="connsiteY1"/>
                  </a:cxn>
                </a:cxnLst>
                <a:rect l="l" t="t" r="r" b="b"/>
                <a:pathLst>
                  <a:path w="12714" h="79859">
                    <a:moveTo>
                      <a:pt x="429" y="87"/>
                    </a:moveTo>
                    <a:lnTo>
                      <a:pt x="429" y="79947"/>
                    </a:lnTo>
                  </a:path>
                </a:pathLst>
              </a:custGeom>
              <a:ln w="12700" cap="flat">
                <a:solidFill>
                  <a:srgbClr val="785723"/>
                </a:solidFill>
                <a:prstDash val="solid"/>
                <a:miter/>
              </a:ln>
            </p:spPr>
            <p:txBody>
              <a:bodyPr rtlCol="0" anchor="ctr"/>
              <a:lstStyle/>
              <a:p>
                <a:endParaRPr lang="en-US" sz="2400"/>
              </a:p>
            </p:txBody>
          </p:sp>
          <p:sp>
            <p:nvSpPr>
              <p:cNvPr id="401" name="Freeform 400">
                <a:extLst>
                  <a:ext uri="{FF2B5EF4-FFF2-40B4-BE49-F238E27FC236}">
                    <a16:creationId xmlns:a16="http://schemas.microsoft.com/office/drawing/2014/main" id="{E86DBD52-CC36-1C29-8B98-46A9590CD8DE}"/>
                  </a:ext>
                </a:extLst>
              </p:cNvPr>
              <p:cNvSpPr/>
              <p:nvPr/>
            </p:nvSpPr>
            <p:spPr>
              <a:xfrm>
                <a:off x="6952848" y="2227081"/>
                <a:ext cx="80099" cy="12676"/>
              </a:xfrm>
              <a:custGeom>
                <a:avLst/>
                <a:gdLst>
                  <a:gd name="connsiteX0" fmla="*/ 80529 w 80099"/>
                  <a:gd name="connsiteY0" fmla="*/ 87 h 12676"/>
                  <a:gd name="connsiteX1" fmla="*/ 429 w 80099"/>
                  <a:gd name="connsiteY1" fmla="*/ 87 h 12676"/>
                </a:gdLst>
                <a:ahLst/>
                <a:cxnLst>
                  <a:cxn ang="0">
                    <a:pos x="connsiteX0" y="connsiteY0"/>
                  </a:cxn>
                  <a:cxn ang="0">
                    <a:pos x="connsiteX1" y="connsiteY1"/>
                  </a:cxn>
                </a:cxnLst>
                <a:rect l="l" t="t" r="r" b="b"/>
                <a:pathLst>
                  <a:path w="80099" h="12676">
                    <a:moveTo>
                      <a:pt x="80529" y="87"/>
                    </a:moveTo>
                    <a:lnTo>
                      <a:pt x="429" y="87"/>
                    </a:lnTo>
                  </a:path>
                </a:pathLst>
              </a:custGeom>
              <a:ln w="12700" cap="flat">
                <a:solidFill>
                  <a:srgbClr val="785723"/>
                </a:solidFill>
                <a:prstDash val="solid"/>
                <a:miter/>
              </a:ln>
            </p:spPr>
            <p:txBody>
              <a:bodyPr rtlCol="0" anchor="ctr"/>
              <a:lstStyle/>
              <a:p>
                <a:endParaRPr lang="en-US" sz="2400"/>
              </a:p>
            </p:txBody>
          </p:sp>
        </p:grpSp>
        <p:grpSp>
          <p:nvGrpSpPr>
            <p:cNvPr id="402" name="Graphic 5">
              <a:extLst>
                <a:ext uri="{FF2B5EF4-FFF2-40B4-BE49-F238E27FC236}">
                  <a16:creationId xmlns:a16="http://schemas.microsoft.com/office/drawing/2014/main" id="{619A08C9-ADD3-463A-78B5-1D74D1FFCE03}"/>
                </a:ext>
              </a:extLst>
            </p:cNvPr>
            <p:cNvGrpSpPr/>
            <p:nvPr/>
          </p:nvGrpSpPr>
          <p:grpSpPr>
            <a:xfrm>
              <a:off x="6957933" y="2187786"/>
              <a:ext cx="80099" cy="79859"/>
              <a:chOff x="6957933" y="2187786"/>
              <a:chExt cx="80099" cy="79859"/>
            </a:xfrm>
          </p:grpSpPr>
          <p:sp>
            <p:nvSpPr>
              <p:cNvPr id="403" name="Freeform 402">
                <a:extLst>
                  <a:ext uri="{FF2B5EF4-FFF2-40B4-BE49-F238E27FC236}">
                    <a16:creationId xmlns:a16="http://schemas.microsoft.com/office/drawing/2014/main" id="{F6F8B3C4-35CF-CB5D-AAC2-386BCED04834}"/>
                  </a:ext>
                </a:extLst>
              </p:cNvPr>
              <p:cNvSpPr/>
              <p:nvPr/>
            </p:nvSpPr>
            <p:spPr>
              <a:xfrm>
                <a:off x="6997348" y="2187786"/>
                <a:ext cx="12714" cy="79859"/>
              </a:xfrm>
              <a:custGeom>
                <a:avLst/>
                <a:gdLst>
                  <a:gd name="connsiteX0" fmla="*/ 429 w 12714"/>
                  <a:gd name="connsiteY0" fmla="*/ 87 h 79859"/>
                  <a:gd name="connsiteX1" fmla="*/ 429 w 12714"/>
                  <a:gd name="connsiteY1" fmla="*/ 79947 h 79859"/>
                </a:gdLst>
                <a:ahLst/>
                <a:cxnLst>
                  <a:cxn ang="0">
                    <a:pos x="connsiteX0" y="connsiteY0"/>
                  </a:cxn>
                  <a:cxn ang="0">
                    <a:pos x="connsiteX1" y="connsiteY1"/>
                  </a:cxn>
                </a:cxnLst>
                <a:rect l="l" t="t" r="r" b="b"/>
                <a:pathLst>
                  <a:path w="12714" h="79859">
                    <a:moveTo>
                      <a:pt x="429" y="87"/>
                    </a:moveTo>
                    <a:lnTo>
                      <a:pt x="429" y="79947"/>
                    </a:lnTo>
                  </a:path>
                </a:pathLst>
              </a:custGeom>
              <a:ln w="12700" cap="flat">
                <a:solidFill>
                  <a:srgbClr val="785723"/>
                </a:solidFill>
                <a:prstDash val="solid"/>
                <a:miter/>
              </a:ln>
            </p:spPr>
            <p:txBody>
              <a:bodyPr rtlCol="0" anchor="ctr"/>
              <a:lstStyle/>
              <a:p>
                <a:endParaRPr lang="en-US" sz="2400"/>
              </a:p>
            </p:txBody>
          </p:sp>
          <p:sp>
            <p:nvSpPr>
              <p:cNvPr id="404" name="Freeform 403">
                <a:extLst>
                  <a:ext uri="{FF2B5EF4-FFF2-40B4-BE49-F238E27FC236}">
                    <a16:creationId xmlns:a16="http://schemas.microsoft.com/office/drawing/2014/main" id="{ED24C8AA-CD66-A9B1-03BD-A07DFE0D6361}"/>
                  </a:ext>
                </a:extLst>
              </p:cNvPr>
              <p:cNvSpPr/>
              <p:nvPr/>
            </p:nvSpPr>
            <p:spPr>
              <a:xfrm>
                <a:off x="6957933" y="2227081"/>
                <a:ext cx="80099" cy="12676"/>
              </a:xfrm>
              <a:custGeom>
                <a:avLst/>
                <a:gdLst>
                  <a:gd name="connsiteX0" fmla="*/ 80529 w 80099"/>
                  <a:gd name="connsiteY0" fmla="*/ 87 h 12676"/>
                  <a:gd name="connsiteX1" fmla="*/ 429 w 80099"/>
                  <a:gd name="connsiteY1" fmla="*/ 87 h 12676"/>
                </a:gdLst>
                <a:ahLst/>
                <a:cxnLst>
                  <a:cxn ang="0">
                    <a:pos x="connsiteX0" y="connsiteY0"/>
                  </a:cxn>
                  <a:cxn ang="0">
                    <a:pos x="connsiteX1" y="connsiteY1"/>
                  </a:cxn>
                </a:cxnLst>
                <a:rect l="l" t="t" r="r" b="b"/>
                <a:pathLst>
                  <a:path w="80099" h="12676">
                    <a:moveTo>
                      <a:pt x="80529" y="87"/>
                    </a:moveTo>
                    <a:lnTo>
                      <a:pt x="429" y="87"/>
                    </a:lnTo>
                  </a:path>
                </a:pathLst>
              </a:custGeom>
              <a:ln w="12700" cap="flat">
                <a:solidFill>
                  <a:srgbClr val="785723"/>
                </a:solidFill>
                <a:prstDash val="solid"/>
                <a:miter/>
              </a:ln>
            </p:spPr>
            <p:txBody>
              <a:bodyPr rtlCol="0" anchor="ctr"/>
              <a:lstStyle/>
              <a:p>
                <a:endParaRPr lang="en-US" sz="2400"/>
              </a:p>
            </p:txBody>
          </p:sp>
        </p:grpSp>
        <p:grpSp>
          <p:nvGrpSpPr>
            <p:cNvPr id="405" name="Graphic 5">
              <a:extLst>
                <a:ext uri="{FF2B5EF4-FFF2-40B4-BE49-F238E27FC236}">
                  <a16:creationId xmlns:a16="http://schemas.microsoft.com/office/drawing/2014/main" id="{2CA4D226-1A26-E926-CFE9-4114C132201A}"/>
                </a:ext>
              </a:extLst>
            </p:cNvPr>
            <p:cNvGrpSpPr/>
            <p:nvPr/>
          </p:nvGrpSpPr>
          <p:grpSpPr>
            <a:xfrm>
              <a:off x="6977005" y="2187786"/>
              <a:ext cx="80099" cy="79859"/>
              <a:chOff x="6977005" y="2187786"/>
              <a:chExt cx="80099" cy="79859"/>
            </a:xfrm>
          </p:grpSpPr>
          <p:sp>
            <p:nvSpPr>
              <p:cNvPr id="406" name="Freeform 405">
                <a:extLst>
                  <a:ext uri="{FF2B5EF4-FFF2-40B4-BE49-F238E27FC236}">
                    <a16:creationId xmlns:a16="http://schemas.microsoft.com/office/drawing/2014/main" id="{E29E2AF3-AE10-42D3-9C1E-72D6287831CE}"/>
                  </a:ext>
                </a:extLst>
              </p:cNvPr>
              <p:cNvSpPr/>
              <p:nvPr/>
            </p:nvSpPr>
            <p:spPr>
              <a:xfrm>
                <a:off x="7016419" y="2187786"/>
                <a:ext cx="12714" cy="79859"/>
              </a:xfrm>
              <a:custGeom>
                <a:avLst/>
                <a:gdLst>
                  <a:gd name="connsiteX0" fmla="*/ 431 w 12714"/>
                  <a:gd name="connsiteY0" fmla="*/ 87 h 79859"/>
                  <a:gd name="connsiteX1" fmla="*/ 431 w 12714"/>
                  <a:gd name="connsiteY1" fmla="*/ 79947 h 79859"/>
                </a:gdLst>
                <a:ahLst/>
                <a:cxnLst>
                  <a:cxn ang="0">
                    <a:pos x="connsiteX0" y="connsiteY0"/>
                  </a:cxn>
                  <a:cxn ang="0">
                    <a:pos x="connsiteX1" y="connsiteY1"/>
                  </a:cxn>
                </a:cxnLst>
                <a:rect l="l" t="t" r="r" b="b"/>
                <a:pathLst>
                  <a:path w="12714" h="79859">
                    <a:moveTo>
                      <a:pt x="431" y="87"/>
                    </a:moveTo>
                    <a:lnTo>
                      <a:pt x="431" y="79947"/>
                    </a:lnTo>
                  </a:path>
                </a:pathLst>
              </a:custGeom>
              <a:ln w="12700" cap="flat">
                <a:solidFill>
                  <a:srgbClr val="785723"/>
                </a:solidFill>
                <a:prstDash val="solid"/>
                <a:miter/>
              </a:ln>
            </p:spPr>
            <p:txBody>
              <a:bodyPr rtlCol="0" anchor="ctr"/>
              <a:lstStyle/>
              <a:p>
                <a:endParaRPr lang="en-US" sz="2400"/>
              </a:p>
            </p:txBody>
          </p:sp>
          <p:sp>
            <p:nvSpPr>
              <p:cNvPr id="407" name="Freeform 406">
                <a:extLst>
                  <a:ext uri="{FF2B5EF4-FFF2-40B4-BE49-F238E27FC236}">
                    <a16:creationId xmlns:a16="http://schemas.microsoft.com/office/drawing/2014/main" id="{D11FE867-B2A0-E33F-4918-69B2E4FEED0F}"/>
                  </a:ext>
                </a:extLst>
              </p:cNvPr>
              <p:cNvSpPr/>
              <p:nvPr/>
            </p:nvSpPr>
            <p:spPr>
              <a:xfrm>
                <a:off x="6977005" y="2227081"/>
                <a:ext cx="80099" cy="12676"/>
              </a:xfrm>
              <a:custGeom>
                <a:avLst/>
                <a:gdLst>
                  <a:gd name="connsiteX0" fmla="*/ 80531 w 80099"/>
                  <a:gd name="connsiteY0" fmla="*/ 87 h 12676"/>
                  <a:gd name="connsiteX1" fmla="*/ 431 w 80099"/>
                  <a:gd name="connsiteY1" fmla="*/ 87 h 12676"/>
                </a:gdLst>
                <a:ahLst/>
                <a:cxnLst>
                  <a:cxn ang="0">
                    <a:pos x="connsiteX0" y="connsiteY0"/>
                  </a:cxn>
                  <a:cxn ang="0">
                    <a:pos x="connsiteX1" y="connsiteY1"/>
                  </a:cxn>
                </a:cxnLst>
                <a:rect l="l" t="t" r="r" b="b"/>
                <a:pathLst>
                  <a:path w="80099" h="12676">
                    <a:moveTo>
                      <a:pt x="80531" y="87"/>
                    </a:moveTo>
                    <a:lnTo>
                      <a:pt x="431" y="87"/>
                    </a:lnTo>
                  </a:path>
                </a:pathLst>
              </a:custGeom>
              <a:ln w="12700" cap="flat">
                <a:solidFill>
                  <a:srgbClr val="785723"/>
                </a:solidFill>
                <a:prstDash val="solid"/>
                <a:miter/>
              </a:ln>
            </p:spPr>
            <p:txBody>
              <a:bodyPr rtlCol="0" anchor="ctr"/>
              <a:lstStyle/>
              <a:p>
                <a:endParaRPr lang="en-US" sz="2400"/>
              </a:p>
            </p:txBody>
          </p:sp>
        </p:grpSp>
        <p:grpSp>
          <p:nvGrpSpPr>
            <p:cNvPr id="408" name="Graphic 5">
              <a:extLst>
                <a:ext uri="{FF2B5EF4-FFF2-40B4-BE49-F238E27FC236}">
                  <a16:creationId xmlns:a16="http://schemas.microsoft.com/office/drawing/2014/main" id="{9D01F44B-911E-F441-6F45-3F95F25BE902}"/>
                </a:ext>
              </a:extLst>
            </p:cNvPr>
            <p:cNvGrpSpPr/>
            <p:nvPr/>
          </p:nvGrpSpPr>
          <p:grpSpPr>
            <a:xfrm>
              <a:off x="6985905" y="2187786"/>
              <a:ext cx="80099" cy="79859"/>
              <a:chOff x="6985905" y="2187786"/>
              <a:chExt cx="80099" cy="79859"/>
            </a:xfrm>
          </p:grpSpPr>
          <p:sp>
            <p:nvSpPr>
              <p:cNvPr id="409" name="Freeform 408">
                <a:extLst>
                  <a:ext uri="{FF2B5EF4-FFF2-40B4-BE49-F238E27FC236}">
                    <a16:creationId xmlns:a16="http://schemas.microsoft.com/office/drawing/2014/main" id="{FB75BAB8-A035-0208-AF26-AAC0428652F0}"/>
                  </a:ext>
                </a:extLst>
              </p:cNvPr>
              <p:cNvSpPr/>
              <p:nvPr/>
            </p:nvSpPr>
            <p:spPr>
              <a:xfrm>
                <a:off x="7025319" y="2187786"/>
                <a:ext cx="12714" cy="79859"/>
              </a:xfrm>
              <a:custGeom>
                <a:avLst/>
                <a:gdLst>
                  <a:gd name="connsiteX0" fmla="*/ 431 w 12714"/>
                  <a:gd name="connsiteY0" fmla="*/ 87 h 79859"/>
                  <a:gd name="connsiteX1" fmla="*/ 431 w 12714"/>
                  <a:gd name="connsiteY1" fmla="*/ 79947 h 79859"/>
                </a:gdLst>
                <a:ahLst/>
                <a:cxnLst>
                  <a:cxn ang="0">
                    <a:pos x="connsiteX0" y="connsiteY0"/>
                  </a:cxn>
                  <a:cxn ang="0">
                    <a:pos x="connsiteX1" y="connsiteY1"/>
                  </a:cxn>
                </a:cxnLst>
                <a:rect l="l" t="t" r="r" b="b"/>
                <a:pathLst>
                  <a:path w="12714" h="79859">
                    <a:moveTo>
                      <a:pt x="431" y="87"/>
                    </a:moveTo>
                    <a:lnTo>
                      <a:pt x="431" y="79947"/>
                    </a:lnTo>
                  </a:path>
                </a:pathLst>
              </a:custGeom>
              <a:ln w="12700" cap="flat">
                <a:solidFill>
                  <a:srgbClr val="785723"/>
                </a:solidFill>
                <a:prstDash val="solid"/>
                <a:miter/>
              </a:ln>
            </p:spPr>
            <p:txBody>
              <a:bodyPr rtlCol="0" anchor="ctr"/>
              <a:lstStyle/>
              <a:p>
                <a:endParaRPr lang="en-US" sz="2400"/>
              </a:p>
            </p:txBody>
          </p:sp>
          <p:sp>
            <p:nvSpPr>
              <p:cNvPr id="410" name="Freeform 409">
                <a:extLst>
                  <a:ext uri="{FF2B5EF4-FFF2-40B4-BE49-F238E27FC236}">
                    <a16:creationId xmlns:a16="http://schemas.microsoft.com/office/drawing/2014/main" id="{A8F333CA-87BF-B131-E644-3E40E946789F}"/>
                  </a:ext>
                </a:extLst>
              </p:cNvPr>
              <p:cNvSpPr/>
              <p:nvPr/>
            </p:nvSpPr>
            <p:spPr>
              <a:xfrm>
                <a:off x="6985905" y="2227081"/>
                <a:ext cx="80099" cy="12676"/>
              </a:xfrm>
              <a:custGeom>
                <a:avLst/>
                <a:gdLst>
                  <a:gd name="connsiteX0" fmla="*/ 80531 w 80099"/>
                  <a:gd name="connsiteY0" fmla="*/ 87 h 12676"/>
                  <a:gd name="connsiteX1" fmla="*/ 431 w 80099"/>
                  <a:gd name="connsiteY1" fmla="*/ 87 h 12676"/>
                </a:gdLst>
                <a:ahLst/>
                <a:cxnLst>
                  <a:cxn ang="0">
                    <a:pos x="connsiteX0" y="connsiteY0"/>
                  </a:cxn>
                  <a:cxn ang="0">
                    <a:pos x="connsiteX1" y="connsiteY1"/>
                  </a:cxn>
                </a:cxnLst>
                <a:rect l="l" t="t" r="r" b="b"/>
                <a:pathLst>
                  <a:path w="80099" h="12676">
                    <a:moveTo>
                      <a:pt x="80531" y="87"/>
                    </a:moveTo>
                    <a:lnTo>
                      <a:pt x="431" y="87"/>
                    </a:lnTo>
                  </a:path>
                </a:pathLst>
              </a:custGeom>
              <a:ln w="12700" cap="flat">
                <a:solidFill>
                  <a:srgbClr val="785723"/>
                </a:solidFill>
                <a:prstDash val="solid"/>
                <a:miter/>
              </a:ln>
            </p:spPr>
            <p:txBody>
              <a:bodyPr rtlCol="0" anchor="ctr"/>
              <a:lstStyle/>
              <a:p>
                <a:endParaRPr lang="en-US" sz="2400"/>
              </a:p>
            </p:txBody>
          </p:sp>
        </p:grpSp>
        <p:grpSp>
          <p:nvGrpSpPr>
            <p:cNvPr id="411" name="Graphic 5">
              <a:extLst>
                <a:ext uri="{FF2B5EF4-FFF2-40B4-BE49-F238E27FC236}">
                  <a16:creationId xmlns:a16="http://schemas.microsoft.com/office/drawing/2014/main" id="{E8E4B9F1-C6F2-5C9D-7C91-EE3D2954F7A2}"/>
                </a:ext>
              </a:extLst>
            </p:cNvPr>
            <p:cNvGrpSpPr/>
            <p:nvPr/>
          </p:nvGrpSpPr>
          <p:grpSpPr>
            <a:xfrm>
              <a:off x="6996076" y="2187786"/>
              <a:ext cx="80099" cy="79859"/>
              <a:chOff x="6996076" y="2187786"/>
              <a:chExt cx="80099" cy="79859"/>
            </a:xfrm>
          </p:grpSpPr>
          <p:sp>
            <p:nvSpPr>
              <p:cNvPr id="412" name="Freeform 411">
                <a:extLst>
                  <a:ext uri="{FF2B5EF4-FFF2-40B4-BE49-F238E27FC236}">
                    <a16:creationId xmlns:a16="http://schemas.microsoft.com/office/drawing/2014/main" id="{BB31E5B2-9464-4FC2-9F75-9B41EE445A9F}"/>
                  </a:ext>
                </a:extLst>
              </p:cNvPr>
              <p:cNvSpPr/>
              <p:nvPr/>
            </p:nvSpPr>
            <p:spPr>
              <a:xfrm>
                <a:off x="7035490" y="2187786"/>
                <a:ext cx="12714" cy="79859"/>
              </a:xfrm>
              <a:custGeom>
                <a:avLst/>
                <a:gdLst>
                  <a:gd name="connsiteX0" fmla="*/ 432 w 12714"/>
                  <a:gd name="connsiteY0" fmla="*/ 87 h 79859"/>
                  <a:gd name="connsiteX1" fmla="*/ 432 w 12714"/>
                  <a:gd name="connsiteY1" fmla="*/ 79947 h 79859"/>
                </a:gdLst>
                <a:ahLst/>
                <a:cxnLst>
                  <a:cxn ang="0">
                    <a:pos x="connsiteX0" y="connsiteY0"/>
                  </a:cxn>
                  <a:cxn ang="0">
                    <a:pos x="connsiteX1" y="connsiteY1"/>
                  </a:cxn>
                </a:cxnLst>
                <a:rect l="l" t="t" r="r" b="b"/>
                <a:pathLst>
                  <a:path w="12714" h="79859">
                    <a:moveTo>
                      <a:pt x="432" y="87"/>
                    </a:moveTo>
                    <a:lnTo>
                      <a:pt x="432" y="79947"/>
                    </a:lnTo>
                  </a:path>
                </a:pathLst>
              </a:custGeom>
              <a:ln w="12700" cap="flat">
                <a:solidFill>
                  <a:srgbClr val="785723"/>
                </a:solidFill>
                <a:prstDash val="solid"/>
                <a:miter/>
              </a:ln>
            </p:spPr>
            <p:txBody>
              <a:bodyPr rtlCol="0" anchor="ctr"/>
              <a:lstStyle/>
              <a:p>
                <a:endParaRPr lang="en-US" sz="2400"/>
              </a:p>
            </p:txBody>
          </p:sp>
          <p:sp>
            <p:nvSpPr>
              <p:cNvPr id="413" name="Freeform 412">
                <a:extLst>
                  <a:ext uri="{FF2B5EF4-FFF2-40B4-BE49-F238E27FC236}">
                    <a16:creationId xmlns:a16="http://schemas.microsoft.com/office/drawing/2014/main" id="{F3C2EEBA-7717-FC4F-EEAB-9B8C29C8576C}"/>
                  </a:ext>
                </a:extLst>
              </p:cNvPr>
              <p:cNvSpPr/>
              <p:nvPr/>
            </p:nvSpPr>
            <p:spPr>
              <a:xfrm>
                <a:off x="6996076" y="2227081"/>
                <a:ext cx="80099" cy="12676"/>
              </a:xfrm>
              <a:custGeom>
                <a:avLst/>
                <a:gdLst>
                  <a:gd name="connsiteX0" fmla="*/ 80532 w 80099"/>
                  <a:gd name="connsiteY0" fmla="*/ 87 h 12676"/>
                  <a:gd name="connsiteX1" fmla="*/ 432 w 80099"/>
                  <a:gd name="connsiteY1" fmla="*/ 87 h 12676"/>
                </a:gdLst>
                <a:ahLst/>
                <a:cxnLst>
                  <a:cxn ang="0">
                    <a:pos x="connsiteX0" y="connsiteY0"/>
                  </a:cxn>
                  <a:cxn ang="0">
                    <a:pos x="connsiteX1" y="connsiteY1"/>
                  </a:cxn>
                </a:cxnLst>
                <a:rect l="l" t="t" r="r" b="b"/>
                <a:pathLst>
                  <a:path w="80099" h="12676">
                    <a:moveTo>
                      <a:pt x="80532" y="87"/>
                    </a:moveTo>
                    <a:lnTo>
                      <a:pt x="432" y="87"/>
                    </a:lnTo>
                  </a:path>
                </a:pathLst>
              </a:custGeom>
              <a:ln w="12700" cap="flat">
                <a:solidFill>
                  <a:srgbClr val="785723"/>
                </a:solidFill>
                <a:prstDash val="solid"/>
                <a:miter/>
              </a:ln>
            </p:spPr>
            <p:txBody>
              <a:bodyPr rtlCol="0" anchor="ctr"/>
              <a:lstStyle/>
              <a:p>
                <a:endParaRPr lang="en-US" sz="2400"/>
              </a:p>
            </p:txBody>
          </p:sp>
        </p:grpSp>
        <p:grpSp>
          <p:nvGrpSpPr>
            <p:cNvPr id="414" name="Graphic 5">
              <a:extLst>
                <a:ext uri="{FF2B5EF4-FFF2-40B4-BE49-F238E27FC236}">
                  <a16:creationId xmlns:a16="http://schemas.microsoft.com/office/drawing/2014/main" id="{72121075-0F06-36AA-2188-A8E5854FD8F3}"/>
                </a:ext>
              </a:extLst>
            </p:cNvPr>
            <p:cNvGrpSpPr/>
            <p:nvPr/>
          </p:nvGrpSpPr>
          <p:grpSpPr>
            <a:xfrm>
              <a:off x="7008790" y="2187786"/>
              <a:ext cx="80099" cy="79859"/>
              <a:chOff x="7008790" y="2187786"/>
              <a:chExt cx="80099" cy="79859"/>
            </a:xfrm>
          </p:grpSpPr>
          <p:sp>
            <p:nvSpPr>
              <p:cNvPr id="415" name="Freeform 414">
                <a:extLst>
                  <a:ext uri="{FF2B5EF4-FFF2-40B4-BE49-F238E27FC236}">
                    <a16:creationId xmlns:a16="http://schemas.microsoft.com/office/drawing/2014/main" id="{66DCDA8A-72CC-7448-357D-BDE8D553D441}"/>
                  </a:ext>
                </a:extLst>
              </p:cNvPr>
              <p:cNvSpPr/>
              <p:nvPr/>
            </p:nvSpPr>
            <p:spPr>
              <a:xfrm>
                <a:off x="7048205" y="2187786"/>
                <a:ext cx="12714" cy="79859"/>
              </a:xfrm>
              <a:custGeom>
                <a:avLst/>
                <a:gdLst>
                  <a:gd name="connsiteX0" fmla="*/ 433 w 12714"/>
                  <a:gd name="connsiteY0" fmla="*/ 87 h 79859"/>
                  <a:gd name="connsiteX1" fmla="*/ 433 w 12714"/>
                  <a:gd name="connsiteY1" fmla="*/ 79947 h 79859"/>
                </a:gdLst>
                <a:ahLst/>
                <a:cxnLst>
                  <a:cxn ang="0">
                    <a:pos x="connsiteX0" y="connsiteY0"/>
                  </a:cxn>
                  <a:cxn ang="0">
                    <a:pos x="connsiteX1" y="connsiteY1"/>
                  </a:cxn>
                </a:cxnLst>
                <a:rect l="l" t="t" r="r" b="b"/>
                <a:pathLst>
                  <a:path w="12714" h="79859">
                    <a:moveTo>
                      <a:pt x="433" y="87"/>
                    </a:moveTo>
                    <a:lnTo>
                      <a:pt x="433" y="79947"/>
                    </a:lnTo>
                  </a:path>
                </a:pathLst>
              </a:custGeom>
              <a:ln w="12700" cap="flat">
                <a:solidFill>
                  <a:srgbClr val="785723"/>
                </a:solidFill>
                <a:prstDash val="solid"/>
                <a:miter/>
              </a:ln>
            </p:spPr>
            <p:txBody>
              <a:bodyPr rtlCol="0" anchor="ctr"/>
              <a:lstStyle/>
              <a:p>
                <a:endParaRPr lang="en-US" sz="2400"/>
              </a:p>
            </p:txBody>
          </p:sp>
          <p:sp>
            <p:nvSpPr>
              <p:cNvPr id="416" name="Freeform 415">
                <a:extLst>
                  <a:ext uri="{FF2B5EF4-FFF2-40B4-BE49-F238E27FC236}">
                    <a16:creationId xmlns:a16="http://schemas.microsoft.com/office/drawing/2014/main" id="{8E0F287C-9CA5-25A0-9CE9-20B959C271B7}"/>
                  </a:ext>
                </a:extLst>
              </p:cNvPr>
              <p:cNvSpPr/>
              <p:nvPr/>
            </p:nvSpPr>
            <p:spPr>
              <a:xfrm>
                <a:off x="7008790" y="2227081"/>
                <a:ext cx="80099" cy="12676"/>
              </a:xfrm>
              <a:custGeom>
                <a:avLst/>
                <a:gdLst>
                  <a:gd name="connsiteX0" fmla="*/ 80533 w 80099"/>
                  <a:gd name="connsiteY0" fmla="*/ 87 h 12676"/>
                  <a:gd name="connsiteX1" fmla="*/ 433 w 80099"/>
                  <a:gd name="connsiteY1" fmla="*/ 87 h 12676"/>
                </a:gdLst>
                <a:ahLst/>
                <a:cxnLst>
                  <a:cxn ang="0">
                    <a:pos x="connsiteX0" y="connsiteY0"/>
                  </a:cxn>
                  <a:cxn ang="0">
                    <a:pos x="connsiteX1" y="connsiteY1"/>
                  </a:cxn>
                </a:cxnLst>
                <a:rect l="l" t="t" r="r" b="b"/>
                <a:pathLst>
                  <a:path w="80099" h="12676">
                    <a:moveTo>
                      <a:pt x="80533" y="87"/>
                    </a:moveTo>
                    <a:lnTo>
                      <a:pt x="433" y="87"/>
                    </a:lnTo>
                  </a:path>
                </a:pathLst>
              </a:custGeom>
              <a:ln w="12700" cap="flat">
                <a:solidFill>
                  <a:srgbClr val="785723"/>
                </a:solidFill>
                <a:prstDash val="solid"/>
                <a:miter/>
              </a:ln>
            </p:spPr>
            <p:txBody>
              <a:bodyPr rtlCol="0" anchor="ctr"/>
              <a:lstStyle/>
              <a:p>
                <a:endParaRPr lang="en-US" sz="2400"/>
              </a:p>
            </p:txBody>
          </p:sp>
        </p:grpSp>
        <p:grpSp>
          <p:nvGrpSpPr>
            <p:cNvPr id="417" name="Graphic 5">
              <a:extLst>
                <a:ext uri="{FF2B5EF4-FFF2-40B4-BE49-F238E27FC236}">
                  <a16:creationId xmlns:a16="http://schemas.microsoft.com/office/drawing/2014/main" id="{34B3792F-4A32-E763-448B-693468D963B1}"/>
                </a:ext>
              </a:extLst>
            </p:cNvPr>
            <p:cNvGrpSpPr/>
            <p:nvPr/>
          </p:nvGrpSpPr>
          <p:grpSpPr>
            <a:xfrm>
              <a:off x="7013876" y="2187786"/>
              <a:ext cx="80099" cy="79859"/>
              <a:chOff x="7013876" y="2187786"/>
              <a:chExt cx="80099" cy="79859"/>
            </a:xfrm>
          </p:grpSpPr>
          <p:sp>
            <p:nvSpPr>
              <p:cNvPr id="418" name="Freeform 417">
                <a:extLst>
                  <a:ext uri="{FF2B5EF4-FFF2-40B4-BE49-F238E27FC236}">
                    <a16:creationId xmlns:a16="http://schemas.microsoft.com/office/drawing/2014/main" id="{3547CD48-FAAE-8341-D47E-5A337998BD2A}"/>
                  </a:ext>
                </a:extLst>
              </p:cNvPr>
              <p:cNvSpPr/>
              <p:nvPr/>
            </p:nvSpPr>
            <p:spPr>
              <a:xfrm>
                <a:off x="7053290" y="2187786"/>
                <a:ext cx="12714" cy="79859"/>
              </a:xfrm>
              <a:custGeom>
                <a:avLst/>
                <a:gdLst>
                  <a:gd name="connsiteX0" fmla="*/ 434 w 12714"/>
                  <a:gd name="connsiteY0" fmla="*/ 87 h 79859"/>
                  <a:gd name="connsiteX1" fmla="*/ 434 w 12714"/>
                  <a:gd name="connsiteY1" fmla="*/ 79947 h 79859"/>
                </a:gdLst>
                <a:ahLst/>
                <a:cxnLst>
                  <a:cxn ang="0">
                    <a:pos x="connsiteX0" y="connsiteY0"/>
                  </a:cxn>
                  <a:cxn ang="0">
                    <a:pos x="connsiteX1" y="connsiteY1"/>
                  </a:cxn>
                </a:cxnLst>
                <a:rect l="l" t="t" r="r" b="b"/>
                <a:pathLst>
                  <a:path w="12714" h="79859">
                    <a:moveTo>
                      <a:pt x="434" y="87"/>
                    </a:moveTo>
                    <a:lnTo>
                      <a:pt x="434" y="79947"/>
                    </a:lnTo>
                  </a:path>
                </a:pathLst>
              </a:custGeom>
              <a:ln w="12700" cap="flat">
                <a:solidFill>
                  <a:srgbClr val="785723"/>
                </a:solidFill>
                <a:prstDash val="solid"/>
                <a:miter/>
              </a:ln>
            </p:spPr>
            <p:txBody>
              <a:bodyPr rtlCol="0" anchor="ctr"/>
              <a:lstStyle/>
              <a:p>
                <a:endParaRPr lang="en-US" sz="2400"/>
              </a:p>
            </p:txBody>
          </p:sp>
          <p:sp>
            <p:nvSpPr>
              <p:cNvPr id="419" name="Freeform 418">
                <a:extLst>
                  <a:ext uri="{FF2B5EF4-FFF2-40B4-BE49-F238E27FC236}">
                    <a16:creationId xmlns:a16="http://schemas.microsoft.com/office/drawing/2014/main" id="{877C1A7D-3AA2-1168-F218-F47CC1FC8921}"/>
                  </a:ext>
                </a:extLst>
              </p:cNvPr>
              <p:cNvSpPr/>
              <p:nvPr/>
            </p:nvSpPr>
            <p:spPr>
              <a:xfrm>
                <a:off x="7013876" y="2227081"/>
                <a:ext cx="80099" cy="12676"/>
              </a:xfrm>
              <a:custGeom>
                <a:avLst/>
                <a:gdLst>
                  <a:gd name="connsiteX0" fmla="*/ 80534 w 80099"/>
                  <a:gd name="connsiteY0" fmla="*/ 87 h 12676"/>
                  <a:gd name="connsiteX1" fmla="*/ 434 w 80099"/>
                  <a:gd name="connsiteY1" fmla="*/ 87 h 12676"/>
                </a:gdLst>
                <a:ahLst/>
                <a:cxnLst>
                  <a:cxn ang="0">
                    <a:pos x="connsiteX0" y="connsiteY0"/>
                  </a:cxn>
                  <a:cxn ang="0">
                    <a:pos x="connsiteX1" y="connsiteY1"/>
                  </a:cxn>
                </a:cxnLst>
                <a:rect l="l" t="t" r="r" b="b"/>
                <a:pathLst>
                  <a:path w="80099" h="12676">
                    <a:moveTo>
                      <a:pt x="80534" y="87"/>
                    </a:moveTo>
                    <a:lnTo>
                      <a:pt x="434" y="87"/>
                    </a:lnTo>
                  </a:path>
                </a:pathLst>
              </a:custGeom>
              <a:ln w="12700" cap="flat">
                <a:solidFill>
                  <a:srgbClr val="785723"/>
                </a:solidFill>
                <a:prstDash val="solid"/>
                <a:miter/>
              </a:ln>
            </p:spPr>
            <p:txBody>
              <a:bodyPr rtlCol="0" anchor="ctr"/>
              <a:lstStyle/>
              <a:p>
                <a:endParaRPr lang="en-US" sz="2400"/>
              </a:p>
            </p:txBody>
          </p:sp>
        </p:grpSp>
        <p:grpSp>
          <p:nvGrpSpPr>
            <p:cNvPr id="420" name="Graphic 5">
              <a:extLst>
                <a:ext uri="{FF2B5EF4-FFF2-40B4-BE49-F238E27FC236}">
                  <a16:creationId xmlns:a16="http://schemas.microsoft.com/office/drawing/2014/main" id="{7713B244-D6F7-BC25-3439-DDDC87FD0BB8}"/>
                </a:ext>
              </a:extLst>
            </p:cNvPr>
            <p:cNvGrpSpPr/>
            <p:nvPr/>
          </p:nvGrpSpPr>
          <p:grpSpPr>
            <a:xfrm>
              <a:off x="7040576" y="2187786"/>
              <a:ext cx="80099" cy="79859"/>
              <a:chOff x="7040576" y="2187786"/>
              <a:chExt cx="80099" cy="79859"/>
            </a:xfrm>
          </p:grpSpPr>
          <p:sp>
            <p:nvSpPr>
              <p:cNvPr id="421" name="Freeform 420">
                <a:extLst>
                  <a:ext uri="{FF2B5EF4-FFF2-40B4-BE49-F238E27FC236}">
                    <a16:creationId xmlns:a16="http://schemas.microsoft.com/office/drawing/2014/main" id="{A87EE4EA-4C3F-5ACA-6F66-36C8D847F6FC}"/>
                  </a:ext>
                </a:extLst>
              </p:cNvPr>
              <p:cNvSpPr/>
              <p:nvPr/>
            </p:nvSpPr>
            <p:spPr>
              <a:xfrm>
                <a:off x="7079990" y="2187786"/>
                <a:ext cx="12714" cy="79859"/>
              </a:xfrm>
              <a:custGeom>
                <a:avLst/>
                <a:gdLst>
                  <a:gd name="connsiteX0" fmla="*/ 436 w 12714"/>
                  <a:gd name="connsiteY0" fmla="*/ 87 h 79859"/>
                  <a:gd name="connsiteX1" fmla="*/ 436 w 12714"/>
                  <a:gd name="connsiteY1" fmla="*/ 79947 h 79859"/>
                </a:gdLst>
                <a:ahLst/>
                <a:cxnLst>
                  <a:cxn ang="0">
                    <a:pos x="connsiteX0" y="connsiteY0"/>
                  </a:cxn>
                  <a:cxn ang="0">
                    <a:pos x="connsiteX1" y="connsiteY1"/>
                  </a:cxn>
                </a:cxnLst>
                <a:rect l="l" t="t" r="r" b="b"/>
                <a:pathLst>
                  <a:path w="12714" h="79859">
                    <a:moveTo>
                      <a:pt x="436" y="87"/>
                    </a:moveTo>
                    <a:lnTo>
                      <a:pt x="436" y="79947"/>
                    </a:lnTo>
                  </a:path>
                </a:pathLst>
              </a:custGeom>
              <a:ln w="12700" cap="flat">
                <a:solidFill>
                  <a:srgbClr val="785723"/>
                </a:solidFill>
                <a:prstDash val="solid"/>
                <a:miter/>
              </a:ln>
            </p:spPr>
            <p:txBody>
              <a:bodyPr rtlCol="0" anchor="ctr"/>
              <a:lstStyle/>
              <a:p>
                <a:endParaRPr lang="en-US" sz="2400"/>
              </a:p>
            </p:txBody>
          </p:sp>
          <p:sp>
            <p:nvSpPr>
              <p:cNvPr id="422" name="Freeform 421">
                <a:extLst>
                  <a:ext uri="{FF2B5EF4-FFF2-40B4-BE49-F238E27FC236}">
                    <a16:creationId xmlns:a16="http://schemas.microsoft.com/office/drawing/2014/main" id="{B98A2BB7-1B12-D9BB-FFF0-7E94F03E500E}"/>
                  </a:ext>
                </a:extLst>
              </p:cNvPr>
              <p:cNvSpPr/>
              <p:nvPr/>
            </p:nvSpPr>
            <p:spPr>
              <a:xfrm>
                <a:off x="7040576" y="2227081"/>
                <a:ext cx="80099" cy="12676"/>
              </a:xfrm>
              <a:custGeom>
                <a:avLst/>
                <a:gdLst>
                  <a:gd name="connsiteX0" fmla="*/ 80536 w 80099"/>
                  <a:gd name="connsiteY0" fmla="*/ 87 h 12676"/>
                  <a:gd name="connsiteX1" fmla="*/ 436 w 80099"/>
                  <a:gd name="connsiteY1" fmla="*/ 87 h 12676"/>
                </a:gdLst>
                <a:ahLst/>
                <a:cxnLst>
                  <a:cxn ang="0">
                    <a:pos x="connsiteX0" y="connsiteY0"/>
                  </a:cxn>
                  <a:cxn ang="0">
                    <a:pos x="connsiteX1" y="connsiteY1"/>
                  </a:cxn>
                </a:cxnLst>
                <a:rect l="l" t="t" r="r" b="b"/>
                <a:pathLst>
                  <a:path w="80099" h="12676">
                    <a:moveTo>
                      <a:pt x="80536" y="87"/>
                    </a:moveTo>
                    <a:lnTo>
                      <a:pt x="436" y="87"/>
                    </a:lnTo>
                  </a:path>
                </a:pathLst>
              </a:custGeom>
              <a:ln w="12700" cap="flat">
                <a:solidFill>
                  <a:srgbClr val="785723"/>
                </a:solidFill>
                <a:prstDash val="solid"/>
                <a:miter/>
              </a:ln>
            </p:spPr>
            <p:txBody>
              <a:bodyPr rtlCol="0" anchor="ctr"/>
              <a:lstStyle/>
              <a:p>
                <a:endParaRPr lang="en-US" sz="2400"/>
              </a:p>
            </p:txBody>
          </p:sp>
        </p:grpSp>
        <p:grpSp>
          <p:nvGrpSpPr>
            <p:cNvPr id="423" name="Graphic 5">
              <a:extLst>
                <a:ext uri="{FF2B5EF4-FFF2-40B4-BE49-F238E27FC236}">
                  <a16:creationId xmlns:a16="http://schemas.microsoft.com/office/drawing/2014/main" id="{12F4E1D9-E63F-BC93-B2C1-8185EE7BB69F}"/>
                </a:ext>
              </a:extLst>
            </p:cNvPr>
            <p:cNvGrpSpPr/>
            <p:nvPr/>
          </p:nvGrpSpPr>
          <p:grpSpPr>
            <a:xfrm>
              <a:off x="7177890" y="2252434"/>
              <a:ext cx="80099" cy="79859"/>
              <a:chOff x="7177890" y="2252434"/>
              <a:chExt cx="80099" cy="79859"/>
            </a:xfrm>
          </p:grpSpPr>
          <p:sp>
            <p:nvSpPr>
              <p:cNvPr id="424" name="Freeform 423">
                <a:extLst>
                  <a:ext uri="{FF2B5EF4-FFF2-40B4-BE49-F238E27FC236}">
                    <a16:creationId xmlns:a16="http://schemas.microsoft.com/office/drawing/2014/main" id="{389C4601-DD95-81C0-2FB7-DEEF46456993}"/>
                  </a:ext>
                </a:extLst>
              </p:cNvPr>
              <p:cNvSpPr/>
              <p:nvPr/>
            </p:nvSpPr>
            <p:spPr>
              <a:xfrm>
                <a:off x="7217305" y="2252434"/>
                <a:ext cx="12714" cy="79859"/>
              </a:xfrm>
              <a:custGeom>
                <a:avLst/>
                <a:gdLst>
                  <a:gd name="connsiteX0" fmla="*/ 446 w 12714"/>
                  <a:gd name="connsiteY0" fmla="*/ 93 h 79859"/>
                  <a:gd name="connsiteX1" fmla="*/ 446 w 12714"/>
                  <a:gd name="connsiteY1" fmla="*/ 79952 h 79859"/>
                </a:gdLst>
                <a:ahLst/>
                <a:cxnLst>
                  <a:cxn ang="0">
                    <a:pos x="connsiteX0" y="connsiteY0"/>
                  </a:cxn>
                  <a:cxn ang="0">
                    <a:pos x="connsiteX1" y="connsiteY1"/>
                  </a:cxn>
                </a:cxnLst>
                <a:rect l="l" t="t" r="r" b="b"/>
                <a:pathLst>
                  <a:path w="12714" h="79859">
                    <a:moveTo>
                      <a:pt x="446" y="93"/>
                    </a:moveTo>
                    <a:lnTo>
                      <a:pt x="446" y="79952"/>
                    </a:lnTo>
                  </a:path>
                </a:pathLst>
              </a:custGeom>
              <a:ln w="12700" cap="flat">
                <a:solidFill>
                  <a:srgbClr val="785723"/>
                </a:solidFill>
                <a:prstDash val="solid"/>
                <a:miter/>
              </a:ln>
            </p:spPr>
            <p:txBody>
              <a:bodyPr rtlCol="0" anchor="ctr"/>
              <a:lstStyle/>
              <a:p>
                <a:endParaRPr lang="en-US" sz="2400"/>
              </a:p>
            </p:txBody>
          </p:sp>
          <p:sp>
            <p:nvSpPr>
              <p:cNvPr id="425" name="Freeform 424">
                <a:extLst>
                  <a:ext uri="{FF2B5EF4-FFF2-40B4-BE49-F238E27FC236}">
                    <a16:creationId xmlns:a16="http://schemas.microsoft.com/office/drawing/2014/main" id="{553E20F3-8C57-6A28-C52F-516B3F52AF8B}"/>
                  </a:ext>
                </a:extLst>
              </p:cNvPr>
              <p:cNvSpPr/>
              <p:nvPr/>
            </p:nvSpPr>
            <p:spPr>
              <a:xfrm>
                <a:off x="7177890" y="2291730"/>
                <a:ext cx="80099" cy="12676"/>
              </a:xfrm>
              <a:custGeom>
                <a:avLst/>
                <a:gdLst>
                  <a:gd name="connsiteX0" fmla="*/ 80546 w 80099"/>
                  <a:gd name="connsiteY0" fmla="*/ 92 h 12676"/>
                  <a:gd name="connsiteX1" fmla="*/ 447 w 80099"/>
                  <a:gd name="connsiteY1" fmla="*/ 92 h 12676"/>
                </a:gdLst>
                <a:ahLst/>
                <a:cxnLst>
                  <a:cxn ang="0">
                    <a:pos x="connsiteX0" y="connsiteY0"/>
                  </a:cxn>
                  <a:cxn ang="0">
                    <a:pos x="connsiteX1" y="connsiteY1"/>
                  </a:cxn>
                </a:cxnLst>
                <a:rect l="l" t="t" r="r" b="b"/>
                <a:pathLst>
                  <a:path w="80099" h="12676">
                    <a:moveTo>
                      <a:pt x="80546" y="92"/>
                    </a:moveTo>
                    <a:lnTo>
                      <a:pt x="447" y="92"/>
                    </a:lnTo>
                  </a:path>
                </a:pathLst>
              </a:custGeom>
              <a:ln w="12700" cap="flat">
                <a:solidFill>
                  <a:srgbClr val="785723"/>
                </a:solidFill>
                <a:prstDash val="solid"/>
                <a:miter/>
              </a:ln>
            </p:spPr>
            <p:txBody>
              <a:bodyPr rtlCol="0" anchor="ctr"/>
              <a:lstStyle/>
              <a:p>
                <a:endParaRPr lang="en-US" sz="2400"/>
              </a:p>
            </p:txBody>
          </p:sp>
        </p:grpSp>
        <p:grpSp>
          <p:nvGrpSpPr>
            <p:cNvPr id="426" name="Graphic 5">
              <a:extLst>
                <a:ext uri="{FF2B5EF4-FFF2-40B4-BE49-F238E27FC236}">
                  <a16:creationId xmlns:a16="http://schemas.microsoft.com/office/drawing/2014/main" id="{202283E0-26BB-D877-012C-E3F732D96208}"/>
                </a:ext>
              </a:extLst>
            </p:cNvPr>
            <p:cNvGrpSpPr/>
            <p:nvPr/>
          </p:nvGrpSpPr>
          <p:grpSpPr>
            <a:xfrm>
              <a:off x="7188062" y="2252434"/>
              <a:ext cx="80099" cy="79859"/>
              <a:chOff x="7188062" y="2252434"/>
              <a:chExt cx="80099" cy="79859"/>
            </a:xfrm>
          </p:grpSpPr>
          <p:sp>
            <p:nvSpPr>
              <p:cNvPr id="427" name="Freeform 426">
                <a:extLst>
                  <a:ext uri="{FF2B5EF4-FFF2-40B4-BE49-F238E27FC236}">
                    <a16:creationId xmlns:a16="http://schemas.microsoft.com/office/drawing/2014/main" id="{7B82C6E6-FA69-157C-E374-8178A8DACB0D}"/>
                  </a:ext>
                </a:extLst>
              </p:cNvPr>
              <p:cNvSpPr/>
              <p:nvPr/>
            </p:nvSpPr>
            <p:spPr>
              <a:xfrm>
                <a:off x="7227476" y="2252434"/>
                <a:ext cx="12714" cy="79859"/>
              </a:xfrm>
              <a:custGeom>
                <a:avLst/>
                <a:gdLst>
                  <a:gd name="connsiteX0" fmla="*/ 447 w 12714"/>
                  <a:gd name="connsiteY0" fmla="*/ 93 h 79859"/>
                  <a:gd name="connsiteX1" fmla="*/ 447 w 12714"/>
                  <a:gd name="connsiteY1" fmla="*/ 79952 h 79859"/>
                </a:gdLst>
                <a:ahLst/>
                <a:cxnLst>
                  <a:cxn ang="0">
                    <a:pos x="connsiteX0" y="connsiteY0"/>
                  </a:cxn>
                  <a:cxn ang="0">
                    <a:pos x="connsiteX1" y="connsiteY1"/>
                  </a:cxn>
                </a:cxnLst>
                <a:rect l="l" t="t" r="r" b="b"/>
                <a:pathLst>
                  <a:path w="12714" h="79859">
                    <a:moveTo>
                      <a:pt x="447" y="93"/>
                    </a:moveTo>
                    <a:lnTo>
                      <a:pt x="447" y="79952"/>
                    </a:lnTo>
                  </a:path>
                </a:pathLst>
              </a:custGeom>
              <a:ln w="12700" cap="flat">
                <a:solidFill>
                  <a:srgbClr val="785723"/>
                </a:solidFill>
                <a:prstDash val="solid"/>
                <a:miter/>
              </a:ln>
            </p:spPr>
            <p:txBody>
              <a:bodyPr rtlCol="0" anchor="ctr"/>
              <a:lstStyle/>
              <a:p>
                <a:endParaRPr lang="en-US" sz="2400"/>
              </a:p>
            </p:txBody>
          </p:sp>
          <p:sp>
            <p:nvSpPr>
              <p:cNvPr id="428" name="Freeform 427">
                <a:extLst>
                  <a:ext uri="{FF2B5EF4-FFF2-40B4-BE49-F238E27FC236}">
                    <a16:creationId xmlns:a16="http://schemas.microsoft.com/office/drawing/2014/main" id="{C528C956-E1F8-5910-86DA-938AE35586D4}"/>
                  </a:ext>
                </a:extLst>
              </p:cNvPr>
              <p:cNvSpPr/>
              <p:nvPr/>
            </p:nvSpPr>
            <p:spPr>
              <a:xfrm>
                <a:off x="7188062" y="2291730"/>
                <a:ext cx="80099" cy="12676"/>
              </a:xfrm>
              <a:custGeom>
                <a:avLst/>
                <a:gdLst>
                  <a:gd name="connsiteX0" fmla="*/ 80547 w 80099"/>
                  <a:gd name="connsiteY0" fmla="*/ 92 h 12676"/>
                  <a:gd name="connsiteX1" fmla="*/ 447 w 80099"/>
                  <a:gd name="connsiteY1" fmla="*/ 92 h 12676"/>
                </a:gdLst>
                <a:ahLst/>
                <a:cxnLst>
                  <a:cxn ang="0">
                    <a:pos x="connsiteX0" y="connsiteY0"/>
                  </a:cxn>
                  <a:cxn ang="0">
                    <a:pos x="connsiteX1" y="connsiteY1"/>
                  </a:cxn>
                </a:cxnLst>
                <a:rect l="l" t="t" r="r" b="b"/>
                <a:pathLst>
                  <a:path w="80099" h="12676">
                    <a:moveTo>
                      <a:pt x="80547" y="92"/>
                    </a:moveTo>
                    <a:lnTo>
                      <a:pt x="447" y="92"/>
                    </a:lnTo>
                  </a:path>
                </a:pathLst>
              </a:custGeom>
              <a:ln w="12700" cap="flat">
                <a:solidFill>
                  <a:srgbClr val="785723"/>
                </a:solidFill>
                <a:prstDash val="solid"/>
                <a:miter/>
              </a:ln>
            </p:spPr>
            <p:txBody>
              <a:bodyPr rtlCol="0" anchor="ctr"/>
              <a:lstStyle/>
              <a:p>
                <a:endParaRPr lang="en-US" sz="2400"/>
              </a:p>
            </p:txBody>
          </p:sp>
        </p:grpSp>
        <p:grpSp>
          <p:nvGrpSpPr>
            <p:cNvPr id="429" name="Graphic 5">
              <a:extLst>
                <a:ext uri="{FF2B5EF4-FFF2-40B4-BE49-F238E27FC236}">
                  <a16:creationId xmlns:a16="http://schemas.microsoft.com/office/drawing/2014/main" id="{38F4013D-441B-E57F-56C7-DD55B84EFB2E}"/>
                </a:ext>
              </a:extLst>
            </p:cNvPr>
            <p:cNvGrpSpPr/>
            <p:nvPr/>
          </p:nvGrpSpPr>
          <p:grpSpPr>
            <a:xfrm>
              <a:off x="7172805" y="2230884"/>
              <a:ext cx="80099" cy="79859"/>
              <a:chOff x="7172805" y="2230884"/>
              <a:chExt cx="80099" cy="79859"/>
            </a:xfrm>
          </p:grpSpPr>
          <p:sp>
            <p:nvSpPr>
              <p:cNvPr id="430" name="Freeform 429">
                <a:extLst>
                  <a:ext uri="{FF2B5EF4-FFF2-40B4-BE49-F238E27FC236}">
                    <a16:creationId xmlns:a16="http://schemas.microsoft.com/office/drawing/2014/main" id="{2A5ECBCA-678A-DAB2-18FE-CE5BCCACE72D}"/>
                  </a:ext>
                </a:extLst>
              </p:cNvPr>
              <p:cNvSpPr/>
              <p:nvPr/>
            </p:nvSpPr>
            <p:spPr>
              <a:xfrm>
                <a:off x="7212219" y="2230884"/>
                <a:ext cx="12714" cy="79859"/>
              </a:xfrm>
              <a:custGeom>
                <a:avLst/>
                <a:gdLst>
                  <a:gd name="connsiteX0" fmla="*/ 446 w 12714"/>
                  <a:gd name="connsiteY0" fmla="*/ 91 h 79859"/>
                  <a:gd name="connsiteX1" fmla="*/ 446 w 12714"/>
                  <a:gd name="connsiteY1" fmla="*/ 79950 h 79859"/>
                </a:gdLst>
                <a:ahLst/>
                <a:cxnLst>
                  <a:cxn ang="0">
                    <a:pos x="connsiteX0" y="connsiteY0"/>
                  </a:cxn>
                  <a:cxn ang="0">
                    <a:pos x="connsiteX1" y="connsiteY1"/>
                  </a:cxn>
                </a:cxnLst>
                <a:rect l="l" t="t" r="r" b="b"/>
                <a:pathLst>
                  <a:path w="12714" h="79859">
                    <a:moveTo>
                      <a:pt x="446" y="91"/>
                    </a:moveTo>
                    <a:lnTo>
                      <a:pt x="446" y="79950"/>
                    </a:lnTo>
                  </a:path>
                </a:pathLst>
              </a:custGeom>
              <a:ln w="12700" cap="flat">
                <a:solidFill>
                  <a:srgbClr val="785723"/>
                </a:solidFill>
                <a:prstDash val="solid"/>
                <a:miter/>
              </a:ln>
            </p:spPr>
            <p:txBody>
              <a:bodyPr rtlCol="0" anchor="ctr"/>
              <a:lstStyle/>
              <a:p>
                <a:endParaRPr lang="en-US" sz="2400"/>
              </a:p>
            </p:txBody>
          </p:sp>
          <p:sp>
            <p:nvSpPr>
              <p:cNvPr id="431" name="Freeform 430">
                <a:extLst>
                  <a:ext uri="{FF2B5EF4-FFF2-40B4-BE49-F238E27FC236}">
                    <a16:creationId xmlns:a16="http://schemas.microsoft.com/office/drawing/2014/main" id="{09EB6FFB-194C-DB45-E4F3-72F94D3B3EBE}"/>
                  </a:ext>
                </a:extLst>
              </p:cNvPr>
              <p:cNvSpPr/>
              <p:nvPr/>
            </p:nvSpPr>
            <p:spPr>
              <a:xfrm>
                <a:off x="7172805" y="2270180"/>
                <a:ext cx="80099" cy="12676"/>
              </a:xfrm>
              <a:custGeom>
                <a:avLst/>
                <a:gdLst>
                  <a:gd name="connsiteX0" fmla="*/ 80546 w 80099"/>
                  <a:gd name="connsiteY0" fmla="*/ 91 h 12676"/>
                  <a:gd name="connsiteX1" fmla="*/ 446 w 80099"/>
                  <a:gd name="connsiteY1" fmla="*/ 91 h 12676"/>
                </a:gdLst>
                <a:ahLst/>
                <a:cxnLst>
                  <a:cxn ang="0">
                    <a:pos x="connsiteX0" y="connsiteY0"/>
                  </a:cxn>
                  <a:cxn ang="0">
                    <a:pos x="connsiteX1" y="connsiteY1"/>
                  </a:cxn>
                </a:cxnLst>
                <a:rect l="l" t="t" r="r" b="b"/>
                <a:pathLst>
                  <a:path w="80099" h="12676">
                    <a:moveTo>
                      <a:pt x="80546" y="91"/>
                    </a:moveTo>
                    <a:lnTo>
                      <a:pt x="446" y="91"/>
                    </a:lnTo>
                  </a:path>
                </a:pathLst>
              </a:custGeom>
              <a:ln w="12700" cap="flat">
                <a:solidFill>
                  <a:srgbClr val="785723"/>
                </a:solidFill>
                <a:prstDash val="solid"/>
                <a:miter/>
              </a:ln>
            </p:spPr>
            <p:txBody>
              <a:bodyPr rtlCol="0" anchor="ctr"/>
              <a:lstStyle/>
              <a:p>
                <a:endParaRPr lang="en-US" sz="2400"/>
              </a:p>
            </p:txBody>
          </p:sp>
        </p:grpSp>
        <p:grpSp>
          <p:nvGrpSpPr>
            <p:cNvPr id="432" name="Graphic 5">
              <a:extLst>
                <a:ext uri="{FF2B5EF4-FFF2-40B4-BE49-F238E27FC236}">
                  <a16:creationId xmlns:a16="http://schemas.microsoft.com/office/drawing/2014/main" id="{68E929FA-D73A-EE9F-C624-7ADE458FFEB9}"/>
                </a:ext>
              </a:extLst>
            </p:cNvPr>
            <p:cNvGrpSpPr/>
            <p:nvPr/>
          </p:nvGrpSpPr>
          <p:grpSpPr>
            <a:xfrm>
              <a:off x="7203319" y="2252434"/>
              <a:ext cx="80099" cy="79859"/>
              <a:chOff x="7203319" y="2252434"/>
              <a:chExt cx="80099" cy="79859"/>
            </a:xfrm>
          </p:grpSpPr>
          <p:sp>
            <p:nvSpPr>
              <p:cNvPr id="433" name="Freeform 432">
                <a:extLst>
                  <a:ext uri="{FF2B5EF4-FFF2-40B4-BE49-F238E27FC236}">
                    <a16:creationId xmlns:a16="http://schemas.microsoft.com/office/drawing/2014/main" id="{C53F9186-9430-0D94-6F5B-87F0F77FA310}"/>
                  </a:ext>
                </a:extLst>
              </p:cNvPr>
              <p:cNvSpPr/>
              <p:nvPr/>
            </p:nvSpPr>
            <p:spPr>
              <a:xfrm>
                <a:off x="7242733" y="2252434"/>
                <a:ext cx="12714" cy="79859"/>
              </a:xfrm>
              <a:custGeom>
                <a:avLst/>
                <a:gdLst>
                  <a:gd name="connsiteX0" fmla="*/ 448 w 12714"/>
                  <a:gd name="connsiteY0" fmla="*/ 93 h 79859"/>
                  <a:gd name="connsiteX1" fmla="*/ 448 w 12714"/>
                  <a:gd name="connsiteY1" fmla="*/ 79952 h 79859"/>
                </a:gdLst>
                <a:ahLst/>
                <a:cxnLst>
                  <a:cxn ang="0">
                    <a:pos x="connsiteX0" y="connsiteY0"/>
                  </a:cxn>
                  <a:cxn ang="0">
                    <a:pos x="connsiteX1" y="connsiteY1"/>
                  </a:cxn>
                </a:cxnLst>
                <a:rect l="l" t="t" r="r" b="b"/>
                <a:pathLst>
                  <a:path w="12714" h="79859">
                    <a:moveTo>
                      <a:pt x="448" y="93"/>
                    </a:moveTo>
                    <a:lnTo>
                      <a:pt x="448" y="79952"/>
                    </a:lnTo>
                  </a:path>
                </a:pathLst>
              </a:custGeom>
              <a:ln w="12700" cap="flat">
                <a:solidFill>
                  <a:srgbClr val="785723"/>
                </a:solidFill>
                <a:prstDash val="solid"/>
                <a:miter/>
              </a:ln>
            </p:spPr>
            <p:txBody>
              <a:bodyPr rtlCol="0" anchor="ctr"/>
              <a:lstStyle/>
              <a:p>
                <a:endParaRPr lang="en-US" sz="2400"/>
              </a:p>
            </p:txBody>
          </p:sp>
          <p:sp>
            <p:nvSpPr>
              <p:cNvPr id="434" name="Freeform 433">
                <a:extLst>
                  <a:ext uri="{FF2B5EF4-FFF2-40B4-BE49-F238E27FC236}">
                    <a16:creationId xmlns:a16="http://schemas.microsoft.com/office/drawing/2014/main" id="{98F695D6-25E4-AE45-CBF9-9062F0337B5E}"/>
                  </a:ext>
                </a:extLst>
              </p:cNvPr>
              <p:cNvSpPr/>
              <p:nvPr/>
            </p:nvSpPr>
            <p:spPr>
              <a:xfrm>
                <a:off x="7203319" y="2291730"/>
                <a:ext cx="80099" cy="12676"/>
              </a:xfrm>
              <a:custGeom>
                <a:avLst/>
                <a:gdLst>
                  <a:gd name="connsiteX0" fmla="*/ 80548 w 80099"/>
                  <a:gd name="connsiteY0" fmla="*/ 92 h 12676"/>
                  <a:gd name="connsiteX1" fmla="*/ 449 w 80099"/>
                  <a:gd name="connsiteY1" fmla="*/ 92 h 12676"/>
                </a:gdLst>
                <a:ahLst/>
                <a:cxnLst>
                  <a:cxn ang="0">
                    <a:pos x="connsiteX0" y="connsiteY0"/>
                  </a:cxn>
                  <a:cxn ang="0">
                    <a:pos x="connsiteX1" y="connsiteY1"/>
                  </a:cxn>
                </a:cxnLst>
                <a:rect l="l" t="t" r="r" b="b"/>
                <a:pathLst>
                  <a:path w="80099" h="12676">
                    <a:moveTo>
                      <a:pt x="80548" y="92"/>
                    </a:moveTo>
                    <a:lnTo>
                      <a:pt x="449" y="92"/>
                    </a:lnTo>
                  </a:path>
                </a:pathLst>
              </a:custGeom>
              <a:ln w="12700" cap="flat">
                <a:solidFill>
                  <a:srgbClr val="785723"/>
                </a:solidFill>
                <a:prstDash val="solid"/>
                <a:miter/>
              </a:ln>
            </p:spPr>
            <p:txBody>
              <a:bodyPr rtlCol="0" anchor="ctr"/>
              <a:lstStyle/>
              <a:p>
                <a:endParaRPr lang="en-US" sz="2400"/>
              </a:p>
            </p:txBody>
          </p:sp>
        </p:grpSp>
        <p:grpSp>
          <p:nvGrpSpPr>
            <p:cNvPr id="435" name="Graphic 5">
              <a:extLst>
                <a:ext uri="{FF2B5EF4-FFF2-40B4-BE49-F238E27FC236}">
                  <a16:creationId xmlns:a16="http://schemas.microsoft.com/office/drawing/2014/main" id="{40CB04B8-F286-B930-3CCA-CCE134047AF4}"/>
                </a:ext>
              </a:extLst>
            </p:cNvPr>
            <p:cNvGrpSpPr/>
            <p:nvPr/>
          </p:nvGrpSpPr>
          <p:grpSpPr>
            <a:xfrm>
              <a:off x="7216033" y="2252434"/>
              <a:ext cx="80099" cy="79859"/>
              <a:chOff x="7216033" y="2252434"/>
              <a:chExt cx="80099" cy="79859"/>
            </a:xfrm>
          </p:grpSpPr>
          <p:sp>
            <p:nvSpPr>
              <p:cNvPr id="436" name="Freeform 435">
                <a:extLst>
                  <a:ext uri="{FF2B5EF4-FFF2-40B4-BE49-F238E27FC236}">
                    <a16:creationId xmlns:a16="http://schemas.microsoft.com/office/drawing/2014/main" id="{1E5A666F-749A-AEE3-39BC-B1D9D806945C}"/>
                  </a:ext>
                </a:extLst>
              </p:cNvPr>
              <p:cNvSpPr/>
              <p:nvPr/>
            </p:nvSpPr>
            <p:spPr>
              <a:xfrm>
                <a:off x="7255447" y="2252434"/>
                <a:ext cx="12714" cy="79859"/>
              </a:xfrm>
              <a:custGeom>
                <a:avLst/>
                <a:gdLst>
                  <a:gd name="connsiteX0" fmla="*/ 449 w 12714"/>
                  <a:gd name="connsiteY0" fmla="*/ 93 h 79859"/>
                  <a:gd name="connsiteX1" fmla="*/ 449 w 12714"/>
                  <a:gd name="connsiteY1" fmla="*/ 79952 h 79859"/>
                </a:gdLst>
                <a:ahLst/>
                <a:cxnLst>
                  <a:cxn ang="0">
                    <a:pos x="connsiteX0" y="connsiteY0"/>
                  </a:cxn>
                  <a:cxn ang="0">
                    <a:pos x="connsiteX1" y="connsiteY1"/>
                  </a:cxn>
                </a:cxnLst>
                <a:rect l="l" t="t" r="r" b="b"/>
                <a:pathLst>
                  <a:path w="12714" h="79859">
                    <a:moveTo>
                      <a:pt x="449" y="93"/>
                    </a:moveTo>
                    <a:lnTo>
                      <a:pt x="449" y="79952"/>
                    </a:lnTo>
                  </a:path>
                </a:pathLst>
              </a:custGeom>
              <a:ln w="12700" cap="flat">
                <a:solidFill>
                  <a:srgbClr val="785723"/>
                </a:solidFill>
                <a:prstDash val="solid"/>
                <a:miter/>
              </a:ln>
            </p:spPr>
            <p:txBody>
              <a:bodyPr rtlCol="0" anchor="ctr"/>
              <a:lstStyle/>
              <a:p>
                <a:endParaRPr lang="en-US" sz="2400"/>
              </a:p>
            </p:txBody>
          </p:sp>
          <p:sp>
            <p:nvSpPr>
              <p:cNvPr id="437" name="Freeform 436">
                <a:extLst>
                  <a:ext uri="{FF2B5EF4-FFF2-40B4-BE49-F238E27FC236}">
                    <a16:creationId xmlns:a16="http://schemas.microsoft.com/office/drawing/2014/main" id="{BD0C687B-8E39-AC2A-9646-87C790A1C1CD}"/>
                  </a:ext>
                </a:extLst>
              </p:cNvPr>
              <p:cNvSpPr/>
              <p:nvPr/>
            </p:nvSpPr>
            <p:spPr>
              <a:xfrm>
                <a:off x="7216033" y="2291730"/>
                <a:ext cx="80099" cy="12676"/>
              </a:xfrm>
              <a:custGeom>
                <a:avLst/>
                <a:gdLst>
                  <a:gd name="connsiteX0" fmla="*/ 80549 w 80099"/>
                  <a:gd name="connsiteY0" fmla="*/ 92 h 12676"/>
                  <a:gd name="connsiteX1" fmla="*/ 450 w 80099"/>
                  <a:gd name="connsiteY1" fmla="*/ 92 h 12676"/>
                </a:gdLst>
                <a:ahLst/>
                <a:cxnLst>
                  <a:cxn ang="0">
                    <a:pos x="connsiteX0" y="connsiteY0"/>
                  </a:cxn>
                  <a:cxn ang="0">
                    <a:pos x="connsiteX1" y="connsiteY1"/>
                  </a:cxn>
                </a:cxnLst>
                <a:rect l="l" t="t" r="r" b="b"/>
                <a:pathLst>
                  <a:path w="80099" h="12676">
                    <a:moveTo>
                      <a:pt x="80549" y="92"/>
                    </a:moveTo>
                    <a:lnTo>
                      <a:pt x="450" y="92"/>
                    </a:lnTo>
                  </a:path>
                </a:pathLst>
              </a:custGeom>
              <a:ln w="12700" cap="flat">
                <a:solidFill>
                  <a:srgbClr val="785723"/>
                </a:solidFill>
                <a:prstDash val="solid"/>
                <a:miter/>
              </a:ln>
            </p:spPr>
            <p:txBody>
              <a:bodyPr rtlCol="0" anchor="ctr"/>
              <a:lstStyle/>
              <a:p>
                <a:endParaRPr lang="en-US" sz="2400"/>
              </a:p>
            </p:txBody>
          </p:sp>
        </p:grpSp>
        <p:grpSp>
          <p:nvGrpSpPr>
            <p:cNvPr id="438" name="Graphic 5">
              <a:extLst>
                <a:ext uri="{FF2B5EF4-FFF2-40B4-BE49-F238E27FC236}">
                  <a16:creationId xmlns:a16="http://schemas.microsoft.com/office/drawing/2014/main" id="{422EDA13-0681-C2A9-5AD1-EE716FA04DB1}"/>
                </a:ext>
              </a:extLst>
            </p:cNvPr>
            <p:cNvGrpSpPr/>
            <p:nvPr/>
          </p:nvGrpSpPr>
          <p:grpSpPr>
            <a:xfrm>
              <a:off x="7238919" y="2252434"/>
              <a:ext cx="80099" cy="79859"/>
              <a:chOff x="7238919" y="2252434"/>
              <a:chExt cx="80099" cy="79859"/>
            </a:xfrm>
          </p:grpSpPr>
          <p:sp>
            <p:nvSpPr>
              <p:cNvPr id="439" name="Freeform 438">
                <a:extLst>
                  <a:ext uri="{FF2B5EF4-FFF2-40B4-BE49-F238E27FC236}">
                    <a16:creationId xmlns:a16="http://schemas.microsoft.com/office/drawing/2014/main" id="{3FBD1B55-D1C1-86F8-D930-E3DC79A5BF6C}"/>
                  </a:ext>
                </a:extLst>
              </p:cNvPr>
              <p:cNvSpPr/>
              <p:nvPr/>
            </p:nvSpPr>
            <p:spPr>
              <a:xfrm>
                <a:off x="7278333" y="2252434"/>
                <a:ext cx="12714" cy="79859"/>
              </a:xfrm>
              <a:custGeom>
                <a:avLst/>
                <a:gdLst>
                  <a:gd name="connsiteX0" fmla="*/ 451 w 12714"/>
                  <a:gd name="connsiteY0" fmla="*/ 93 h 79859"/>
                  <a:gd name="connsiteX1" fmla="*/ 451 w 12714"/>
                  <a:gd name="connsiteY1" fmla="*/ 79952 h 79859"/>
                </a:gdLst>
                <a:ahLst/>
                <a:cxnLst>
                  <a:cxn ang="0">
                    <a:pos x="connsiteX0" y="connsiteY0"/>
                  </a:cxn>
                  <a:cxn ang="0">
                    <a:pos x="connsiteX1" y="connsiteY1"/>
                  </a:cxn>
                </a:cxnLst>
                <a:rect l="l" t="t" r="r" b="b"/>
                <a:pathLst>
                  <a:path w="12714" h="79859">
                    <a:moveTo>
                      <a:pt x="451" y="93"/>
                    </a:moveTo>
                    <a:lnTo>
                      <a:pt x="451" y="79952"/>
                    </a:lnTo>
                  </a:path>
                </a:pathLst>
              </a:custGeom>
              <a:ln w="12700" cap="flat">
                <a:solidFill>
                  <a:srgbClr val="785723"/>
                </a:solidFill>
                <a:prstDash val="solid"/>
                <a:miter/>
              </a:ln>
            </p:spPr>
            <p:txBody>
              <a:bodyPr rtlCol="0" anchor="ctr"/>
              <a:lstStyle/>
              <a:p>
                <a:endParaRPr lang="en-US" sz="2400"/>
              </a:p>
            </p:txBody>
          </p:sp>
          <p:sp>
            <p:nvSpPr>
              <p:cNvPr id="440" name="Freeform 439">
                <a:extLst>
                  <a:ext uri="{FF2B5EF4-FFF2-40B4-BE49-F238E27FC236}">
                    <a16:creationId xmlns:a16="http://schemas.microsoft.com/office/drawing/2014/main" id="{B1317E61-F127-A8ED-724F-136FBB72A44C}"/>
                  </a:ext>
                </a:extLst>
              </p:cNvPr>
              <p:cNvSpPr/>
              <p:nvPr/>
            </p:nvSpPr>
            <p:spPr>
              <a:xfrm>
                <a:off x="7238919" y="2291730"/>
                <a:ext cx="80099" cy="12676"/>
              </a:xfrm>
              <a:custGeom>
                <a:avLst/>
                <a:gdLst>
                  <a:gd name="connsiteX0" fmla="*/ 80551 w 80099"/>
                  <a:gd name="connsiteY0" fmla="*/ 92 h 12676"/>
                  <a:gd name="connsiteX1" fmla="*/ 451 w 80099"/>
                  <a:gd name="connsiteY1" fmla="*/ 92 h 12676"/>
                </a:gdLst>
                <a:ahLst/>
                <a:cxnLst>
                  <a:cxn ang="0">
                    <a:pos x="connsiteX0" y="connsiteY0"/>
                  </a:cxn>
                  <a:cxn ang="0">
                    <a:pos x="connsiteX1" y="connsiteY1"/>
                  </a:cxn>
                </a:cxnLst>
                <a:rect l="l" t="t" r="r" b="b"/>
                <a:pathLst>
                  <a:path w="80099" h="12676">
                    <a:moveTo>
                      <a:pt x="80551" y="92"/>
                    </a:moveTo>
                    <a:lnTo>
                      <a:pt x="451" y="92"/>
                    </a:lnTo>
                  </a:path>
                </a:pathLst>
              </a:custGeom>
              <a:ln w="12700" cap="flat">
                <a:solidFill>
                  <a:srgbClr val="785723"/>
                </a:solidFill>
                <a:prstDash val="solid"/>
                <a:miter/>
              </a:ln>
            </p:spPr>
            <p:txBody>
              <a:bodyPr rtlCol="0" anchor="ctr"/>
              <a:lstStyle/>
              <a:p>
                <a:endParaRPr lang="en-US" sz="2400"/>
              </a:p>
            </p:txBody>
          </p:sp>
        </p:grpSp>
        <p:grpSp>
          <p:nvGrpSpPr>
            <p:cNvPr id="441" name="Graphic 5">
              <a:extLst>
                <a:ext uri="{FF2B5EF4-FFF2-40B4-BE49-F238E27FC236}">
                  <a16:creationId xmlns:a16="http://schemas.microsoft.com/office/drawing/2014/main" id="{D03CB5AA-0114-9490-A327-4ABFF0AA8431}"/>
                </a:ext>
              </a:extLst>
            </p:cNvPr>
            <p:cNvGrpSpPr/>
            <p:nvPr/>
          </p:nvGrpSpPr>
          <p:grpSpPr>
            <a:xfrm>
              <a:off x="7279605" y="2252434"/>
              <a:ext cx="80099" cy="79859"/>
              <a:chOff x="7279605" y="2252434"/>
              <a:chExt cx="80099" cy="79859"/>
            </a:xfrm>
          </p:grpSpPr>
          <p:sp>
            <p:nvSpPr>
              <p:cNvPr id="442" name="Freeform 441">
                <a:extLst>
                  <a:ext uri="{FF2B5EF4-FFF2-40B4-BE49-F238E27FC236}">
                    <a16:creationId xmlns:a16="http://schemas.microsoft.com/office/drawing/2014/main" id="{434E571D-11BD-C78E-BE5C-0DFADE81C708}"/>
                  </a:ext>
                </a:extLst>
              </p:cNvPr>
              <p:cNvSpPr/>
              <p:nvPr/>
            </p:nvSpPr>
            <p:spPr>
              <a:xfrm>
                <a:off x="7319019" y="2252434"/>
                <a:ext cx="12714" cy="79859"/>
              </a:xfrm>
              <a:custGeom>
                <a:avLst/>
                <a:gdLst>
                  <a:gd name="connsiteX0" fmla="*/ 454 w 12714"/>
                  <a:gd name="connsiteY0" fmla="*/ 93 h 79859"/>
                  <a:gd name="connsiteX1" fmla="*/ 454 w 12714"/>
                  <a:gd name="connsiteY1" fmla="*/ 79952 h 79859"/>
                </a:gdLst>
                <a:ahLst/>
                <a:cxnLst>
                  <a:cxn ang="0">
                    <a:pos x="connsiteX0" y="connsiteY0"/>
                  </a:cxn>
                  <a:cxn ang="0">
                    <a:pos x="connsiteX1" y="connsiteY1"/>
                  </a:cxn>
                </a:cxnLst>
                <a:rect l="l" t="t" r="r" b="b"/>
                <a:pathLst>
                  <a:path w="12714" h="79859">
                    <a:moveTo>
                      <a:pt x="454" y="93"/>
                    </a:moveTo>
                    <a:lnTo>
                      <a:pt x="454" y="79952"/>
                    </a:lnTo>
                  </a:path>
                </a:pathLst>
              </a:custGeom>
              <a:ln w="12700" cap="flat">
                <a:solidFill>
                  <a:srgbClr val="785723"/>
                </a:solidFill>
                <a:prstDash val="solid"/>
                <a:miter/>
              </a:ln>
            </p:spPr>
            <p:txBody>
              <a:bodyPr rtlCol="0" anchor="ctr"/>
              <a:lstStyle/>
              <a:p>
                <a:endParaRPr lang="en-US" sz="2400"/>
              </a:p>
            </p:txBody>
          </p:sp>
          <p:sp>
            <p:nvSpPr>
              <p:cNvPr id="443" name="Freeform 442">
                <a:extLst>
                  <a:ext uri="{FF2B5EF4-FFF2-40B4-BE49-F238E27FC236}">
                    <a16:creationId xmlns:a16="http://schemas.microsoft.com/office/drawing/2014/main" id="{A48E02AD-E2EA-132B-862F-8698B2C9E1B7}"/>
                  </a:ext>
                </a:extLst>
              </p:cNvPr>
              <p:cNvSpPr/>
              <p:nvPr/>
            </p:nvSpPr>
            <p:spPr>
              <a:xfrm>
                <a:off x="7279605" y="2291730"/>
                <a:ext cx="80099" cy="12676"/>
              </a:xfrm>
              <a:custGeom>
                <a:avLst/>
                <a:gdLst>
                  <a:gd name="connsiteX0" fmla="*/ 80554 w 80099"/>
                  <a:gd name="connsiteY0" fmla="*/ 92 h 12676"/>
                  <a:gd name="connsiteX1" fmla="*/ 455 w 80099"/>
                  <a:gd name="connsiteY1" fmla="*/ 92 h 12676"/>
                </a:gdLst>
                <a:ahLst/>
                <a:cxnLst>
                  <a:cxn ang="0">
                    <a:pos x="connsiteX0" y="connsiteY0"/>
                  </a:cxn>
                  <a:cxn ang="0">
                    <a:pos x="connsiteX1" y="connsiteY1"/>
                  </a:cxn>
                </a:cxnLst>
                <a:rect l="l" t="t" r="r" b="b"/>
                <a:pathLst>
                  <a:path w="80099" h="12676">
                    <a:moveTo>
                      <a:pt x="80554" y="92"/>
                    </a:moveTo>
                    <a:lnTo>
                      <a:pt x="455" y="92"/>
                    </a:lnTo>
                  </a:path>
                </a:pathLst>
              </a:custGeom>
              <a:ln w="12700" cap="flat">
                <a:solidFill>
                  <a:srgbClr val="785723"/>
                </a:solidFill>
                <a:prstDash val="solid"/>
                <a:miter/>
              </a:ln>
            </p:spPr>
            <p:txBody>
              <a:bodyPr rtlCol="0" anchor="ctr"/>
              <a:lstStyle/>
              <a:p>
                <a:endParaRPr lang="en-US" sz="2400"/>
              </a:p>
            </p:txBody>
          </p:sp>
        </p:grpSp>
        <p:grpSp>
          <p:nvGrpSpPr>
            <p:cNvPr id="444" name="Graphic 5">
              <a:extLst>
                <a:ext uri="{FF2B5EF4-FFF2-40B4-BE49-F238E27FC236}">
                  <a16:creationId xmlns:a16="http://schemas.microsoft.com/office/drawing/2014/main" id="{00E0E507-9470-63B3-3049-15FC3065E060}"/>
                </a:ext>
              </a:extLst>
            </p:cNvPr>
            <p:cNvGrpSpPr/>
            <p:nvPr/>
          </p:nvGrpSpPr>
          <p:grpSpPr>
            <a:xfrm>
              <a:off x="7343176" y="2252434"/>
              <a:ext cx="80099" cy="79859"/>
              <a:chOff x="7343176" y="2252434"/>
              <a:chExt cx="80099" cy="79859"/>
            </a:xfrm>
          </p:grpSpPr>
          <p:sp>
            <p:nvSpPr>
              <p:cNvPr id="445" name="Freeform 444">
                <a:extLst>
                  <a:ext uri="{FF2B5EF4-FFF2-40B4-BE49-F238E27FC236}">
                    <a16:creationId xmlns:a16="http://schemas.microsoft.com/office/drawing/2014/main" id="{426BD6FD-FC5F-C3A7-B0A1-653242425BF2}"/>
                  </a:ext>
                </a:extLst>
              </p:cNvPr>
              <p:cNvSpPr/>
              <p:nvPr/>
            </p:nvSpPr>
            <p:spPr>
              <a:xfrm>
                <a:off x="7382590" y="2252434"/>
                <a:ext cx="12714" cy="79859"/>
              </a:xfrm>
              <a:custGeom>
                <a:avLst/>
                <a:gdLst>
                  <a:gd name="connsiteX0" fmla="*/ 459 w 12714"/>
                  <a:gd name="connsiteY0" fmla="*/ 93 h 79859"/>
                  <a:gd name="connsiteX1" fmla="*/ 459 w 12714"/>
                  <a:gd name="connsiteY1" fmla="*/ 79952 h 79859"/>
                </a:gdLst>
                <a:ahLst/>
                <a:cxnLst>
                  <a:cxn ang="0">
                    <a:pos x="connsiteX0" y="connsiteY0"/>
                  </a:cxn>
                  <a:cxn ang="0">
                    <a:pos x="connsiteX1" y="connsiteY1"/>
                  </a:cxn>
                </a:cxnLst>
                <a:rect l="l" t="t" r="r" b="b"/>
                <a:pathLst>
                  <a:path w="12714" h="79859">
                    <a:moveTo>
                      <a:pt x="459" y="93"/>
                    </a:moveTo>
                    <a:lnTo>
                      <a:pt x="459" y="79952"/>
                    </a:lnTo>
                  </a:path>
                </a:pathLst>
              </a:custGeom>
              <a:ln w="12700" cap="flat">
                <a:solidFill>
                  <a:srgbClr val="785723"/>
                </a:solidFill>
                <a:prstDash val="solid"/>
                <a:miter/>
              </a:ln>
            </p:spPr>
            <p:txBody>
              <a:bodyPr rtlCol="0" anchor="ctr"/>
              <a:lstStyle/>
              <a:p>
                <a:endParaRPr lang="en-US" sz="2400"/>
              </a:p>
            </p:txBody>
          </p:sp>
          <p:sp>
            <p:nvSpPr>
              <p:cNvPr id="446" name="Freeform 445">
                <a:extLst>
                  <a:ext uri="{FF2B5EF4-FFF2-40B4-BE49-F238E27FC236}">
                    <a16:creationId xmlns:a16="http://schemas.microsoft.com/office/drawing/2014/main" id="{9DDFF69F-F188-EDA5-F035-A8DAD9838E3B}"/>
                  </a:ext>
                </a:extLst>
              </p:cNvPr>
              <p:cNvSpPr/>
              <p:nvPr/>
            </p:nvSpPr>
            <p:spPr>
              <a:xfrm>
                <a:off x="7343176" y="2291730"/>
                <a:ext cx="80099" cy="12676"/>
              </a:xfrm>
              <a:custGeom>
                <a:avLst/>
                <a:gdLst>
                  <a:gd name="connsiteX0" fmla="*/ 80559 w 80099"/>
                  <a:gd name="connsiteY0" fmla="*/ 92 h 12676"/>
                  <a:gd name="connsiteX1" fmla="*/ 460 w 80099"/>
                  <a:gd name="connsiteY1" fmla="*/ 92 h 12676"/>
                </a:gdLst>
                <a:ahLst/>
                <a:cxnLst>
                  <a:cxn ang="0">
                    <a:pos x="connsiteX0" y="connsiteY0"/>
                  </a:cxn>
                  <a:cxn ang="0">
                    <a:pos x="connsiteX1" y="connsiteY1"/>
                  </a:cxn>
                </a:cxnLst>
                <a:rect l="l" t="t" r="r" b="b"/>
                <a:pathLst>
                  <a:path w="80099" h="12676">
                    <a:moveTo>
                      <a:pt x="80559" y="92"/>
                    </a:moveTo>
                    <a:lnTo>
                      <a:pt x="460" y="92"/>
                    </a:lnTo>
                  </a:path>
                </a:pathLst>
              </a:custGeom>
              <a:ln w="12700" cap="flat">
                <a:solidFill>
                  <a:srgbClr val="785723"/>
                </a:solidFill>
                <a:prstDash val="solid"/>
                <a:miter/>
              </a:ln>
            </p:spPr>
            <p:txBody>
              <a:bodyPr rtlCol="0" anchor="ctr"/>
              <a:lstStyle/>
              <a:p>
                <a:endParaRPr lang="en-US" sz="2400"/>
              </a:p>
            </p:txBody>
          </p:sp>
        </p:grpSp>
        <p:grpSp>
          <p:nvGrpSpPr>
            <p:cNvPr id="447" name="Graphic 5">
              <a:extLst>
                <a:ext uri="{FF2B5EF4-FFF2-40B4-BE49-F238E27FC236}">
                  <a16:creationId xmlns:a16="http://schemas.microsoft.com/office/drawing/2014/main" id="{D5C9798D-8787-905C-6F00-C524BB29CA49}"/>
                </a:ext>
              </a:extLst>
            </p:cNvPr>
            <p:cNvGrpSpPr/>
            <p:nvPr/>
          </p:nvGrpSpPr>
          <p:grpSpPr>
            <a:xfrm>
              <a:off x="7366062" y="2252434"/>
              <a:ext cx="80099" cy="79859"/>
              <a:chOff x="7366062" y="2252434"/>
              <a:chExt cx="80099" cy="79859"/>
            </a:xfrm>
          </p:grpSpPr>
          <p:sp>
            <p:nvSpPr>
              <p:cNvPr id="448" name="Freeform 447">
                <a:extLst>
                  <a:ext uri="{FF2B5EF4-FFF2-40B4-BE49-F238E27FC236}">
                    <a16:creationId xmlns:a16="http://schemas.microsoft.com/office/drawing/2014/main" id="{E684F230-B1E1-6F48-A4EA-378CA26DA7AF}"/>
                  </a:ext>
                </a:extLst>
              </p:cNvPr>
              <p:cNvSpPr/>
              <p:nvPr/>
            </p:nvSpPr>
            <p:spPr>
              <a:xfrm>
                <a:off x="7405476" y="2252434"/>
                <a:ext cx="12714" cy="79859"/>
              </a:xfrm>
              <a:custGeom>
                <a:avLst/>
                <a:gdLst>
                  <a:gd name="connsiteX0" fmla="*/ 461 w 12714"/>
                  <a:gd name="connsiteY0" fmla="*/ 93 h 79859"/>
                  <a:gd name="connsiteX1" fmla="*/ 461 w 12714"/>
                  <a:gd name="connsiteY1" fmla="*/ 79952 h 79859"/>
                </a:gdLst>
                <a:ahLst/>
                <a:cxnLst>
                  <a:cxn ang="0">
                    <a:pos x="connsiteX0" y="connsiteY0"/>
                  </a:cxn>
                  <a:cxn ang="0">
                    <a:pos x="connsiteX1" y="connsiteY1"/>
                  </a:cxn>
                </a:cxnLst>
                <a:rect l="l" t="t" r="r" b="b"/>
                <a:pathLst>
                  <a:path w="12714" h="79859">
                    <a:moveTo>
                      <a:pt x="461" y="93"/>
                    </a:moveTo>
                    <a:lnTo>
                      <a:pt x="461" y="79952"/>
                    </a:lnTo>
                  </a:path>
                </a:pathLst>
              </a:custGeom>
              <a:ln w="12700" cap="flat">
                <a:solidFill>
                  <a:srgbClr val="785723"/>
                </a:solidFill>
                <a:prstDash val="solid"/>
                <a:miter/>
              </a:ln>
            </p:spPr>
            <p:txBody>
              <a:bodyPr rtlCol="0" anchor="ctr"/>
              <a:lstStyle/>
              <a:p>
                <a:endParaRPr lang="en-US" sz="2400"/>
              </a:p>
            </p:txBody>
          </p:sp>
          <p:sp>
            <p:nvSpPr>
              <p:cNvPr id="449" name="Freeform 448">
                <a:extLst>
                  <a:ext uri="{FF2B5EF4-FFF2-40B4-BE49-F238E27FC236}">
                    <a16:creationId xmlns:a16="http://schemas.microsoft.com/office/drawing/2014/main" id="{5766D613-6A52-9C22-E44C-E8AC40363DFC}"/>
                  </a:ext>
                </a:extLst>
              </p:cNvPr>
              <p:cNvSpPr/>
              <p:nvPr/>
            </p:nvSpPr>
            <p:spPr>
              <a:xfrm>
                <a:off x="7366062" y="2291730"/>
                <a:ext cx="80099" cy="12676"/>
              </a:xfrm>
              <a:custGeom>
                <a:avLst/>
                <a:gdLst>
                  <a:gd name="connsiteX0" fmla="*/ 80561 w 80099"/>
                  <a:gd name="connsiteY0" fmla="*/ 92 h 12676"/>
                  <a:gd name="connsiteX1" fmla="*/ 461 w 80099"/>
                  <a:gd name="connsiteY1" fmla="*/ 92 h 12676"/>
                </a:gdLst>
                <a:ahLst/>
                <a:cxnLst>
                  <a:cxn ang="0">
                    <a:pos x="connsiteX0" y="connsiteY0"/>
                  </a:cxn>
                  <a:cxn ang="0">
                    <a:pos x="connsiteX1" y="connsiteY1"/>
                  </a:cxn>
                </a:cxnLst>
                <a:rect l="l" t="t" r="r" b="b"/>
                <a:pathLst>
                  <a:path w="80099" h="12676">
                    <a:moveTo>
                      <a:pt x="80561" y="92"/>
                    </a:moveTo>
                    <a:lnTo>
                      <a:pt x="461" y="92"/>
                    </a:lnTo>
                  </a:path>
                </a:pathLst>
              </a:custGeom>
              <a:ln w="12700" cap="flat">
                <a:solidFill>
                  <a:srgbClr val="785723"/>
                </a:solidFill>
                <a:prstDash val="solid"/>
                <a:miter/>
              </a:ln>
            </p:spPr>
            <p:txBody>
              <a:bodyPr rtlCol="0" anchor="ctr"/>
              <a:lstStyle/>
              <a:p>
                <a:endParaRPr lang="en-US" sz="2400"/>
              </a:p>
            </p:txBody>
          </p:sp>
        </p:grpSp>
        <p:grpSp>
          <p:nvGrpSpPr>
            <p:cNvPr id="450" name="Graphic 5">
              <a:extLst>
                <a:ext uri="{FF2B5EF4-FFF2-40B4-BE49-F238E27FC236}">
                  <a16:creationId xmlns:a16="http://schemas.microsoft.com/office/drawing/2014/main" id="{AD14C814-748B-D911-ABD2-B61F6830AF1C}"/>
                </a:ext>
              </a:extLst>
            </p:cNvPr>
            <p:cNvGrpSpPr/>
            <p:nvPr/>
          </p:nvGrpSpPr>
          <p:grpSpPr>
            <a:xfrm>
              <a:off x="7377505" y="2252434"/>
              <a:ext cx="80099" cy="79859"/>
              <a:chOff x="7377505" y="2252434"/>
              <a:chExt cx="80099" cy="79859"/>
            </a:xfrm>
          </p:grpSpPr>
          <p:sp>
            <p:nvSpPr>
              <p:cNvPr id="451" name="Freeform 450">
                <a:extLst>
                  <a:ext uri="{FF2B5EF4-FFF2-40B4-BE49-F238E27FC236}">
                    <a16:creationId xmlns:a16="http://schemas.microsoft.com/office/drawing/2014/main" id="{43282E1B-EB1C-0914-1F41-A54B3A9BF2EA}"/>
                  </a:ext>
                </a:extLst>
              </p:cNvPr>
              <p:cNvSpPr/>
              <p:nvPr/>
            </p:nvSpPr>
            <p:spPr>
              <a:xfrm>
                <a:off x="7416919" y="2252434"/>
                <a:ext cx="12714" cy="79859"/>
              </a:xfrm>
              <a:custGeom>
                <a:avLst/>
                <a:gdLst>
                  <a:gd name="connsiteX0" fmla="*/ 462 w 12714"/>
                  <a:gd name="connsiteY0" fmla="*/ 93 h 79859"/>
                  <a:gd name="connsiteX1" fmla="*/ 462 w 12714"/>
                  <a:gd name="connsiteY1" fmla="*/ 79952 h 79859"/>
                </a:gdLst>
                <a:ahLst/>
                <a:cxnLst>
                  <a:cxn ang="0">
                    <a:pos x="connsiteX0" y="connsiteY0"/>
                  </a:cxn>
                  <a:cxn ang="0">
                    <a:pos x="connsiteX1" y="connsiteY1"/>
                  </a:cxn>
                </a:cxnLst>
                <a:rect l="l" t="t" r="r" b="b"/>
                <a:pathLst>
                  <a:path w="12714" h="79859">
                    <a:moveTo>
                      <a:pt x="462" y="93"/>
                    </a:moveTo>
                    <a:lnTo>
                      <a:pt x="462" y="79952"/>
                    </a:lnTo>
                  </a:path>
                </a:pathLst>
              </a:custGeom>
              <a:ln w="12700" cap="flat">
                <a:solidFill>
                  <a:srgbClr val="785723"/>
                </a:solidFill>
                <a:prstDash val="solid"/>
                <a:miter/>
              </a:ln>
            </p:spPr>
            <p:txBody>
              <a:bodyPr rtlCol="0" anchor="ctr"/>
              <a:lstStyle/>
              <a:p>
                <a:endParaRPr lang="en-US" sz="2400"/>
              </a:p>
            </p:txBody>
          </p:sp>
          <p:sp>
            <p:nvSpPr>
              <p:cNvPr id="452" name="Freeform 451">
                <a:extLst>
                  <a:ext uri="{FF2B5EF4-FFF2-40B4-BE49-F238E27FC236}">
                    <a16:creationId xmlns:a16="http://schemas.microsoft.com/office/drawing/2014/main" id="{0E690B7B-B114-D6D4-DE25-BA8EC25F78E8}"/>
                  </a:ext>
                </a:extLst>
              </p:cNvPr>
              <p:cNvSpPr/>
              <p:nvPr/>
            </p:nvSpPr>
            <p:spPr>
              <a:xfrm>
                <a:off x="7377505" y="2291730"/>
                <a:ext cx="80099" cy="12676"/>
              </a:xfrm>
              <a:custGeom>
                <a:avLst/>
                <a:gdLst>
                  <a:gd name="connsiteX0" fmla="*/ 80562 w 80099"/>
                  <a:gd name="connsiteY0" fmla="*/ 92 h 12676"/>
                  <a:gd name="connsiteX1" fmla="*/ 462 w 80099"/>
                  <a:gd name="connsiteY1" fmla="*/ 92 h 12676"/>
                </a:gdLst>
                <a:ahLst/>
                <a:cxnLst>
                  <a:cxn ang="0">
                    <a:pos x="connsiteX0" y="connsiteY0"/>
                  </a:cxn>
                  <a:cxn ang="0">
                    <a:pos x="connsiteX1" y="connsiteY1"/>
                  </a:cxn>
                </a:cxnLst>
                <a:rect l="l" t="t" r="r" b="b"/>
                <a:pathLst>
                  <a:path w="80099" h="12676">
                    <a:moveTo>
                      <a:pt x="80562" y="92"/>
                    </a:moveTo>
                    <a:lnTo>
                      <a:pt x="462" y="92"/>
                    </a:lnTo>
                  </a:path>
                </a:pathLst>
              </a:custGeom>
              <a:ln w="12700" cap="flat">
                <a:solidFill>
                  <a:srgbClr val="785723"/>
                </a:solidFill>
                <a:prstDash val="solid"/>
                <a:miter/>
              </a:ln>
            </p:spPr>
            <p:txBody>
              <a:bodyPr rtlCol="0" anchor="ctr"/>
              <a:lstStyle/>
              <a:p>
                <a:endParaRPr lang="en-US" sz="2400"/>
              </a:p>
            </p:txBody>
          </p:sp>
        </p:grpSp>
        <p:grpSp>
          <p:nvGrpSpPr>
            <p:cNvPr id="453" name="Graphic 5">
              <a:extLst>
                <a:ext uri="{FF2B5EF4-FFF2-40B4-BE49-F238E27FC236}">
                  <a16:creationId xmlns:a16="http://schemas.microsoft.com/office/drawing/2014/main" id="{2BDC8E42-0CC7-07F8-F5D9-A10E67099081}"/>
                </a:ext>
              </a:extLst>
            </p:cNvPr>
            <p:cNvGrpSpPr/>
            <p:nvPr/>
          </p:nvGrpSpPr>
          <p:grpSpPr>
            <a:xfrm>
              <a:off x="7399119" y="2329758"/>
              <a:ext cx="80099" cy="79859"/>
              <a:chOff x="7399119" y="2329758"/>
              <a:chExt cx="80099" cy="79859"/>
            </a:xfrm>
          </p:grpSpPr>
          <p:sp>
            <p:nvSpPr>
              <p:cNvPr id="454" name="Freeform 453">
                <a:extLst>
                  <a:ext uri="{FF2B5EF4-FFF2-40B4-BE49-F238E27FC236}">
                    <a16:creationId xmlns:a16="http://schemas.microsoft.com/office/drawing/2014/main" id="{BF690264-4064-40C0-B48C-582E1736893A}"/>
                  </a:ext>
                </a:extLst>
              </p:cNvPr>
              <p:cNvSpPr/>
              <p:nvPr/>
            </p:nvSpPr>
            <p:spPr>
              <a:xfrm>
                <a:off x="7438533" y="2329758"/>
                <a:ext cx="12714" cy="79859"/>
              </a:xfrm>
              <a:custGeom>
                <a:avLst/>
                <a:gdLst>
                  <a:gd name="connsiteX0" fmla="*/ 464 w 12714"/>
                  <a:gd name="connsiteY0" fmla="*/ 99 h 79859"/>
                  <a:gd name="connsiteX1" fmla="*/ 464 w 12714"/>
                  <a:gd name="connsiteY1" fmla="*/ 79958 h 79859"/>
                </a:gdLst>
                <a:ahLst/>
                <a:cxnLst>
                  <a:cxn ang="0">
                    <a:pos x="connsiteX0" y="connsiteY0"/>
                  </a:cxn>
                  <a:cxn ang="0">
                    <a:pos x="connsiteX1" y="connsiteY1"/>
                  </a:cxn>
                </a:cxnLst>
                <a:rect l="l" t="t" r="r" b="b"/>
                <a:pathLst>
                  <a:path w="12714" h="79859">
                    <a:moveTo>
                      <a:pt x="464" y="99"/>
                    </a:moveTo>
                    <a:lnTo>
                      <a:pt x="464" y="79958"/>
                    </a:lnTo>
                  </a:path>
                </a:pathLst>
              </a:custGeom>
              <a:ln w="12700" cap="flat">
                <a:solidFill>
                  <a:srgbClr val="785723"/>
                </a:solidFill>
                <a:prstDash val="solid"/>
                <a:miter/>
              </a:ln>
            </p:spPr>
            <p:txBody>
              <a:bodyPr rtlCol="0" anchor="ctr"/>
              <a:lstStyle/>
              <a:p>
                <a:endParaRPr lang="en-US" sz="2400"/>
              </a:p>
            </p:txBody>
          </p:sp>
          <p:sp>
            <p:nvSpPr>
              <p:cNvPr id="455" name="Freeform 454">
                <a:extLst>
                  <a:ext uri="{FF2B5EF4-FFF2-40B4-BE49-F238E27FC236}">
                    <a16:creationId xmlns:a16="http://schemas.microsoft.com/office/drawing/2014/main" id="{DFC76768-7CEB-4BF7-473E-74C146D86740}"/>
                  </a:ext>
                </a:extLst>
              </p:cNvPr>
              <p:cNvSpPr/>
              <p:nvPr/>
            </p:nvSpPr>
            <p:spPr>
              <a:xfrm>
                <a:off x="7399119" y="2369054"/>
                <a:ext cx="80099" cy="12676"/>
              </a:xfrm>
              <a:custGeom>
                <a:avLst/>
                <a:gdLst>
                  <a:gd name="connsiteX0" fmla="*/ 80564 w 80099"/>
                  <a:gd name="connsiteY0" fmla="*/ 99 h 12676"/>
                  <a:gd name="connsiteX1" fmla="*/ 464 w 80099"/>
                  <a:gd name="connsiteY1" fmla="*/ 99 h 12676"/>
                </a:gdLst>
                <a:ahLst/>
                <a:cxnLst>
                  <a:cxn ang="0">
                    <a:pos x="connsiteX0" y="connsiteY0"/>
                  </a:cxn>
                  <a:cxn ang="0">
                    <a:pos x="connsiteX1" y="connsiteY1"/>
                  </a:cxn>
                </a:cxnLst>
                <a:rect l="l" t="t" r="r" b="b"/>
                <a:pathLst>
                  <a:path w="80099" h="12676">
                    <a:moveTo>
                      <a:pt x="80564" y="99"/>
                    </a:moveTo>
                    <a:lnTo>
                      <a:pt x="464" y="99"/>
                    </a:lnTo>
                  </a:path>
                </a:pathLst>
              </a:custGeom>
              <a:ln w="12700" cap="flat">
                <a:solidFill>
                  <a:srgbClr val="785723"/>
                </a:solidFill>
                <a:prstDash val="solid"/>
                <a:miter/>
              </a:ln>
            </p:spPr>
            <p:txBody>
              <a:bodyPr rtlCol="0" anchor="ctr"/>
              <a:lstStyle/>
              <a:p>
                <a:endParaRPr lang="en-US" sz="2400"/>
              </a:p>
            </p:txBody>
          </p:sp>
        </p:grpSp>
        <p:grpSp>
          <p:nvGrpSpPr>
            <p:cNvPr id="456" name="Graphic 5">
              <a:extLst>
                <a:ext uri="{FF2B5EF4-FFF2-40B4-BE49-F238E27FC236}">
                  <a16:creationId xmlns:a16="http://schemas.microsoft.com/office/drawing/2014/main" id="{279872B3-0D65-4572-FBE9-618FE8A83160}"/>
                </a:ext>
              </a:extLst>
            </p:cNvPr>
            <p:cNvGrpSpPr/>
            <p:nvPr/>
          </p:nvGrpSpPr>
          <p:grpSpPr>
            <a:xfrm>
              <a:off x="7419462" y="2329758"/>
              <a:ext cx="80099" cy="79859"/>
              <a:chOff x="7419462" y="2329758"/>
              <a:chExt cx="80099" cy="79859"/>
            </a:xfrm>
          </p:grpSpPr>
          <p:sp>
            <p:nvSpPr>
              <p:cNvPr id="457" name="Freeform 456">
                <a:extLst>
                  <a:ext uri="{FF2B5EF4-FFF2-40B4-BE49-F238E27FC236}">
                    <a16:creationId xmlns:a16="http://schemas.microsoft.com/office/drawing/2014/main" id="{48B56F85-2ED8-5F0C-CAC3-33018CF8BC47}"/>
                  </a:ext>
                </a:extLst>
              </p:cNvPr>
              <p:cNvSpPr/>
              <p:nvPr/>
            </p:nvSpPr>
            <p:spPr>
              <a:xfrm>
                <a:off x="7458876" y="2329758"/>
                <a:ext cx="12714" cy="79859"/>
              </a:xfrm>
              <a:custGeom>
                <a:avLst/>
                <a:gdLst>
                  <a:gd name="connsiteX0" fmla="*/ 465 w 12714"/>
                  <a:gd name="connsiteY0" fmla="*/ 99 h 79859"/>
                  <a:gd name="connsiteX1" fmla="*/ 465 w 12714"/>
                  <a:gd name="connsiteY1" fmla="*/ 79958 h 79859"/>
                </a:gdLst>
                <a:ahLst/>
                <a:cxnLst>
                  <a:cxn ang="0">
                    <a:pos x="connsiteX0" y="connsiteY0"/>
                  </a:cxn>
                  <a:cxn ang="0">
                    <a:pos x="connsiteX1" y="connsiteY1"/>
                  </a:cxn>
                </a:cxnLst>
                <a:rect l="l" t="t" r="r" b="b"/>
                <a:pathLst>
                  <a:path w="12714" h="79859">
                    <a:moveTo>
                      <a:pt x="465" y="99"/>
                    </a:moveTo>
                    <a:lnTo>
                      <a:pt x="465" y="79958"/>
                    </a:lnTo>
                  </a:path>
                </a:pathLst>
              </a:custGeom>
              <a:ln w="12700" cap="flat">
                <a:solidFill>
                  <a:srgbClr val="785723"/>
                </a:solidFill>
                <a:prstDash val="solid"/>
                <a:miter/>
              </a:ln>
            </p:spPr>
            <p:txBody>
              <a:bodyPr rtlCol="0" anchor="ctr"/>
              <a:lstStyle/>
              <a:p>
                <a:endParaRPr lang="en-US" sz="2400"/>
              </a:p>
            </p:txBody>
          </p:sp>
          <p:sp>
            <p:nvSpPr>
              <p:cNvPr id="458" name="Freeform 457">
                <a:extLst>
                  <a:ext uri="{FF2B5EF4-FFF2-40B4-BE49-F238E27FC236}">
                    <a16:creationId xmlns:a16="http://schemas.microsoft.com/office/drawing/2014/main" id="{BAE77036-94D0-49B7-6ADD-9DAB99F9E2B4}"/>
                  </a:ext>
                </a:extLst>
              </p:cNvPr>
              <p:cNvSpPr/>
              <p:nvPr/>
            </p:nvSpPr>
            <p:spPr>
              <a:xfrm>
                <a:off x="7419462" y="2369054"/>
                <a:ext cx="80099" cy="12676"/>
              </a:xfrm>
              <a:custGeom>
                <a:avLst/>
                <a:gdLst>
                  <a:gd name="connsiteX0" fmla="*/ 80565 w 80099"/>
                  <a:gd name="connsiteY0" fmla="*/ 99 h 12676"/>
                  <a:gd name="connsiteX1" fmla="*/ 466 w 80099"/>
                  <a:gd name="connsiteY1" fmla="*/ 99 h 12676"/>
                </a:gdLst>
                <a:ahLst/>
                <a:cxnLst>
                  <a:cxn ang="0">
                    <a:pos x="connsiteX0" y="connsiteY0"/>
                  </a:cxn>
                  <a:cxn ang="0">
                    <a:pos x="connsiteX1" y="connsiteY1"/>
                  </a:cxn>
                </a:cxnLst>
                <a:rect l="l" t="t" r="r" b="b"/>
                <a:pathLst>
                  <a:path w="80099" h="12676">
                    <a:moveTo>
                      <a:pt x="80565" y="99"/>
                    </a:moveTo>
                    <a:lnTo>
                      <a:pt x="466" y="99"/>
                    </a:lnTo>
                  </a:path>
                </a:pathLst>
              </a:custGeom>
              <a:ln w="12700" cap="flat">
                <a:solidFill>
                  <a:srgbClr val="785723"/>
                </a:solidFill>
                <a:prstDash val="solid"/>
                <a:miter/>
              </a:ln>
            </p:spPr>
            <p:txBody>
              <a:bodyPr rtlCol="0" anchor="ctr"/>
              <a:lstStyle/>
              <a:p>
                <a:endParaRPr lang="en-US" sz="2400"/>
              </a:p>
            </p:txBody>
          </p:sp>
        </p:grpSp>
        <p:grpSp>
          <p:nvGrpSpPr>
            <p:cNvPr id="459" name="Graphic 5">
              <a:extLst>
                <a:ext uri="{FF2B5EF4-FFF2-40B4-BE49-F238E27FC236}">
                  <a16:creationId xmlns:a16="http://schemas.microsoft.com/office/drawing/2014/main" id="{2848DA15-B988-4CA2-39BA-E7BFA79ADF80}"/>
                </a:ext>
              </a:extLst>
            </p:cNvPr>
            <p:cNvGrpSpPr/>
            <p:nvPr/>
          </p:nvGrpSpPr>
          <p:grpSpPr>
            <a:xfrm>
              <a:off x="7441076" y="2329758"/>
              <a:ext cx="80099" cy="79859"/>
              <a:chOff x="7441076" y="2329758"/>
              <a:chExt cx="80099" cy="79859"/>
            </a:xfrm>
          </p:grpSpPr>
          <p:sp>
            <p:nvSpPr>
              <p:cNvPr id="460" name="Freeform 459">
                <a:extLst>
                  <a:ext uri="{FF2B5EF4-FFF2-40B4-BE49-F238E27FC236}">
                    <a16:creationId xmlns:a16="http://schemas.microsoft.com/office/drawing/2014/main" id="{A4A3EFF4-56F1-D72D-DEBA-D757D1123EAC}"/>
                  </a:ext>
                </a:extLst>
              </p:cNvPr>
              <p:cNvSpPr/>
              <p:nvPr/>
            </p:nvSpPr>
            <p:spPr>
              <a:xfrm>
                <a:off x="7480490" y="2329758"/>
                <a:ext cx="12714" cy="79859"/>
              </a:xfrm>
              <a:custGeom>
                <a:avLst/>
                <a:gdLst>
                  <a:gd name="connsiteX0" fmla="*/ 467 w 12714"/>
                  <a:gd name="connsiteY0" fmla="*/ 99 h 79859"/>
                  <a:gd name="connsiteX1" fmla="*/ 467 w 12714"/>
                  <a:gd name="connsiteY1" fmla="*/ 79958 h 79859"/>
                </a:gdLst>
                <a:ahLst/>
                <a:cxnLst>
                  <a:cxn ang="0">
                    <a:pos x="connsiteX0" y="connsiteY0"/>
                  </a:cxn>
                  <a:cxn ang="0">
                    <a:pos x="connsiteX1" y="connsiteY1"/>
                  </a:cxn>
                </a:cxnLst>
                <a:rect l="l" t="t" r="r" b="b"/>
                <a:pathLst>
                  <a:path w="12714" h="79859">
                    <a:moveTo>
                      <a:pt x="467" y="99"/>
                    </a:moveTo>
                    <a:lnTo>
                      <a:pt x="467" y="79958"/>
                    </a:lnTo>
                  </a:path>
                </a:pathLst>
              </a:custGeom>
              <a:ln w="12700" cap="flat">
                <a:solidFill>
                  <a:srgbClr val="785723"/>
                </a:solidFill>
                <a:prstDash val="solid"/>
                <a:miter/>
              </a:ln>
            </p:spPr>
            <p:txBody>
              <a:bodyPr rtlCol="0" anchor="ctr"/>
              <a:lstStyle/>
              <a:p>
                <a:endParaRPr lang="en-US" sz="2400"/>
              </a:p>
            </p:txBody>
          </p:sp>
          <p:sp>
            <p:nvSpPr>
              <p:cNvPr id="461" name="Freeform 460">
                <a:extLst>
                  <a:ext uri="{FF2B5EF4-FFF2-40B4-BE49-F238E27FC236}">
                    <a16:creationId xmlns:a16="http://schemas.microsoft.com/office/drawing/2014/main" id="{197F7601-FF53-AC11-262D-AD27D70EA79C}"/>
                  </a:ext>
                </a:extLst>
              </p:cNvPr>
              <p:cNvSpPr/>
              <p:nvPr/>
            </p:nvSpPr>
            <p:spPr>
              <a:xfrm>
                <a:off x="7441076" y="2369054"/>
                <a:ext cx="80099" cy="12676"/>
              </a:xfrm>
              <a:custGeom>
                <a:avLst/>
                <a:gdLst>
                  <a:gd name="connsiteX0" fmla="*/ 80567 w 80099"/>
                  <a:gd name="connsiteY0" fmla="*/ 99 h 12676"/>
                  <a:gd name="connsiteX1" fmla="*/ 467 w 80099"/>
                  <a:gd name="connsiteY1" fmla="*/ 99 h 12676"/>
                </a:gdLst>
                <a:ahLst/>
                <a:cxnLst>
                  <a:cxn ang="0">
                    <a:pos x="connsiteX0" y="connsiteY0"/>
                  </a:cxn>
                  <a:cxn ang="0">
                    <a:pos x="connsiteX1" y="connsiteY1"/>
                  </a:cxn>
                </a:cxnLst>
                <a:rect l="l" t="t" r="r" b="b"/>
                <a:pathLst>
                  <a:path w="80099" h="12676">
                    <a:moveTo>
                      <a:pt x="80567" y="99"/>
                    </a:moveTo>
                    <a:lnTo>
                      <a:pt x="467" y="99"/>
                    </a:lnTo>
                  </a:path>
                </a:pathLst>
              </a:custGeom>
              <a:ln w="12700" cap="flat">
                <a:solidFill>
                  <a:srgbClr val="785723"/>
                </a:solidFill>
                <a:prstDash val="solid"/>
                <a:miter/>
              </a:ln>
            </p:spPr>
            <p:txBody>
              <a:bodyPr rtlCol="0" anchor="ctr"/>
              <a:lstStyle/>
              <a:p>
                <a:endParaRPr lang="en-US" sz="2400"/>
              </a:p>
            </p:txBody>
          </p:sp>
        </p:grpSp>
        <p:grpSp>
          <p:nvGrpSpPr>
            <p:cNvPr id="462" name="Graphic 5">
              <a:extLst>
                <a:ext uri="{FF2B5EF4-FFF2-40B4-BE49-F238E27FC236}">
                  <a16:creationId xmlns:a16="http://schemas.microsoft.com/office/drawing/2014/main" id="{99061569-CC7A-7FEB-852E-FF27B2903E03}"/>
                </a:ext>
              </a:extLst>
            </p:cNvPr>
            <p:cNvGrpSpPr/>
            <p:nvPr/>
          </p:nvGrpSpPr>
          <p:grpSpPr>
            <a:xfrm>
              <a:off x="7460147" y="2329758"/>
              <a:ext cx="80099" cy="79859"/>
              <a:chOff x="7460147" y="2329758"/>
              <a:chExt cx="80099" cy="79859"/>
            </a:xfrm>
          </p:grpSpPr>
          <p:sp>
            <p:nvSpPr>
              <p:cNvPr id="463" name="Freeform 462">
                <a:extLst>
                  <a:ext uri="{FF2B5EF4-FFF2-40B4-BE49-F238E27FC236}">
                    <a16:creationId xmlns:a16="http://schemas.microsoft.com/office/drawing/2014/main" id="{0ADBCBFB-9B18-32E5-9222-0C8036EB4340}"/>
                  </a:ext>
                </a:extLst>
              </p:cNvPr>
              <p:cNvSpPr/>
              <p:nvPr/>
            </p:nvSpPr>
            <p:spPr>
              <a:xfrm>
                <a:off x="7499562" y="2329758"/>
                <a:ext cx="12714" cy="79859"/>
              </a:xfrm>
              <a:custGeom>
                <a:avLst/>
                <a:gdLst>
                  <a:gd name="connsiteX0" fmla="*/ 469 w 12714"/>
                  <a:gd name="connsiteY0" fmla="*/ 99 h 79859"/>
                  <a:gd name="connsiteX1" fmla="*/ 469 w 12714"/>
                  <a:gd name="connsiteY1" fmla="*/ 79958 h 79859"/>
                </a:gdLst>
                <a:ahLst/>
                <a:cxnLst>
                  <a:cxn ang="0">
                    <a:pos x="connsiteX0" y="connsiteY0"/>
                  </a:cxn>
                  <a:cxn ang="0">
                    <a:pos x="connsiteX1" y="connsiteY1"/>
                  </a:cxn>
                </a:cxnLst>
                <a:rect l="l" t="t" r="r" b="b"/>
                <a:pathLst>
                  <a:path w="12714" h="79859">
                    <a:moveTo>
                      <a:pt x="469" y="99"/>
                    </a:moveTo>
                    <a:lnTo>
                      <a:pt x="469" y="79958"/>
                    </a:lnTo>
                  </a:path>
                </a:pathLst>
              </a:custGeom>
              <a:ln w="12700" cap="flat">
                <a:solidFill>
                  <a:srgbClr val="785723"/>
                </a:solidFill>
                <a:prstDash val="solid"/>
                <a:miter/>
              </a:ln>
            </p:spPr>
            <p:txBody>
              <a:bodyPr rtlCol="0" anchor="ctr"/>
              <a:lstStyle/>
              <a:p>
                <a:endParaRPr lang="en-US" sz="2400"/>
              </a:p>
            </p:txBody>
          </p:sp>
          <p:sp>
            <p:nvSpPr>
              <p:cNvPr id="464" name="Freeform 463">
                <a:extLst>
                  <a:ext uri="{FF2B5EF4-FFF2-40B4-BE49-F238E27FC236}">
                    <a16:creationId xmlns:a16="http://schemas.microsoft.com/office/drawing/2014/main" id="{09766907-3F47-CBC0-8078-6D84A178F629}"/>
                  </a:ext>
                </a:extLst>
              </p:cNvPr>
              <p:cNvSpPr/>
              <p:nvPr/>
            </p:nvSpPr>
            <p:spPr>
              <a:xfrm>
                <a:off x="7460147" y="2369054"/>
                <a:ext cx="80099" cy="12676"/>
              </a:xfrm>
              <a:custGeom>
                <a:avLst/>
                <a:gdLst>
                  <a:gd name="connsiteX0" fmla="*/ 80569 w 80099"/>
                  <a:gd name="connsiteY0" fmla="*/ 99 h 12676"/>
                  <a:gd name="connsiteX1" fmla="*/ 469 w 80099"/>
                  <a:gd name="connsiteY1" fmla="*/ 99 h 12676"/>
                </a:gdLst>
                <a:ahLst/>
                <a:cxnLst>
                  <a:cxn ang="0">
                    <a:pos x="connsiteX0" y="connsiteY0"/>
                  </a:cxn>
                  <a:cxn ang="0">
                    <a:pos x="connsiteX1" y="connsiteY1"/>
                  </a:cxn>
                </a:cxnLst>
                <a:rect l="l" t="t" r="r" b="b"/>
                <a:pathLst>
                  <a:path w="80099" h="12676">
                    <a:moveTo>
                      <a:pt x="80569" y="99"/>
                    </a:moveTo>
                    <a:lnTo>
                      <a:pt x="469" y="99"/>
                    </a:lnTo>
                  </a:path>
                </a:pathLst>
              </a:custGeom>
              <a:ln w="12700" cap="flat">
                <a:solidFill>
                  <a:srgbClr val="785723"/>
                </a:solidFill>
                <a:prstDash val="solid"/>
                <a:miter/>
              </a:ln>
            </p:spPr>
            <p:txBody>
              <a:bodyPr rtlCol="0" anchor="ctr"/>
              <a:lstStyle/>
              <a:p>
                <a:endParaRPr lang="en-US" sz="2400"/>
              </a:p>
            </p:txBody>
          </p:sp>
        </p:grpSp>
        <p:grpSp>
          <p:nvGrpSpPr>
            <p:cNvPr id="465" name="Graphic 5">
              <a:extLst>
                <a:ext uri="{FF2B5EF4-FFF2-40B4-BE49-F238E27FC236}">
                  <a16:creationId xmlns:a16="http://schemas.microsoft.com/office/drawing/2014/main" id="{84FECB36-A898-D197-867A-51750E60ABEA}"/>
                </a:ext>
              </a:extLst>
            </p:cNvPr>
            <p:cNvGrpSpPr/>
            <p:nvPr/>
          </p:nvGrpSpPr>
          <p:grpSpPr>
            <a:xfrm>
              <a:off x="7561862" y="2329758"/>
              <a:ext cx="80099" cy="79859"/>
              <a:chOff x="7561862" y="2329758"/>
              <a:chExt cx="80099" cy="79859"/>
            </a:xfrm>
          </p:grpSpPr>
          <p:sp>
            <p:nvSpPr>
              <p:cNvPr id="466" name="Freeform 465">
                <a:extLst>
                  <a:ext uri="{FF2B5EF4-FFF2-40B4-BE49-F238E27FC236}">
                    <a16:creationId xmlns:a16="http://schemas.microsoft.com/office/drawing/2014/main" id="{7C6496BA-71E1-1432-EAAC-499B48FB23CC}"/>
                  </a:ext>
                </a:extLst>
              </p:cNvPr>
              <p:cNvSpPr/>
              <p:nvPr/>
            </p:nvSpPr>
            <p:spPr>
              <a:xfrm>
                <a:off x="7601276" y="2329758"/>
                <a:ext cx="12714" cy="79859"/>
              </a:xfrm>
              <a:custGeom>
                <a:avLst/>
                <a:gdLst>
                  <a:gd name="connsiteX0" fmla="*/ 477 w 12714"/>
                  <a:gd name="connsiteY0" fmla="*/ 99 h 79859"/>
                  <a:gd name="connsiteX1" fmla="*/ 477 w 12714"/>
                  <a:gd name="connsiteY1" fmla="*/ 79958 h 79859"/>
                </a:gdLst>
                <a:ahLst/>
                <a:cxnLst>
                  <a:cxn ang="0">
                    <a:pos x="connsiteX0" y="connsiteY0"/>
                  </a:cxn>
                  <a:cxn ang="0">
                    <a:pos x="connsiteX1" y="connsiteY1"/>
                  </a:cxn>
                </a:cxnLst>
                <a:rect l="l" t="t" r="r" b="b"/>
                <a:pathLst>
                  <a:path w="12714" h="79859">
                    <a:moveTo>
                      <a:pt x="477" y="99"/>
                    </a:moveTo>
                    <a:lnTo>
                      <a:pt x="477" y="79958"/>
                    </a:lnTo>
                  </a:path>
                </a:pathLst>
              </a:custGeom>
              <a:ln w="12700" cap="flat">
                <a:solidFill>
                  <a:srgbClr val="785723"/>
                </a:solidFill>
                <a:prstDash val="solid"/>
                <a:miter/>
              </a:ln>
            </p:spPr>
            <p:txBody>
              <a:bodyPr rtlCol="0" anchor="ctr"/>
              <a:lstStyle/>
              <a:p>
                <a:endParaRPr lang="en-US" sz="2400"/>
              </a:p>
            </p:txBody>
          </p:sp>
          <p:sp>
            <p:nvSpPr>
              <p:cNvPr id="467" name="Freeform 466">
                <a:extLst>
                  <a:ext uri="{FF2B5EF4-FFF2-40B4-BE49-F238E27FC236}">
                    <a16:creationId xmlns:a16="http://schemas.microsoft.com/office/drawing/2014/main" id="{6A66A7B8-1B4D-CEEB-EE42-2B61EE015F8E}"/>
                  </a:ext>
                </a:extLst>
              </p:cNvPr>
              <p:cNvSpPr/>
              <p:nvPr/>
            </p:nvSpPr>
            <p:spPr>
              <a:xfrm>
                <a:off x="7561862" y="2369054"/>
                <a:ext cx="80099" cy="12676"/>
              </a:xfrm>
              <a:custGeom>
                <a:avLst/>
                <a:gdLst>
                  <a:gd name="connsiteX0" fmla="*/ 80577 w 80099"/>
                  <a:gd name="connsiteY0" fmla="*/ 99 h 12676"/>
                  <a:gd name="connsiteX1" fmla="*/ 477 w 80099"/>
                  <a:gd name="connsiteY1" fmla="*/ 99 h 12676"/>
                </a:gdLst>
                <a:ahLst/>
                <a:cxnLst>
                  <a:cxn ang="0">
                    <a:pos x="connsiteX0" y="connsiteY0"/>
                  </a:cxn>
                  <a:cxn ang="0">
                    <a:pos x="connsiteX1" y="connsiteY1"/>
                  </a:cxn>
                </a:cxnLst>
                <a:rect l="l" t="t" r="r" b="b"/>
                <a:pathLst>
                  <a:path w="80099" h="12676">
                    <a:moveTo>
                      <a:pt x="80577" y="99"/>
                    </a:moveTo>
                    <a:lnTo>
                      <a:pt x="477" y="99"/>
                    </a:lnTo>
                  </a:path>
                </a:pathLst>
              </a:custGeom>
              <a:ln w="12700" cap="flat">
                <a:solidFill>
                  <a:srgbClr val="785723"/>
                </a:solidFill>
                <a:prstDash val="solid"/>
                <a:miter/>
              </a:ln>
            </p:spPr>
            <p:txBody>
              <a:bodyPr rtlCol="0" anchor="ctr"/>
              <a:lstStyle/>
              <a:p>
                <a:endParaRPr lang="en-US" sz="2400"/>
              </a:p>
            </p:txBody>
          </p:sp>
        </p:grpSp>
        <p:grpSp>
          <p:nvGrpSpPr>
            <p:cNvPr id="468" name="Graphic 5">
              <a:extLst>
                <a:ext uri="{FF2B5EF4-FFF2-40B4-BE49-F238E27FC236}">
                  <a16:creationId xmlns:a16="http://schemas.microsoft.com/office/drawing/2014/main" id="{E223FCB2-F1D0-3C74-6FEE-3441DAC7786B}"/>
                </a:ext>
              </a:extLst>
            </p:cNvPr>
            <p:cNvGrpSpPr/>
            <p:nvPr/>
          </p:nvGrpSpPr>
          <p:grpSpPr>
            <a:xfrm>
              <a:off x="7570762" y="2329758"/>
              <a:ext cx="80099" cy="79859"/>
              <a:chOff x="7570762" y="2329758"/>
              <a:chExt cx="80099" cy="79859"/>
            </a:xfrm>
          </p:grpSpPr>
          <p:sp>
            <p:nvSpPr>
              <p:cNvPr id="469" name="Freeform 468">
                <a:extLst>
                  <a:ext uri="{FF2B5EF4-FFF2-40B4-BE49-F238E27FC236}">
                    <a16:creationId xmlns:a16="http://schemas.microsoft.com/office/drawing/2014/main" id="{59B36889-9E0D-B204-5EFD-3DF7446F3095}"/>
                  </a:ext>
                </a:extLst>
              </p:cNvPr>
              <p:cNvSpPr/>
              <p:nvPr/>
            </p:nvSpPr>
            <p:spPr>
              <a:xfrm>
                <a:off x="7610176" y="2329758"/>
                <a:ext cx="12714" cy="79859"/>
              </a:xfrm>
              <a:custGeom>
                <a:avLst/>
                <a:gdLst>
                  <a:gd name="connsiteX0" fmla="*/ 477 w 12714"/>
                  <a:gd name="connsiteY0" fmla="*/ 99 h 79859"/>
                  <a:gd name="connsiteX1" fmla="*/ 477 w 12714"/>
                  <a:gd name="connsiteY1" fmla="*/ 79958 h 79859"/>
                </a:gdLst>
                <a:ahLst/>
                <a:cxnLst>
                  <a:cxn ang="0">
                    <a:pos x="connsiteX0" y="connsiteY0"/>
                  </a:cxn>
                  <a:cxn ang="0">
                    <a:pos x="connsiteX1" y="connsiteY1"/>
                  </a:cxn>
                </a:cxnLst>
                <a:rect l="l" t="t" r="r" b="b"/>
                <a:pathLst>
                  <a:path w="12714" h="79859">
                    <a:moveTo>
                      <a:pt x="477" y="99"/>
                    </a:moveTo>
                    <a:lnTo>
                      <a:pt x="477" y="79958"/>
                    </a:lnTo>
                  </a:path>
                </a:pathLst>
              </a:custGeom>
              <a:ln w="12700" cap="flat">
                <a:solidFill>
                  <a:srgbClr val="785723"/>
                </a:solidFill>
                <a:prstDash val="solid"/>
                <a:miter/>
              </a:ln>
            </p:spPr>
            <p:txBody>
              <a:bodyPr rtlCol="0" anchor="ctr"/>
              <a:lstStyle/>
              <a:p>
                <a:endParaRPr lang="en-US" sz="2400"/>
              </a:p>
            </p:txBody>
          </p:sp>
          <p:sp>
            <p:nvSpPr>
              <p:cNvPr id="470" name="Freeform 469">
                <a:extLst>
                  <a:ext uri="{FF2B5EF4-FFF2-40B4-BE49-F238E27FC236}">
                    <a16:creationId xmlns:a16="http://schemas.microsoft.com/office/drawing/2014/main" id="{0397651D-E9ED-DD64-C4B4-7AD72295234B}"/>
                  </a:ext>
                </a:extLst>
              </p:cNvPr>
              <p:cNvSpPr/>
              <p:nvPr/>
            </p:nvSpPr>
            <p:spPr>
              <a:xfrm>
                <a:off x="7570762" y="2369054"/>
                <a:ext cx="80099" cy="12676"/>
              </a:xfrm>
              <a:custGeom>
                <a:avLst/>
                <a:gdLst>
                  <a:gd name="connsiteX0" fmla="*/ 80577 w 80099"/>
                  <a:gd name="connsiteY0" fmla="*/ 99 h 12676"/>
                  <a:gd name="connsiteX1" fmla="*/ 477 w 80099"/>
                  <a:gd name="connsiteY1" fmla="*/ 99 h 12676"/>
                </a:gdLst>
                <a:ahLst/>
                <a:cxnLst>
                  <a:cxn ang="0">
                    <a:pos x="connsiteX0" y="connsiteY0"/>
                  </a:cxn>
                  <a:cxn ang="0">
                    <a:pos x="connsiteX1" y="connsiteY1"/>
                  </a:cxn>
                </a:cxnLst>
                <a:rect l="l" t="t" r="r" b="b"/>
                <a:pathLst>
                  <a:path w="80099" h="12676">
                    <a:moveTo>
                      <a:pt x="80577" y="99"/>
                    </a:moveTo>
                    <a:lnTo>
                      <a:pt x="477" y="99"/>
                    </a:lnTo>
                  </a:path>
                </a:pathLst>
              </a:custGeom>
              <a:ln w="12700" cap="flat">
                <a:solidFill>
                  <a:srgbClr val="785723"/>
                </a:solidFill>
                <a:prstDash val="solid"/>
                <a:miter/>
              </a:ln>
            </p:spPr>
            <p:txBody>
              <a:bodyPr rtlCol="0" anchor="ctr"/>
              <a:lstStyle/>
              <a:p>
                <a:endParaRPr lang="en-US" sz="2400"/>
              </a:p>
            </p:txBody>
          </p:sp>
        </p:grpSp>
        <p:grpSp>
          <p:nvGrpSpPr>
            <p:cNvPr id="471" name="Graphic 5">
              <a:extLst>
                <a:ext uri="{FF2B5EF4-FFF2-40B4-BE49-F238E27FC236}">
                  <a16:creationId xmlns:a16="http://schemas.microsoft.com/office/drawing/2014/main" id="{A86A89F4-EB27-C414-6204-F29F789683EF}"/>
                </a:ext>
              </a:extLst>
            </p:cNvPr>
            <p:cNvGrpSpPr/>
            <p:nvPr/>
          </p:nvGrpSpPr>
          <p:grpSpPr>
            <a:xfrm>
              <a:off x="7579662" y="2329758"/>
              <a:ext cx="80099" cy="79859"/>
              <a:chOff x="7579662" y="2329758"/>
              <a:chExt cx="80099" cy="79859"/>
            </a:xfrm>
          </p:grpSpPr>
          <p:sp>
            <p:nvSpPr>
              <p:cNvPr id="472" name="Freeform 471">
                <a:extLst>
                  <a:ext uri="{FF2B5EF4-FFF2-40B4-BE49-F238E27FC236}">
                    <a16:creationId xmlns:a16="http://schemas.microsoft.com/office/drawing/2014/main" id="{BBF689EC-6668-D6EA-D7F7-30CDED8E1B6E}"/>
                  </a:ext>
                </a:extLst>
              </p:cNvPr>
              <p:cNvSpPr/>
              <p:nvPr/>
            </p:nvSpPr>
            <p:spPr>
              <a:xfrm>
                <a:off x="7619076" y="2329758"/>
                <a:ext cx="12714" cy="79859"/>
              </a:xfrm>
              <a:custGeom>
                <a:avLst/>
                <a:gdLst>
                  <a:gd name="connsiteX0" fmla="*/ 478 w 12714"/>
                  <a:gd name="connsiteY0" fmla="*/ 99 h 79859"/>
                  <a:gd name="connsiteX1" fmla="*/ 478 w 12714"/>
                  <a:gd name="connsiteY1" fmla="*/ 79958 h 79859"/>
                </a:gdLst>
                <a:ahLst/>
                <a:cxnLst>
                  <a:cxn ang="0">
                    <a:pos x="connsiteX0" y="connsiteY0"/>
                  </a:cxn>
                  <a:cxn ang="0">
                    <a:pos x="connsiteX1" y="connsiteY1"/>
                  </a:cxn>
                </a:cxnLst>
                <a:rect l="l" t="t" r="r" b="b"/>
                <a:pathLst>
                  <a:path w="12714" h="79859">
                    <a:moveTo>
                      <a:pt x="478" y="99"/>
                    </a:moveTo>
                    <a:lnTo>
                      <a:pt x="478" y="79958"/>
                    </a:lnTo>
                  </a:path>
                </a:pathLst>
              </a:custGeom>
              <a:ln w="12700" cap="flat">
                <a:solidFill>
                  <a:srgbClr val="785723"/>
                </a:solidFill>
                <a:prstDash val="solid"/>
                <a:miter/>
              </a:ln>
            </p:spPr>
            <p:txBody>
              <a:bodyPr rtlCol="0" anchor="ctr"/>
              <a:lstStyle/>
              <a:p>
                <a:endParaRPr lang="en-US" sz="2400"/>
              </a:p>
            </p:txBody>
          </p:sp>
          <p:sp>
            <p:nvSpPr>
              <p:cNvPr id="473" name="Freeform 472">
                <a:extLst>
                  <a:ext uri="{FF2B5EF4-FFF2-40B4-BE49-F238E27FC236}">
                    <a16:creationId xmlns:a16="http://schemas.microsoft.com/office/drawing/2014/main" id="{29107765-74A8-155C-059D-943BAA6112CF}"/>
                  </a:ext>
                </a:extLst>
              </p:cNvPr>
              <p:cNvSpPr/>
              <p:nvPr/>
            </p:nvSpPr>
            <p:spPr>
              <a:xfrm>
                <a:off x="7579662" y="2369054"/>
                <a:ext cx="80099" cy="12676"/>
              </a:xfrm>
              <a:custGeom>
                <a:avLst/>
                <a:gdLst>
                  <a:gd name="connsiteX0" fmla="*/ 80578 w 80099"/>
                  <a:gd name="connsiteY0" fmla="*/ 99 h 12676"/>
                  <a:gd name="connsiteX1" fmla="*/ 478 w 80099"/>
                  <a:gd name="connsiteY1" fmla="*/ 99 h 12676"/>
                </a:gdLst>
                <a:ahLst/>
                <a:cxnLst>
                  <a:cxn ang="0">
                    <a:pos x="connsiteX0" y="connsiteY0"/>
                  </a:cxn>
                  <a:cxn ang="0">
                    <a:pos x="connsiteX1" y="connsiteY1"/>
                  </a:cxn>
                </a:cxnLst>
                <a:rect l="l" t="t" r="r" b="b"/>
                <a:pathLst>
                  <a:path w="80099" h="12676">
                    <a:moveTo>
                      <a:pt x="80578" y="99"/>
                    </a:moveTo>
                    <a:lnTo>
                      <a:pt x="478" y="99"/>
                    </a:lnTo>
                  </a:path>
                </a:pathLst>
              </a:custGeom>
              <a:ln w="12700" cap="flat">
                <a:solidFill>
                  <a:srgbClr val="785723"/>
                </a:solidFill>
                <a:prstDash val="solid"/>
                <a:miter/>
              </a:ln>
            </p:spPr>
            <p:txBody>
              <a:bodyPr rtlCol="0" anchor="ctr"/>
              <a:lstStyle/>
              <a:p>
                <a:endParaRPr lang="en-US" sz="2400"/>
              </a:p>
            </p:txBody>
          </p:sp>
        </p:grpSp>
        <p:grpSp>
          <p:nvGrpSpPr>
            <p:cNvPr id="474" name="Graphic 5">
              <a:extLst>
                <a:ext uri="{FF2B5EF4-FFF2-40B4-BE49-F238E27FC236}">
                  <a16:creationId xmlns:a16="http://schemas.microsoft.com/office/drawing/2014/main" id="{52800F13-1085-6DEB-8FFE-6E54CC4E2C43}"/>
                </a:ext>
              </a:extLst>
            </p:cNvPr>
            <p:cNvGrpSpPr/>
            <p:nvPr/>
          </p:nvGrpSpPr>
          <p:grpSpPr>
            <a:xfrm>
              <a:off x="7589833" y="2329758"/>
              <a:ext cx="80099" cy="79859"/>
              <a:chOff x="7589833" y="2329758"/>
              <a:chExt cx="80099" cy="79859"/>
            </a:xfrm>
          </p:grpSpPr>
          <p:sp>
            <p:nvSpPr>
              <p:cNvPr id="475" name="Freeform 474">
                <a:extLst>
                  <a:ext uri="{FF2B5EF4-FFF2-40B4-BE49-F238E27FC236}">
                    <a16:creationId xmlns:a16="http://schemas.microsoft.com/office/drawing/2014/main" id="{A4A812EE-BFDA-40C6-DC5B-7556101B5F26}"/>
                  </a:ext>
                </a:extLst>
              </p:cNvPr>
              <p:cNvSpPr/>
              <p:nvPr/>
            </p:nvSpPr>
            <p:spPr>
              <a:xfrm>
                <a:off x="7629247" y="2329758"/>
                <a:ext cx="12714" cy="79859"/>
              </a:xfrm>
              <a:custGeom>
                <a:avLst/>
                <a:gdLst>
                  <a:gd name="connsiteX0" fmla="*/ 479 w 12714"/>
                  <a:gd name="connsiteY0" fmla="*/ 99 h 79859"/>
                  <a:gd name="connsiteX1" fmla="*/ 479 w 12714"/>
                  <a:gd name="connsiteY1" fmla="*/ 79958 h 79859"/>
                </a:gdLst>
                <a:ahLst/>
                <a:cxnLst>
                  <a:cxn ang="0">
                    <a:pos x="connsiteX0" y="connsiteY0"/>
                  </a:cxn>
                  <a:cxn ang="0">
                    <a:pos x="connsiteX1" y="connsiteY1"/>
                  </a:cxn>
                </a:cxnLst>
                <a:rect l="l" t="t" r="r" b="b"/>
                <a:pathLst>
                  <a:path w="12714" h="79859">
                    <a:moveTo>
                      <a:pt x="479" y="99"/>
                    </a:moveTo>
                    <a:lnTo>
                      <a:pt x="479" y="79958"/>
                    </a:lnTo>
                  </a:path>
                </a:pathLst>
              </a:custGeom>
              <a:ln w="12700" cap="flat">
                <a:solidFill>
                  <a:srgbClr val="785723"/>
                </a:solidFill>
                <a:prstDash val="solid"/>
                <a:miter/>
              </a:ln>
            </p:spPr>
            <p:txBody>
              <a:bodyPr rtlCol="0" anchor="ctr"/>
              <a:lstStyle/>
              <a:p>
                <a:endParaRPr lang="en-US" sz="2400"/>
              </a:p>
            </p:txBody>
          </p:sp>
          <p:sp>
            <p:nvSpPr>
              <p:cNvPr id="476" name="Freeform 475">
                <a:extLst>
                  <a:ext uri="{FF2B5EF4-FFF2-40B4-BE49-F238E27FC236}">
                    <a16:creationId xmlns:a16="http://schemas.microsoft.com/office/drawing/2014/main" id="{48A9572D-08A0-63B4-5400-6989795C9EF6}"/>
                  </a:ext>
                </a:extLst>
              </p:cNvPr>
              <p:cNvSpPr/>
              <p:nvPr/>
            </p:nvSpPr>
            <p:spPr>
              <a:xfrm>
                <a:off x="7589833" y="2369054"/>
                <a:ext cx="80099" cy="12676"/>
              </a:xfrm>
              <a:custGeom>
                <a:avLst/>
                <a:gdLst>
                  <a:gd name="connsiteX0" fmla="*/ 80579 w 80099"/>
                  <a:gd name="connsiteY0" fmla="*/ 99 h 12676"/>
                  <a:gd name="connsiteX1" fmla="*/ 479 w 80099"/>
                  <a:gd name="connsiteY1" fmla="*/ 99 h 12676"/>
                </a:gdLst>
                <a:ahLst/>
                <a:cxnLst>
                  <a:cxn ang="0">
                    <a:pos x="connsiteX0" y="connsiteY0"/>
                  </a:cxn>
                  <a:cxn ang="0">
                    <a:pos x="connsiteX1" y="connsiteY1"/>
                  </a:cxn>
                </a:cxnLst>
                <a:rect l="l" t="t" r="r" b="b"/>
                <a:pathLst>
                  <a:path w="80099" h="12676">
                    <a:moveTo>
                      <a:pt x="80579" y="99"/>
                    </a:moveTo>
                    <a:lnTo>
                      <a:pt x="479" y="99"/>
                    </a:lnTo>
                  </a:path>
                </a:pathLst>
              </a:custGeom>
              <a:ln w="12700" cap="flat">
                <a:solidFill>
                  <a:srgbClr val="785723"/>
                </a:solidFill>
                <a:prstDash val="solid"/>
                <a:miter/>
              </a:ln>
            </p:spPr>
            <p:txBody>
              <a:bodyPr rtlCol="0" anchor="ctr"/>
              <a:lstStyle/>
              <a:p>
                <a:endParaRPr lang="en-US" sz="2400"/>
              </a:p>
            </p:txBody>
          </p:sp>
        </p:grpSp>
        <p:grpSp>
          <p:nvGrpSpPr>
            <p:cNvPr id="477" name="Graphic 5">
              <a:extLst>
                <a:ext uri="{FF2B5EF4-FFF2-40B4-BE49-F238E27FC236}">
                  <a16:creationId xmlns:a16="http://schemas.microsoft.com/office/drawing/2014/main" id="{658434C9-3790-12AB-5CDF-DFF922AB3DAE}"/>
                </a:ext>
              </a:extLst>
            </p:cNvPr>
            <p:cNvGrpSpPr/>
            <p:nvPr/>
          </p:nvGrpSpPr>
          <p:grpSpPr>
            <a:xfrm>
              <a:off x="7659762" y="2329758"/>
              <a:ext cx="80099" cy="79859"/>
              <a:chOff x="7659762" y="2329758"/>
              <a:chExt cx="80099" cy="79859"/>
            </a:xfrm>
          </p:grpSpPr>
          <p:sp>
            <p:nvSpPr>
              <p:cNvPr id="478" name="Freeform 477">
                <a:extLst>
                  <a:ext uri="{FF2B5EF4-FFF2-40B4-BE49-F238E27FC236}">
                    <a16:creationId xmlns:a16="http://schemas.microsoft.com/office/drawing/2014/main" id="{F1E2C96F-7F53-EBF0-052E-6DCABA163FEF}"/>
                  </a:ext>
                </a:extLst>
              </p:cNvPr>
              <p:cNvSpPr/>
              <p:nvPr/>
            </p:nvSpPr>
            <p:spPr>
              <a:xfrm>
                <a:off x="7699176" y="2329758"/>
                <a:ext cx="12714" cy="79859"/>
              </a:xfrm>
              <a:custGeom>
                <a:avLst/>
                <a:gdLst>
                  <a:gd name="connsiteX0" fmla="*/ 484 w 12714"/>
                  <a:gd name="connsiteY0" fmla="*/ 99 h 79859"/>
                  <a:gd name="connsiteX1" fmla="*/ 484 w 12714"/>
                  <a:gd name="connsiteY1" fmla="*/ 79958 h 79859"/>
                </a:gdLst>
                <a:ahLst/>
                <a:cxnLst>
                  <a:cxn ang="0">
                    <a:pos x="connsiteX0" y="connsiteY0"/>
                  </a:cxn>
                  <a:cxn ang="0">
                    <a:pos x="connsiteX1" y="connsiteY1"/>
                  </a:cxn>
                </a:cxnLst>
                <a:rect l="l" t="t" r="r" b="b"/>
                <a:pathLst>
                  <a:path w="12714" h="79859">
                    <a:moveTo>
                      <a:pt x="484" y="99"/>
                    </a:moveTo>
                    <a:lnTo>
                      <a:pt x="484" y="79958"/>
                    </a:lnTo>
                  </a:path>
                </a:pathLst>
              </a:custGeom>
              <a:ln w="12700" cap="flat">
                <a:solidFill>
                  <a:srgbClr val="785723"/>
                </a:solidFill>
                <a:prstDash val="solid"/>
                <a:miter/>
              </a:ln>
            </p:spPr>
            <p:txBody>
              <a:bodyPr rtlCol="0" anchor="ctr"/>
              <a:lstStyle/>
              <a:p>
                <a:endParaRPr lang="en-US" sz="2400"/>
              </a:p>
            </p:txBody>
          </p:sp>
          <p:sp>
            <p:nvSpPr>
              <p:cNvPr id="479" name="Freeform 478">
                <a:extLst>
                  <a:ext uri="{FF2B5EF4-FFF2-40B4-BE49-F238E27FC236}">
                    <a16:creationId xmlns:a16="http://schemas.microsoft.com/office/drawing/2014/main" id="{52029648-C6B1-A020-E92C-EA407A557055}"/>
                  </a:ext>
                </a:extLst>
              </p:cNvPr>
              <p:cNvSpPr/>
              <p:nvPr/>
            </p:nvSpPr>
            <p:spPr>
              <a:xfrm>
                <a:off x="7659762" y="2369054"/>
                <a:ext cx="80099" cy="12676"/>
              </a:xfrm>
              <a:custGeom>
                <a:avLst/>
                <a:gdLst>
                  <a:gd name="connsiteX0" fmla="*/ 80584 w 80099"/>
                  <a:gd name="connsiteY0" fmla="*/ 99 h 12676"/>
                  <a:gd name="connsiteX1" fmla="*/ 484 w 80099"/>
                  <a:gd name="connsiteY1" fmla="*/ 99 h 12676"/>
                </a:gdLst>
                <a:ahLst/>
                <a:cxnLst>
                  <a:cxn ang="0">
                    <a:pos x="connsiteX0" y="connsiteY0"/>
                  </a:cxn>
                  <a:cxn ang="0">
                    <a:pos x="connsiteX1" y="connsiteY1"/>
                  </a:cxn>
                </a:cxnLst>
                <a:rect l="l" t="t" r="r" b="b"/>
                <a:pathLst>
                  <a:path w="80099" h="12676">
                    <a:moveTo>
                      <a:pt x="80584" y="99"/>
                    </a:moveTo>
                    <a:lnTo>
                      <a:pt x="484" y="99"/>
                    </a:lnTo>
                  </a:path>
                </a:pathLst>
              </a:custGeom>
              <a:ln w="12700" cap="flat">
                <a:solidFill>
                  <a:srgbClr val="785723"/>
                </a:solidFill>
                <a:prstDash val="solid"/>
                <a:miter/>
              </a:ln>
            </p:spPr>
            <p:txBody>
              <a:bodyPr rtlCol="0" anchor="ctr"/>
              <a:lstStyle/>
              <a:p>
                <a:endParaRPr lang="en-US" sz="2400"/>
              </a:p>
            </p:txBody>
          </p:sp>
        </p:grpSp>
        <p:grpSp>
          <p:nvGrpSpPr>
            <p:cNvPr id="480" name="Graphic 5">
              <a:extLst>
                <a:ext uri="{FF2B5EF4-FFF2-40B4-BE49-F238E27FC236}">
                  <a16:creationId xmlns:a16="http://schemas.microsoft.com/office/drawing/2014/main" id="{053C124A-6D6D-14C4-2402-9FEE33EEF879}"/>
                </a:ext>
              </a:extLst>
            </p:cNvPr>
            <p:cNvGrpSpPr/>
            <p:nvPr/>
          </p:nvGrpSpPr>
          <p:grpSpPr>
            <a:xfrm>
              <a:off x="7690276" y="2329758"/>
              <a:ext cx="80099" cy="79859"/>
              <a:chOff x="7690276" y="2329758"/>
              <a:chExt cx="80099" cy="79859"/>
            </a:xfrm>
          </p:grpSpPr>
          <p:sp>
            <p:nvSpPr>
              <p:cNvPr id="481" name="Freeform 480">
                <a:extLst>
                  <a:ext uri="{FF2B5EF4-FFF2-40B4-BE49-F238E27FC236}">
                    <a16:creationId xmlns:a16="http://schemas.microsoft.com/office/drawing/2014/main" id="{280174F7-3273-65EA-2C85-A702A194C676}"/>
                  </a:ext>
                </a:extLst>
              </p:cNvPr>
              <p:cNvSpPr/>
              <p:nvPr/>
            </p:nvSpPr>
            <p:spPr>
              <a:xfrm>
                <a:off x="7729690" y="2329758"/>
                <a:ext cx="12714" cy="79859"/>
              </a:xfrm>
              <a:custGeom>
                <a:avLst/>
                <a:gdLst>
                  <a:gd name="connsiteX0" fmla="*/ 487 w 12714"/>
                  <a:gd name="connsiteY0" fmla="*/ 99 h 79859"/>
                  <a:gd name="connsiteX1" fmla="*/ 487 w 12714"/>
                  <a:gd name="connsiteY1" fmla="*/ 79958 h 79859"/>
                </a:gdLst>
                <a:ahLst/>
                <a:cxnLst>
                  <a:cxn ang="0">
                    <a:pos x="connsiteX0" y="connsiteY0"/>
                  </a:cxn>
                  <a:cxn ang="0">
                    <a:pos x="connsiteX1" y="connsiteY1"/>
                  </a:cxn>
                </a:cxnLst>
                <a:rect l="l" t="t" r="r" b="b"/>
                <a:pathLst>
                  <a:path w="12714" h="79859">
                    <a:moveTo>
                      <a:pt x="487" y="99"/>
                    </a:moveTo>
                    <a:lnTo>
                      <a:pt x="487" y="79958"/>
                    </a:lnTo>
                  </a:path>
                </a:pathLst>
              </a:custGeom>
              <a:ln w="12700" cap="flat">
                <a:solidFill>
                  <a:srgbClr val="785723"/>
                </a:solidFill>
                <a:prstDash val="solid"/>
                <a:miter/>
              </a:ln>
            </p:spPr>
            <p:txBody>
              <a:bodyPr rtlCol="0" anchor="ctr"/>
              <a:lstStyle/>
              <a:p>
                <a:endParaRPr lang="en-US" sz="2400"/>
              </a:p>
            </p:txBody>
          </p:sp>
          <p:sp>
            <p:nvSpPr>
              <p:cNvPr id="482" name="Freeform 481">
                <a:extLst>
                  <a:ext uri="{FF2B5EF4-FFF2-40B4-BE49-F238E27FC236}">
                    <a16:creationId xmlns:a16="http://schemas.microsoft.com/office/drawing/2014/main" id="{01FA3A8A-7C20-AFB5-F3F8-AA9A1B94978F}"/>
                  </a:ext>
                </a:extLst>
              </p:cNvPr>
              <p:cNvSpPr/>
              <p:nvPr/>
            </p:nvSpPr>
            <p:spPr>
              <a:xfrm>
                <a:off x="7690276" y="2369054"/>
                <a:ext cx="80099" cy="12676"/>
              </a:xfrm>
              <a:custGeom>
                <a:avLst/>
                <a:gdLst>
                  <a:gd name="connsiteX0" fmla="*/ 80587 w 80099"/>
                  <a:gd name="connsiteY0" fmla="*/ 99 h 12676"/>
                  <a:gd name="connsiteX1" fmla="*/ 487 w 80099"/>
                  <a:gd name="connsiteY1" fmla="*/ 99 h 12676"/>
                </a:gdLst>
                <a:ahLst/>
                <a:cxnLst>
                  <a:cxn ang="0">
                    <a:pos x="connsiteX0" y="connsiteY0"/>
                  </a:cxn>
                  <a:cxn ang="0">
                    <a:pos x="connsiteX1" y="connsiteY1"/>
                  </a:cxn>
                </a:cxnLst>
                <a:rect l="l" t="t" r="r" b="b"/>
                <a:pathLst>
                  <a:path w="80099" h="12676">
                    <a:moveTo>
                      <a:pt x="80587" y="99"/>
                    </a:moveTo>
                    <a:lnTo>
                      <a:pt x="487" y="99"/>
                    </a:lnTo>
                  </a:path>
                </a:pathLst>
              </a:custGeom>
              <a:ln w="12700" cap="flat">
                <a:solidFill>
                  <a:srgbClr val="785723"/>
                </a:solidFill>
                <a:prstDash val="solid"/>
                <a:miter/>
              </a:ln>
            </p:spPr>
            <p:txBody>
              <a:bodyPr rtlCol="0" anchor="ctr"/>
              <a:lstStyle/>
              <a:p>
                <a:endParaRPr lang="en-US" sz="2400"/>
              </a:p>
            </p:txBody>
          </p:sp>
        </p:grpSp>
        <p:grpSp>
          <p:nvGrpSpPr>
            <p:cNvPr id="483" name="Graphic 5">
              <a:extLst>
                <a:ext uri="{FF2B5EF4-FFF2-40B4-BE49-F238E27FC236}">
                  <a16:creationId xmlns:a16="http://schemas.microsoft.com/office/drawing/2014/main" id="{062DFA54-5DFD-915F-A319-5062113948FE}"/>
                </a:ext>
              </a:extLst>
            </p:cNvPr>
            <p:cNvGrpSpPr/>
            <p:nvPr/>
          </p:nvGrpSpPr>
          <p:grpSpPr>
            <a:xfrm>
              <a:off x="7751304" y="2329758"/>
              <a:ext cx="80099" cy="79859"/>
              <a:chOff x="7751304" y="2329758"/>
              <a:chExt cx="80099" cy="79859"/>
            </a:xfrm>
          </p:grpSpPr>
          <p:sp>
            <p:nvSpPr>
              <p:cNvPr id="484" name="Freeform 483">
                <a:extLst>
                  <a:ext uri="{FF2B5EF4-FFF2-40B4-BE49-F238E27FC236}">
                    <a16:creationId xmlns:a16="http://schemas.microsoft.com/office/drawing/2014/main" id="{6D1B24BE-B7C8-C6D2-7282-6F54D36FE4AE}"/>
                  </a:ext>
                </a:extLst>
              </p:cNvPr>
              <p:cNvSpPr/>
              <p:nvPr/>
            </p:nvSpPr>
            <p:spPr>
              <a:xfrm>
                <a:off x="7790719" y="2329758"/>
                <a:ext cx="12714" cy="79859"/>
              </a:xfrm>
              <a:custGeom>
                <a:avLst/>
                <a:gdLst>
                  <a:gd name="connsiteX0" fmla="*/ 492 w 12714"/>
                  <a:gd name="connsiteY0" fmla="*/ 99 h 79859"/>
                  <a:gd name="connsiteX1" fmla="*/ 492 w 12714"/>
                  <a:gd name="connsiteY1" fmla="*/ 79958 h 79859"/>
                </a:gdLst>
                <a:ahLst/>
                <a:cxnLst>
                  <a:cxn ang="0">
                    <a:pos x="connsiteX0" y="connsiteY0"/>
                  </a:cxn>
                  <a:cxn ang="0">
                    <a:pos x="connsiteX1" y="connsiteY1"/>
                  </a:cxn>
                </a:cxnLst>
                <a:rect l="l" t="t" r="r" b="b"/>
                <a:pathLst>
                  <a:path w="12714" h="79859">
                    <a:moveTo>
                      <a:pt x="492" y="99"/>
                    </a:moveTo>
                    <a:lnTo>
                      <a:pt x="492" y="79958"/>
                    </a:lnTo>
                  </a:path>
                </a:pathLst>
              </a:custGeom>
              <a:ln w="12700" cap="flat">
                <a:solidFill>
                  <a:srgbClr val="785723"/>
                </a:solidFill>
                <a:prstDash val="solid"/>
                <a:miter/>
              </a:ln>
            </p:spPr>
            <p:txBody>
              <a:bodyPr rtlCol="0" anchor="ctr"/>
              <a:lstStyle/>
              <a:p>
                <a:endParaRPr lang="en-US" sz="2400"/>
              </a:p>
            </p:txBody>
          </p:sp>
          <p:sp>
            <p:nvSpPr>
              <p:cNvPr id="485" name="Freeform 484">
                <a:extLst>
                  <a:ext uri="{FF2B5EF4-FFF2-40B4-BE49-F238E27FC236}">
                    <a16:creationId xmlns:a16="http://schemas.microsoft.com/office/drawing/2014/main" id="{502A3440-4DE8-56C8-26C6-80C0FA6FC085}"/>
                  </a:ext>
                </a:extLst>
              </p:cNvPr>
              <p:cNvSpPr/>
              <p:nvPr/>
            </p:nvSpPr>
            <p:spPr>
              <a:xfrm>
                <a:off x="7751304" y="2369054"/>
                <a:ext cx="80099" cy="12676"/>
              </a:xfrm>
              <a:custGeom>
                <a:avLst/>
                <a:gdLst>
                  <a:gd name="connsiteX0" fmla="*/ 80592 w 80099"/>
                  <a:gd name="connsiteY0" fmla="*/ 99 h 12676"/>
                  <a:gd name="connsiteX1" fmla="*/ 492 w 80099"/>
                  <a:gd name="connsiteY1" fmla="*/ 99 h 12676"/>
                </a:gdLst>
                <a:ahLst/>
                <a:cxnLst>
                  <a:cxn ang="0">
                    <a:pos x="connsiteX0" y="connsiteY0"/>
                  </a:cxn>
                  <a:cxn ang="0">
                    <a:pos x="connsiteX1" y="connsiteY1"/>
                  </a:cxn>
                </a:cxnLst>
                <a:rect l="l" t="t" r="r" b="b"/>
                <a:pathLst>
                  <a:path w="80099" h="12676">
                    <a:moveTo>
                      <a:pt x="80592" y="99"/>
                    </a:moveTo>
                    <a:lnTo>
                      <a:pt x="492" y="99"/>
                    </a:lnTo>
                  </a:path>
                </a:pathLst>
              </a:custGeom>
              <a:ln w="12700" cap="flat">
                <a:solidFill>
                  <a:srgbClr val="785723"/>
                </a:solidFill>
                <a:prstDash val="solid"/>
                <a:miter/>
              </a:ln>
            </p:spPr>
            <p:txBody>
              <a:bodyPr rtlCol="0" anchor="ctr"/>
              <a:lstStyle/>
              <a:p>
                <a:endParaRPr lang="en-US" sz="2400"/>
              </a:p>
            </p:txBody>
          </p:sp>
        </p:grpSp>
        <p:grpSp>
          <p:nvGrpSpPr>
            <p:cNvPr id="486" name="Graphic 5">
              <a:extLst>
                <a:ext uri="{FF2B5EF4-FFF2-40B4-BE49-F238E27FC236}">
                  <a16:creationId xmlns:a16="http://schemas.microsoft.com/office/drawing/2014/main" id="{F3C4499C-F0B0-8B32-C75B-650F002CFAD5}"/>
                </a:ext>
              </a:extLst>
            </p:cNvPr>
            <p:cNvGrpSpPr/>
            <p:nvPr/>
          </p:nvGrpSpPr>
          <p:grpSpPr>
            <a:xfrm>
              <a:off x="7758933" y="2329758"/>
              <a:ext cx="80099" cy="79859"/>
              <a:chOff x="7758933" y="2329758"/>
              <a:chExt cx="80099" cy="79859"/>
            </a:xfrm>
          </p:grpSpPr>
          <p:sp>
            <p:nvSpPr>
              <p:cNvPr id="487" name="Freeform 486">
                <a:extLst>
                  <a:ext uri="{FF2B5EF4-FFF2-40B4-BE49-F238E27FC236}">
                    <a16:creationId xmlns:a16="http://schemas.microsoft.com/office/drawing/2014/main" id="{5E1EC265-0E27-8D3A-B96D-3CE2958598D3}"/>
                  </a:ext>
                </a:extLst>
              </p:cNvPr>
              <p:cNvSpPr/>
              <p:nvPr/>
            </p:nvSpPr>
            <p:spPr>
              <a:xfrm>
                <a:off x="7798347" y="2329758"/>
                <a:ext cx="12714" cy="79859"/>
              </a:xfrm>
              <a:custGeom>
                <a:avLst/>
                <a:gdLst>
                  <a:gd name="connsiteX0" fmla="*/ 492 w 12714"/>
                  <a:gd name="connsiteY0" fmla="*/ 99 h 79859"/>
                  <a:gd name="connsiteX1" fmla="*/ 492 w 12714"/>
                  <a:gd name="connsiteY1" fmla="*/ 79958 h 79859"/>
                </a:gdLst>
                <a:ahLst/>
                <a:cxnLst>
                  <a:cxn ang="0">
                    <a:pos x="connsiteX0" y="connsiteY0"/>
                  </a:cxn>
                  <a:cxn ang="0">
                    <a:pos x="connsiteX1" y="connsiteY1"/>
                  </a:cxn>
                </a:cxnLst>
                <a:rect l="l" t="t" r="r" b="b"/>
                <a:pathLst>
                  <a:path w="12714" h="79859">
                    <a:moveTo>
                      <a:pt x="492" y="99"/>
                    </a:moveTo>
                    <a:lnTo>
                      <a:pt x="492" y="79958"/>
                    </a:lnTo>
                  </a:path>
                </a:pathLst>
              </a:custGeom>
              <a:ln w="12700" cap="flat">
                <a:solidFill>
                  <a:srgbClr val="785723"/>
                </a:solidFill>
                <a:prstDash val="solid"/>
                <a:miter/>
              </a:ln>
            </p:spPr>
            <p:txBody>
              <a:bodyPr rtlCol="0" anchor="ctr"/>
              <a:lstStyle/>
              <a:p>
                <a:endParaRPr lang="en-US" sz="2400"/>
              </a:p>
            </p:txBody>
          </p:sp>
          <p:sp>
            <p:nvSpPr>
              <p:cNvPr id="488" name="Freeform 487">
                <a:extLst>
                  <a:ext uri="{FF2B5EF4-FFF2-40B4-BE49-F238E27FC236}">
                    <a16:creationId xmlns:a16="http://schemas.microsoft.com/office/drawing/2014/main" id="{33EAC6C3-A372-4C9F-1A7E-77CE58E445FB}"/>
                  </a:ext>
                </a:extLst>
              </p:cNvPr>
              <p:cNvSpPr/>
              <p:nvPr/>
            </p:nvSpPr>
            <p:spPr>
              <a:xfrm>
                <a:off x="7758933" y="2369054"/>
                <a:ext cx="80099" cy="12676"/>
              </a:xfrm>
              <a:custGeom>
                <a:avLst/>
                <a:gdLst>
                  <a:gd name="connsiteX0" fmla="*/ 80592 w 80099"/>
                  <a:gd name="connsiteY0" fmla="*/ 99 h 12676"/>
                  <a:gd name="connsiteX1" fmla="*/ 492 w 80099"/>
                  <a:gd name="connsiteY1" fmla="*/ 99 h 12676"/>
                </a:gdLst>
                <a:ahLst/>
                <a:cxnLst>
                  <a:cxn ang="0">
                    <a:pos x="connsiteX0" y="connsiteY0"/>
                  </a:cxn>
                  <a:cxn ang="0">
                    <a:pos x="connsiteX1" y="connsiteY1"/>
                  </a:cxn>
                </a:cxnLst>
                <a:rect l="l" t="t" r="r" b="b"/>
                <a:pathLst>
                  <a:path w="80099" h="12676">
                    <a:moveTo>
                      <a:pt x="80592" y="99"/>
                    </a:moveTo>
                    <a:lnTo>
                      <a:pt x="492" y="99"/>
                    </a:lnTo>
                  </a:path>
                </a:pathLst>
              </a:custGeom>
              <a:ln w="12700" cap="flat">
                <a:solidFill>
                  <a:srgbClr val="785723"/>
                </a:solidFill>
                <a:prstDash val="solid"/>
                <a:miter/>
              </a:ln>
            </p:spPr>
            <p:txBody>
              <a:bodyPr rtlCol="0" anchor="ctr"/>
              <a:lstStyle/>
              <a:p>
                <a:endParaRPr lang="en-US" sz="2400"/>
              </a:p>
            </p:txBody>
          </p:sp>
        </p:grpSp>
        <p:grpSp>
          <p:nvGrpSpPr>
            <p:cNvPr id="489" name="Graphic 5">
              <a:extLst>
                <a:ext uri="{FF2B5EF4-FFF2-40B4-BE49-F238E27FC236}">
                  <a16:creationId xmlns:a16="http://schemas.microsoft.com/office/drawing/2014/main" id="{E3F15E44-D25D-1179-B6BB-B4242CBF3B6E}"/>
                </a:ext>
              </a:extLst>
            </p:cNvPr>
            <p:cNvGrpSpPr/>
            <p:nvPr/>
          </p:nvGrpSpPr>
          <p:grpSpPr>
            <a:xfrm>
              <a:off x="7770376" y="2329758"/>
              <a:ext cx="80099" cy="79859"/>
              <a:chOff x="7770376" y="2329758"/>
              <a:chExt cx="80099" cy="79859"/>
            </a:xfrm>
          </p:grpSpPr>
          <p:sp>
            <p:nvSpPr>
              <p:cNvPr id="490" name="Freeform 489">
                <a:extLst>
                  <a:ext uri="{FF2B5EF4-FFF2-40B4-BE49-F238E27FC236}">
                    <a16:creationId xmlns:a16="http://schemas.microsoft.com/office/drawing/2014/main" id="{4B832A5B-1994-7DB6-B41B-8D6356C2D4C4}"/>
                  </a:ext>
                </a:extLst>
              </p:cNvPr>
              <p:cNvSpPr/>
              <p:nvPr/>
            </p:nvSpPr>
            <p:spPr>
              <a:xfrm>
                <a:off x="7809790" y="2329758"/>
                <a:ext cx="12714" cy="79859"/>
              </a:xfrm>
              <a:custGeom>
                <a:avLst/>
                <a:gdLst>
                  <a:gd name="connsiteX0" fmla="*/ 493 w 12714"/>
                  <a:gd name="connsiteY0" fmla="*/ 99 h 79859"/>
                  <a:gd name="connsiteX1" fmla="*/ 493 w 12714"/>
                  <a:gd name="connsiteY1" fmla="*/ 79958 h 79859"/>
                </a:gdLst>
                <a:ahLst/>
                <a:cxnLst>
                  <a:cxn ang="0">
                    <a:pos x="connsiteX0" y="connsiteY0"/>
                  </a:cxn>
                  <a:cxn ang="0">
                    <a:pos x="connsiteX1" y="connsiteY1"/>
                  </a:cxn>
                </a:cxnLst>
                <a:rect l="l" t="t" r="r" b="b"/>
                <a:pathLst>
                  <a:path w="12714" h="79859">
                    <a:moveTo>
                      <a:pt x="493" y="99"/>
                    </a:moveTo>
                    <a:lnTo>
                      <a:pt x="493" y="79958"/>
                    </a:lnTo>
                  </a:path>
                </a:pathLst>
              </a:custGeom>
              <a:ln w="12700" cap="flat">
                <a:solidFill>
                  <a:srgbClr val="785723"/>
                </a:solidFill>
                <a:prstDash val="solid"/>
                <a:miter/>
              </a:ln>
            </p:spPr>
            <p:txBody>
              <a:bodyPr rtlCol="0" anchor="ctr"/>
              <a:lstStyle/>
              <a:p>
                <a:endParaRPr lang="en-US" sz="2400"/>
              </a:p>
            </p:txBody>
          </p:sp>
          <p:sp>
            <p:nvSpPr>
              <p:cNvPr id="491" name="Freeform 490">
                <a:extLst>
                  <a:ext uri="{FF2B5EF4-FFF2-40B4-BE49-F238E27FC236}">
                    <a16:creationId xmlns:a16="http://schemas.microsoft.com/office/drawing/2014/main" id="{551EC0A3-E4CF-222E-C0DD-99245684B307}"/>
                  </a:ext>
                </a:extLst>
              </p:cNvPr>
              <p:cNvSpPr/>
              <p:nvPr/>
            </p:nvSpPr>
            <p:spPr>
              <a:xfrm>
                <a:off x="7770376" y="2369054"/>
                <a:ext cx="80099" cy="12676"/>
              </a:xfrm>
              <a:custGeom>
                <a:avLst/>
                <a:gdLst>
                  <a:gd name="connsiteX0" fmla="*/ 80593 w 80099"/>
                  <a:gd name="connsiteY0" fmla="*/ 99 h 12676"/>
                  <a:gd name="connsiteX1" fmla="*/ 493 w 80099"/>
                  <a:gd name="connsiteY1" fmla="*/ 99 h 12676"/>
                </a:gdLst>
                <a:ahLst/>
                <a:cxnLst>
                  <a:cxn ang="0">
                    <a:pos x="connsiteX0" y="connsiteY0"/>
                  </a:cxn>
                  <a:cxn ang="0">
                    <a:pos x="connsiteX1" y="connsiteY1"/>
                  </a:cxn>
                </a:cxnLst>
                <a:rect l="l" t="t" r="r" b="b"/>
                <a:pathLst>
                  <a:path w="80099" h="12676">
                    <a:moveTo>
                      <a:pt x="80593" y="99"/>
                    </a:moveTo>
                    <a:lnTo>
                      <a:pt x="493" y="99"/>
                    </a:lnTo>
                  </a:path>
                </a:pathLst>
              </a:custGeom>
              <a:ln w="12700" cap="flat">
                <a:solidFill>
                  <a:srgbClr val="785723"/>
                </a:solidFill>
                <a:prstDash val="solid"/>
                <a:miter/>
              </a:ln>
            </p:spPr>
            <p:txBody>
              <a:bodyPr rtlCol="0" anchor="ctr"/>
              <a:lstStyle/>
              <a:p>
                <a:endParaRPr lang="en-US" sz="2400"/>
              </a:p>
            </p:txBody>
          </p:sp>
        </p:grpSp>
        <p:grpSp>
          <p:nvGrpSpPr>
            <p:cNvPr id="492" name="Graphic 5">
              <a:extLst>
                <a:ext uri="{FF2B5EF4-FFF2-40B4-BE49-F238E27FC236}">
                  <a16:creationId xmlns:a16="http://schemas.microsoft.com/office/drawing/2014/main" id="{C2EF3F7E-8793-076B-8B14-DDE6F51A1551}"/>
                </a:ext>
              </a:extLst>
            </p:cNvPr>
            <p:cNvGrpSpPr/>
            <p:nvPr/>
          </p:nvGrpSpPr>
          <p:grpSpPr>
            <a:xfrm>
              <a:off x="7825047" y="2329758"/>
              <a:ext cx="80099" cy="79859"/>
              <a:chOff x="7825047" y="2329758"/>
              <a:chExt cx="80099" cy="79859"/>
            </a:xfrm>
          </p:grpSpPr>
          <p:sp>
            <p:nvSpPr>
              <p:cNvPr id="493" name="Freeform 492">
                <a:extLst>
                  <a:ext uri="{FF2B5EF4-FFF2-40B4-BE49-F238E27FC236}">
                    <a16:creationId xmlns:a16="http://schemas.microsoft.com/office/drawing/2014/main" id="{440BD850-FA98-D13A-B233-9CD600B61FF7}"/>
                  </a:ext>
                </a:extLst>
              </p:cNvPr>
              <p:cNvSpPr/>
              <p:nvPr/>
            </p:nvSpPr>
            <p:spPr>
              <a:xfrm>
                <a:off x="7864461" y="2329758"/>
                <a:ext cx="12714" cy="79859"/>
              </a:xfrm>
              <a:custGeom>
                <a:avLst/>
                <a:gdLst>
                  <a:gd name="connsiteX0" fmla="*/ 497 w 12714"/>
                  <a:gd name="connsiteY0" fmla="*/ 99 h 79859"/>
                  <a:gd name="connsiteX1" fmla="*/ 497 w 12714"/>
                  <a:gd name="connsiteY1" fmla="*/ 79958 h 79859"/>
                </a:gdLst>
                <a:ahLst/>
                <a:cxnLst>
                  <a:cxn ang="0">
                    <a:pos x="connsiteX0" y="connsiteY0"/>
                  </a:cxn>
                  <a:cxn ang="0">
                    <a:pos x="connsiteX1" y="connsiteY1"/>
                  </a:cxn>
                </a:cxnLst>
                <a:rect l="l" t="t" r="r" b="b"/>
                <a:pathLst>
                  <a:path w="12714" h="79859">
                    <a:moveTo>
                      <a:pt x="497" y="99"/>
                    </a:moveTo>
                    <a:lnTo>
                      <a:pt x="497" y="79958"/>
                    </a:lnTo>
                  </a:path>
                </a:pathLst>
              </a:custGeom>
              <a:ln w="12700" cap="flat">
                <a:solidFill>
                  <a:srgbClr val="785723"/>
                </a:solidFill>
                <a:prstDash val="solid"/>
                <a:miter/>
              </a:ln>
            </p:spPr>
            <p:txBody>
              <a:bodyPr rtlCol="0" anchor="ctr"/>
              <a:lstStyle/>
              <a:p>
                <a:endParaRPr lang="en-US" sz="2400"/>
              </a:p>
            </p:txBody>
          </p:sp>
          <p:sp>
            <p:nvSpPr>
              <p:cNvPr id="494" name="Freeform 493">
                <a:extLst>
                  <a:ext uri="{FF2B5EF4-FFF2-40B4-BE49-F238E27FC236}">
                    <a16:creationId xmlns:a16="http://schemas.microsoft.com/office/drawing/2014/main" id="{7E637ACC-EA08-47F5-EB1F-082968FAFC3F}"/>
                  </a:ext>
                </a:extLst>
              </p:cNvPr>
              <p:cNvSpPr/>
              <p:nvPr/>
            </p:nvSpPr>
            <p:spPr>
              <a:xfrm>
                <a:off x="7825047" y="2369054"/>
                <a:ext cx="80099" cy="12676"/>
              </a:xfrm>
              <a:custGeom>
                <a:avLst/>
                <a:gdLst>
                  <a:gd name="connsiteX0" fmla="*/ 80597 w 80099"/>
                  <a:gd name="connsiteY0" fmla="*/ 99 h 12676"/>
                  <a:gd name="connsiteX1" fmla="*/ 497 w 80099"/>
                  <a:gd name="connsiteY1" fmla="*/ 99 h 12676"/>
                </a:gdLst>
                <a:ahLst/>
                <a:cxnLst>
                  <a:cxn ang="0">
                    <a:pos x="connsiteX0" y="connsiteY0"/>
                  </a:cxn>
                  <a:cxn ang="0">
                    <a:pos x="connsiteX1" y="connsiteY1"/>
                  </a:cxn>
                </a:cxnLst>
                <a:rect l="l" t="t" r="r" b="b"/>
                <a:pathLst>
                  <a:path w="80099" h="12676">
                    <a:moveTo>
                      <a:pt x="80597" y="99"/>
                    </a:moveTo>
                    <a:lnTo>
                      <a:pt x="497" y="99"/>
                    </a:lnTo>
                  </a:path>
                </a:pathLst>
              </a:custGeom>
              <a:ln w="12700" cap="flat">
                <a:solidFill>
                  <a:srgbClr val="785723"/>
                </a:solidFill>
                <a:prstDash val="solid"/>
                <a:miter/>
              </a:ln>
            </p:spPr>
            <p:txBody>
              <a:bodyPr rtlCol="0" anchor="ctr"/>
              <a:lstStyle/>
              <a:p>
                <a:endParaRPr lang="en-US" sz="2400"/>
              </a:p>
            </p:txBody>
          </p:sp>
        </p:grpSp>
        <p:grpSp>
          <p:nvGrpSpPr>
            <p:cNvPr id="495" name="Graphic 5">
              <a:extLst>
                <a:ext uri="{FF2B5EF4-FFF2-40B4-BE49-F238E27FC236}">
                  <a16:creationId xmlns:a16="http://schemas.microsoft.com/office/drawing/2014/main" id="{EC3CE97C-1CD4-093B-5E02-BE87E4CD8B87}"/>
                </a:ext>
              </a:extLst>
            </p:cNvPr>
            <p:cNvGrpSpPr/>
            <p:nvPr/>
          </p:nvGrpSpPr>
          <p:grpSpPr>
            <a:xfrm>
              <a:off x="7851747" y="2329758"/>
              <a:ext cx="80099" cy="79859"/>
              <a:chOff x="7851747" y="2329758"/>
              <a:chExt cx="80099" cy="79859"/>
            </a:xfrm>
          </p:grpSpPr>
          <p:sp>
            <p:nvSpPr>
              <p:cNvPr id="496" name="Freeform 495">
                <a:extLst>
                  <a:ext uri="{FF2B5EF4-FFF2-40B4-BE49-F238E27FC236}">
                    <a16:creationId xmlns:a16="http://schemas.microsoft.com/office/drawing/2014/main" id="{54694CD5-8AF5-0456-E47A-39527C12E269}"/>
                  </a:ext>
                </a:extLst>
              </p:cNvPr>
              <p:cNvSpPr/>
              <p:nvPr/>
            </p:nvSpPr>
            <p:spPr>
              <a:xfrm>
                <a:off x="7891161" y="2329758"/>
                <a:ext cx="12714" cy="79859"/>
              </a:xfrm>
              <a:custGeom>
                <a:avLst/>
                <a:gdLst>
                  <a:gd name="connsiteX0" fmla="*/ 499 w 12714"/>
                  <a:gd name="connsiteY0" fmla="*/ 99 h 79859"/>
                  <a:gd name="connsiteX1" fmla="*/ 499 w 12714"/>
                  <a:gd name="connsiteY1" fmla="*/ 79958 h 79859"/>
                </a:gdLst>
                <a:ahLst/>
                <a:cxnLst>
                  <a:cxn ang="0">
                    <a:pos x="connsiteX0" y="connsiteY0"/>
                  </a:cxn>
                  <a:cxn ang="0">
                    <a:pos x="connsiteX1" y="connsiteY1"/>
                  </a:cxn>
                </a:cxnLst>
                <a:rect l="l" t="t" r="r" b="b"/>
                <a:pathLst>
                  <a:path w="12714" h="79859">
                    <a:moveTo>
                      <a:pt x="499" y="99"/>
                    </a:moveTo>
                    <a:lnTo>
                      <a:pt x="499" y="79958"/>
                    </a:lnTo>
                  </a:path>
                </a:pathLst>
              </a:custGeom>
              <a:ln w="12700" cap="flat">
                <a:solidFill>
                  <a:srgbClr val="785723"/>
                </a:solidFill>
                <a:prstDash val="solid"/>
                <a:miter/>
              </a:ln>
            </p:spPr>
            <p:txBody>
              <a:bodyPr rtlCol="0" anchor="ctr"/>
              <a:lstStyle/>
              <a:p>
                <a:endParaRPr lang="en-US" sz="2400"/>
              </a:p>
            </p:txBody>
          </p:sp>
          <p:sp>
            <p:nvSpPr>
              <p:cNvPr id="497" name="Freeform 496">
                <a:extLst>
                  <a:ext uri="{FF2B5EF4-FFF2-40B4-BE49-F238E27FC236}">
                    <a16:creationId xmlns:a16="http://schemas.microsoft.com/office/drawing/2014/main" id="{830687D8-C25B-5676-572E-998F8B16A904}"/>
                  </a:ext>
                </a:extLst>
              </p:cNvPr>
              <p:cNvSpPr/>
              <p:nvPr/>
            </p:nvSpPr>
            <p:spPr>
              <a:xfrm>
                <a:off x="7851747" y="2369054"/>
                <a:ext cx="80099" cy="12676"/>
              </a:xfrm>
              <a:custGeom>
                <a:avLst/>
                <a:gdLst>
                  <a:gd name="connsiteX0" fmla="*/ 80599 w 80099"/>
                  <a:gd name="connsiteY0" fmla="*/ 99 h 12676"/>
                  <a:gd name="connsiteX1" fmla="*/ 500 w 80099"/>
                  <a:gd name="connsiteY1" fmla="*/ 99 h 12676"/>
                </a:gdLst>
                <a:ahLst/>
                <a:cxnLst>
                  <a:cxn ang="0">
                    <a:pos x="connsiteX0" y="connsiteY0"/>
                  </a:cxn>
                  <a:cxn ang="0">
                    <a:pos x="connsiteX1" y="connsiteY1"/>
                  </a:cxn>
                </a:cxnLst>
                <a:rect l="l" t="t" r="r" b="b"/>
                <a:pathLst>
                  <a:path w="80099" h="12676">
                    <a:moveTo>
                      <a:pt x="80599" y="99"/>
                    </a:moveTo>
                    <a:lnTo>
                      <a:pt x="500" y="99"/>
                    </a:lnTo>
                  </a:path>
                </a:pathLst>
              </a:custGeom>
              <a:ln w="12700" cap="flat">
                <a:solidFill>
                  <a:srgbClr val="785723"/>
                </a:solidFill>
                <a:prstDash val="solid"/>
                <a:miter/>
              </a:ln>
            </p:spPr>
            <p:txBody>
              <a:bodyPr rtlCol="0" anchor="ctr"/>
              <a:lstStyle/>
              <a:p>
                <a:endParaRPr lang="en-US" sz="2400"/>
              </a:p>
            </p:txBody>
          </p:sp>
        </p:grpSp>
        <p:grpSp>
          <p:nvGrpSpPr>
            <p:cNvPr id="498" name="Graphic 5">
              <a:extLst>
                <a:ext uri="{FF2B5EF4-FFF2-40B4-BE49-F238E27FC236}">
                  <a16:creationId xmlns:a16="http://schemas.microsoft.com/office/drawing/2014/main" id="{4E36317E-C241-FA0A-2AA4-645BD292A1E1}"/>
                </a:ext>
              </a:extLst>
            </p:cNvPr>
            <p:cNvGrpSpPr/>
            <p:nvPr/>
          </p:nvGrpSpPr>
          <p:grpSpPr>
            <a:xfrm>
              <a:off x="7976347" y="2329758"/>
              <a:ext cx="80099" cy="79859"/>
              <a:chOff x="7976347" y="2329758"/>
              <a:chExt cx="80099" cy="79859"/>
            </a:xfrm>
          </p:grpSpPr>
          <p:sp>
            <p:nvSpPr>
              <p:cNvPr id="499" name="Freeform 498">
                <a:extLst>
                  <a:ext uri="{FF2B5EF4-FFF2-40B4-BE49-F238E27FC236}">
                    <a16:creationId xmlns:a16="http://schemas.microsoft.com/office/drawing/2014/main" id="{474F1BD8-1418-0DDE-49C8-E55C3D75E63D}"/>
                  </a:ext>
                </a:extLst>
              </p:cNvPr>
              <p:cNvSpPr/>
              <p:nvPr/>
            </p:nvSpPr>
            <p:spPr>
              <a:xfrm>
                <a:off x="8015761" y="2329758"/>
                <a:ext cx="12714" cy="79859"/>
              </a:xfrm>
              <a:custGeom>
                <a:avLst/>
                <a:gdLst>
                  <a:gd name="connsiteX0" fmla="*/ 509 w 12714"/>
                  <a:gd name="connsiteY0" fmla="*/ 99 h 79859"/>
                  <a:gd name="connsiteX1" fmla="*/ 509 w 12714"/>
                  <a:gd name="connsiteY1" fmla="*/ 79958 h 79859"/>
                </a:gdLst>
                <a:ahLst/>
                <a:cxnLst>
                  <a:cxn ang="0">
                    <a:pos x="connsiteX0" y="connsiteY0"/>
                  </a:cxn>
                  <a:cxn ang="0">
                    <a:pos x="connsiteX1" y="connsiteY1"/>
                  </a:cxn>
                </a:cxnLst>
                <a:rect l="l" t="t" r="r" b="b"/>
                <a:pathLst>
                  <a:path w="12714" h="79859">
                    <a:moveTo>
                      <a:pt x="509" y="99"/>
                    </a:moveTo>
                    <a:lnTo>
                      <a:pt x="509" y="79958"/>
                    </a:lnTo>
                  </a:path>
                </a:pathLst>
              </a:custGeom>
              <a:ln w="12700" cap="flat">
                <a:solidFill>
                  <a:srgbClr val="785723"/>
                </a:solidFill>
                <a:prstDash val="solid"/>
                <a:miter/>
              </a:ln>
            </p:spPr>
            <p:txBody>
              <a:bodyPr rtlCol="0" anchor="ctr"/>
              <a:lstStyle/>
              <a:p>
                <a:endParaRPr lang="en-US" sz="2400"/>
              </a:p>
            </p:txBody>
          </p:sp>
          <p:sp>
            <p:nvSpPr>
              <p:cNvPr id="500" name="Freeform 499">
                <a:extLst>
                  <a:ext uri="{FF2B5EF4-FFF2-40B4-BE49-F238E27FC236}">
                    <a16:creationId xmlns:a16="http://schemas.microsoft.com/office/drawing/2014/main" id="{17FEA5FD-5B6B-D894-7D72-47E4726C5D6A}"/>
                  </a:ext>
                </a:extLst>
              </p:cNvPr>
              <p:cNvSpPr/>
              <p:nvPr/>
            </p:nvSpPr>
            <p:spPr>
              <a:xfrm>
                <a:off x="7976347" y="2369054"/>
                <a:ext cx="80099" cy="12676"/>
              </a:xfrm>
              <a:custGeom>
                <a:avLst/>
                <a:gdLst>
                  <a:gd name="connsiteX0" fmla="*/ 80609 w 80099"/>
                  <a:gd name="connsiteY0" fmla="*/ 99 h 12676"/>
                  <a:gd name="connsiteX1" fmla="*/ 509 w 80099"/>
                  <a:gd name="connsiteY1" fmla="*/ 99 h 12676"/>
                </a:gdLst>
                <a:ahLst/>
                <a:cxnLst>
                  <a:cxn ang="0">
                    <a:pos x="connsiteX0" y="connsiteY0"/>
                  </a:cxn>
                  <a:cxn ang="0">
                    <a:pos x="connsiteX1" y="connsiteY1"/>
                  </a:cxn>
                </a:cxnLst>
                <a:rect l="l" t="t" r="r" b="b"/>
                <a:pathLst>
                  <a:path w="80099" h="12676">
                    <a:moveTo>
                      <a:pt x="80609" y="99"/>
                    </a:moveTo>
                    <a:lnTo>
                      <a:pt x="509" y="99"/>
                    </a:lnTo>
                  </a:path>
                </a:pathLst>
              </a:custGeom>
              <a:ln w="12700" cap="flat">
                <a:solidFill>
                  <a:srgbClr val="785723"/>
                </a:solidFill>
                <a:prstDash val="solid"/>
                <a:miter/>
              </a:ln>
            </p:spPr>
            <p:txBody>
              <a:bodyPr rtlCol="0" anchor="ctr"/>
              <a:lstStyle/>
              <a:p>
                <a:endParaRPr lang="en-US" sz="2400"/>
              </a:p>
            </p:txBody>
          </p:sp>
        </p:grpSp>
      </p:grpSp>
      <p:sp>
        <p:nvSpPr>
          <p:cNvPr id="7" name="TextBox 6">
            <a:extLst>
              <a:ext uri="{FF2B5EF4-FFF2-40B4-BE49-F238E27FC236}">
                <a16:creationId xmlns:a16="http://schemas.microsoft.com/office/drawing/2014/main" id="{D9C7E14B-FF16-71C8-75A6-0EE95D1AF6B5}"/>
              </a:ext>
            </a:extLst>
          </p:cNvPr>
          <p:cNvSpPr txBox="1"/>
          <p:nvPr/>
        </p:nvSpPr>
        <p:spPr>
          <a:xfrm>
            <a:off x="2558734" y="5226178"/>
            <a:ext cx="8949365" cy="297454"/>
          </a:xfrm>
          <a:prstGeom prst="rect">
            <a:avLst/>
          </a:prstGeom>
          <a:noFill/>
        </p:spPr>
        <p:txBody>
          <a:bodyPr wrap="square" rtlCol="0">
            <a:spAutoFit/>
          </a:bodyPr>
          <a:lstStyle/>
          <a:p>
            <a:pPr algn="ctr"/>
            <a:r>
              <a:rPr lang="en-US" sz="1333"/>
              <a:t>Months</a:t>
            </a:r>
          </a:p>
        </p:txBody>
      </p:sp>
      <p:sp>
        <p:nvSpPr>
          <p:cNvPr id="8" name="Freeform 7">
            <a:extLst>
              <a:ext uri="{FF2B5EF4-FFF2-40B4-BE49-F238E27FC236}">
                <a16:creationId xmlns:a16="http://schemas.microsoft.com/office/drawing/2014/main" id="{2D8CA359-D4AB-9EF1-35AD-487A74C9553E}"/>
              </a:ext>
            </a:extLst>
          </p:cNvPr>
          <p:cNvSpPr/>
          <p:nvPr/>
        </p:nvSpPr>
        <p:spPr>
          <a:xfrm>
            <a:off x="2763881" y="4509135"/>
            <a:ext cx="254147" cy="16892"/>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noFill/>
          <a:ln w="12700" cap="flat">
            <a:solidFill>
              <a:srgbClr val="03508D"/>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10" name="Freeform 9">
            <a:extLst>
              <a:ext uri="{FF2B5EF4-FFF2-40B4-BE49-F238E27FC236}">
                <a16:creationId xmlns:a16="http://schemas.microsoft.com/office/drawing/2014/main" id="{56579A71-F82B-0F34-5FD2-A09EE9547425}"/>
              </a:ext>
            </a:extLst>
          </p:cNvPr>
          <p:cNvSpPr/>
          <p:nvPr/>
        </p:nvSpPr>
        <p:spPr>
          <a:xfrm>
            <a:off x="2763881" y="4679619"/>
            <a:ext cx="254147" cy="16892"/>
          </a:xfrm>
          <a:custGeom>
            <a:avLst/>
            <a:gdLst>
              <a:gd name="connsiteX0" fmla="*/ 0 w 190610"/>
              <a:gd name="connsiteY0" fmla="*/ 0 h 12669"/>
              <a:gd name="connsiteX1" fmla="*/ 190610 w 190610"/>
              <a:gd name="connsiteY1" fmla="*/ 0 h 12669"/>
            </a:gdLst>
            <a:ahLst/>
            <a:cxnLst>
              <a:cxn ang="0">
                <a:pos x="connsiteX0" y="connsiteY0"/>
              </a:cxn>
              <a:cxn ang="0">
                <a:pos x="connsiteX1" y="connsiteY1"/>
              </a:cxn>
            </a:cxnLst>
            <a:rect l="l" t="t" r="r" b="b"/>
            <a:pathLst>
              <a:path w="190610" h="12669">
                <a:moveTo>
                  <a:pt x="0" y="0"/>
                </a:moveTo>
                <a:lnTo>
                  <a:pt x="190610" y="0"/>
                </a:lnTo>
              </a:path>
            </a:pathLst>
          </a:custGeom>
          <a:ln w="12700" cap="flat">
            <a:solidFill>
              <a:srgbClr val="785723"/>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13" name="TextBox 12">
            <a:extLst>
              <a:ext uri="{FF2B5EF4-FFF2-40B4-BE49-F238E27FC236}">
                <a16:creationId xmlns:a16="http://schemas.microsoft.com/office/drawing/2014/main" id="{2E925C63-DDAA-5F64-2BC5-EA22C8922305}"/>
              </a:ext>
            </a:extLst>
          </p:cNvPr>
          <p:cNvSpPr txBox="1"/>
          <p:nvPr/>
        </p:nvSpPr>
        <p:spPr>
          <a:xfrm>
            <a:off x="2696747" y="4937956"/>
            <a:ext cx="271228" cy="297454"/>
          </a:xfrm>
          <a:prstGeom prst="rect">
            <a:avLst/>
          </a:prstGeom>
          <a:noFill/>
        </p:spPr>
        <p:txBody>
          <a:bodyPr wrap="none" rtlCol="0">
            <a:spAutoFit/>
          </a:bodyPr>
          <a:lstStyle/>
          <a:p>
            <a:pPr algn="ctr"/>
            <a:r>
              <a:rPr lang="en-US" sz="1333"/>
              <a:t>0</a:t>
            </a:r>
          </a:p>
        </p:txBody>
      </p:sp>
      <p:sp>
        <p:nvSpPr>
          <p:cNvPr id="14" name="TextBox 13">
            <a:extLst>
              <a:ext uri="{FF2B5EF4-FFF2-40B4-BE49-F238E27FC236}">
                <a16:creationId xmlns:a16="http://schemas.microsoft.com/office/drawing/2014/main" id="{45BB985D-6122-FB5D-6CED-B12DB424B638}"/>
              </a:ext>
            </a:extLst>
          </p:cNvPr>
          <p:cNvSpPr txBox="1"/>
          <p:nvPr/>
        </p:nvSpPr>
        <p:spPr>
          <a:xfrm>
            <a:off x="2976308" y="4937956"/>
            <a:ext cx="271228" cy="297454"/>
          </a:xfrm>
          <a:prstGeom prst="rect">
            <a:avLst/>
          </a:prstGeom>
          <a:noFill/>
        </p:spPr>
        <p:txBody>
          <a:bodyPr wrap="none" rtlCol="0">
            <a:spAutoFit/>
          </a:bodyPr>
          <a:lstStyle/>
          <a:p>
            <a:pPr algn="ctr"/>
            <a:r>
              <a:rPr lang="en-US" sz="1333"/>
              <a:t>3</a:t>
            </a:r>
          </a:p>
        </p:txBody>
      </p:sp>
      <p:sp>
        <p:nvSpPr>
          <p:cNvPr id="15" name="TextBox 14">
            <a:extLst>
              <a:ext uri="{FF2B5EF4-FFF2-40B4-BE49-F238E27FC236}">
                <a16:creationId xmlns:a16="http://schemas.microsoft.com/office/drawing/2014/main" id="{41DC456C-DBB8-BF4F-FF8F-FBEEB225CB33}"/>
              </a:ext>
            </a:extLst>
          </p:cNvPr>
          <p:cNvSpPr txBox="1"/>
          <p:nvPr/>
        </p:nvSpPr>
        <p:spPr>
          <a:xfrm>
            <a:off x="3248106" y="4937956"/>
            <a:ext cx="271228" cy="297454"/>
          </a:xfrm>
          <a:prstGeom prst="rect">
            <a:avLst/>
          </a:prstGeom>
          <a:noFill/>
        </p:spPr>
        <p:txBody>
          <a:bodyPr wrap="none" rtlCol="0">
            <a:spAutoFit/>
          </a:bodyPr>
          <a:lstStyle/>
          <a:p>
            <a:pPr algn="ctr"/>
            <a:r>
              <a:rPr lang="en-US" sz="1333"/>
              <a:t>6</a:t>
            </a:r>
          </a:p>
        </p:txBody>
      </p:sp>
      <p:sp>
        <p:nvSpPr>
          <p:cNvPr id="16" name="TextBox 15">
            <a:extLst>
              <a:ext uri="{FF2B5EF4-FFF2-40B4-BE49-F238E27FC236}">
                <a16:creationId xmlns:a16="http://schemas.microsoft.com/office/drawing/2014/main" id="{55A32459-4658-30D2-594D-E8022922F4FC}"/>
              </a:ext>
            </a:extLst>
          </p:cNvPr>
          <p:cNvSpPr txBox="1"/>
          <p:nvPr/>
        </p:nvSpPr>
        <p:spPr>
          <a:xfrm>
            <a:off x="3527667" y="4937956"/>
            <a:ext cx="271228" cy="297454"/>
          </a:xfrm>
          <a:prstGeom prst="rect">
            <a:avLst/>
          </a:prstGeom>
          <a:noFill/>
        </p:spPr>
        <p:txBody>
          <a:bodyPr wrap="none" rtlCol="0">
            <a:spAutoFit/>
          </a:bodyPr>
          <a:lstStyle/>
          <a:p>
            <a:pPr algn="ctr"/>
            <a:r>
              <a:rPr lang="en-US" sz="1333"/>
              <a:t>9</a:t>
            </a:r>
          </a:p>
        </p:txBody>
      </p:sp>
      <p:sp>
        <p:nvSpPr>
          <p:cNvPr id="17" name="TextBox 16">
            <a:extLst>
              <a:ext uri="{FF2B5EF4-FFF2-40B4-BE49-F238E27FC236}">
                <a16:creationId xmlns:a16="http://schemas.microsoft.com/office/drawing/2014/main" id="{68EEDF26-FDA3-1EA0-5C65-FA0C6C488370}"/>
              </a:ext>
            </a:extLst>
          </p:cNvPr>
          <p:cNvSpPr txBox="1"/>
          <p:nvPr/>
        </p:nvSpPr>
        <p:spPr>
          <a:xfrm>
            <a:off x="3761143" y="4937956"/>
            <a:ext cx="357790" cy="297454"/>
          </a:xfrm>
          <a:prstGeom prst="rect">
            <a:avLst/>
          </a:prstGeom>
          <a:noFill/>
        </p:spPr>
        <p:txBody>
          <a:bodyPr wrap="none" rtlCol="0">
            <a:spAutoFit/>
          </a:bodyPr>
          <a:lstStyle/>
          <a:p>
            <a:pPr algn="ctr"/>
            <a:r>
              <a:rPr lang="en-US" sz="1333"/>
              <a:t>12</a:t>
            </a:r>
          </a:p>
        </p:txBody>
      </p:sp>
      <p:sp>
        <p:nvSpPr>
          <p:cNvPr id="18" name="TextBox 17">
            <a:extLst>
              <a:ext uri="{FF2B5EF4-FFF2-40B4-BE49-F238E27FC236}">
                <a16:creationId xmlns:a16="http://schemas.microsoft.com/office/drawing/2014/main" id="{42295DEB-4798-D1D5-7EA6-99D24CEFB7C8}"/>
              </a:ext>
            </a:extLst>
          </p:cNvPr>
          <p:cNvSpPr txBox="1"/>
          <p:nvPr/>
        </p:nvSpPr>
        <p:spPr>
          <a:xfrm>
            <a:off x="4040705" y="4937956"/>
            <a:ext cx="357790" cy="297454"/>
          </a:xfrm>
          <a:prstGeom prst="rect">
            <a:avLst/>
          </a:prstGeom>
          <a:noFill/>
        </p:spPr>
        <p:txBody>
          <a:bodyPr wrap="none" rtlCol="0">
            <a:spAutoFit/>
          </a:bodyPr>
          <a:lstStyle/>
          <a:p>
            <a:pPr algn="ctr"/>
            <a:r>
              <a:rPr lang="en-US" sz="1333"/>
              <a:t>15</a:t>
            </a:r>
          </a:p>
        </p:txBody>
      </p:sp>
      <p:sp>
        <p:nvSpPr>
          <p:cNvPr id="19" name="TextBox 18">
            <a:extLst>
              <a:ext uri="{FF2B5EF4-FFF2-40B4-BE49-F238E27FC236}">
                <a16:creationId xmlns:a16="http://schemas.microsoft.com/office/drawing/2014/main" id="{3F241958-D52B-7968-3B4D-442B73863FCD}"/>
              </a:ext>
            </a:extLst>
          </p:cNvPr>
          <p:cNvSpPr txBox="1"/>
          <p:nvPr/>
        </p:nvSpPr>
        <p:spPr>
          <a:xfrm>
            <a:off x="4320969" y="4937956"/>
            <a:ext cx="357790" cy="297454"/>
          </a:xfrm>
          <a:prstGeom prst="rect">
            <a:avLst/>
          </a:prstGeom>
          <a:noFill/>
        </p:spPr>
        <p:txBody>
          <a:bodyPr wrap="none" rtlCol="0">
            <a:spAutoFit/>
          </a:bodyPr>
          <a:lstStyle/>
          <a:p>
            <a:pPr algn="ctr"/>
            <a:r>
              <a:rPr lang="en-US" sz="1333"/>
              <a:t>18</a:t>
            </a:r>
          </a:p>
        </p:txBody>
      </p:sp>
      <p:sp>
        <p:nvSpPr>
          <p:cNvPr id="20" name="TextBox 19">
            <a:extLst>
              <a:ext uri="{FF2B5EF4-FFF2-40B4-BE49-F238E27FC236}">
                <a16:creationId xmlns:a16="http://schemas.microsoft.com/office/drawing/2014/main" id="{87A01C61-F9B1-9190-C37A-4F0433DCE30F}"/>
              </a:ext>
            </a:extLst>
          </p:cNvPr>
          <p:cNvSpPr txBox="1"/>
          <p:nvPr/>
        </p:nvSpPr>
        <p:spPr>
          <a:xfrm>
            <a:off x="4608997" y="4937956"/>
            <a:ext cx="357790" cy="297454"/>
          </a:xfrm>
          <a:prstGeom prst="rect">
            <a:avLst/>
          </a:prstGeom>
          <a:noFill/>
        </p:spPr>
        <p:txBody>
          <a:bodyPr wrap="none" rtlCol="0">
            <a:spAutoFit/>
          </a:bodyPr>
          <a:lstStyle/>
          <a:p>
            <a:pPr algn="ctr"/>
            <a:r>
              <a:rPr lang="en-US" sz="1333"/>
              <a:t>21</a:t>
            </a:r>
          </a:p>
        </p:txBody>
      </p:sp>
      <p:sp>
        <p:nvSpPr>
          <p:cNvPr id="21" name="TextBox 20">
            <a:extLst>
              <a:ext uri="{FF2B5EF4-FFF2-40B4-BE49-F238E27FC236}">
                <a16:creationId xmlns:a16="http://schemas.microsoft.com/office/drawing/2014/main" id="{1340C49C-6C69-6E69-3AA2-92F567E7551F}"/>
              </a:ext>
            </a:extLst>
          </p:cNvPr>
          <p:cNvSpPr txBox="1"/>
          <p:nvPr/>
        </p:nvSpPr>
        <p:spPr>
          <a:xfrm>
            <a:off x="4887857" y="4937956"/>
            <a:ext cx="357790" cy="297454"/>
          </a:xfrm>
          <a:prstGeom prst="rect">
            <a:avLst/>
          </a:prstGeom>
          <a:noFill/>
        </p:spPr>
        <p:txBody>
          <a:bodyPr wrap="none" rtlCol="0">
            <a:spAutoFit/>
          </a:bodyPr>
          <a:lstStyle/>
          <a:p>
            <a:pPr algn="ctr"/>
            <a:r>
              <a:rPr lang="en-US" sz="1333"/>
              <a:t>24</a:t>
            </a:r>
          </a:p>
        </p:txBody>
      </p:sp>
      <p:sp>
        <p:nvSpPr>
          <p:cNvPr id="22" name="TextBox 21">
            <a:extLst>
              <a:ext uri="{FF2B5EF4-FFF2-40B4-BE49-F238E27FC236}">
                <a16:creationId xmlns:a16="http://schemas.microsoft.com/office/drawing/2014/main" id="{F985FA6A-F8AF-12F5-5C9C-568B42BD2D00}"/>
              </a:ext>
            </a:extLst>
          </p:cNvPr>
          <p:cNvSpPr txBox="1"/>
          <p:nvPr/>
        </p:nvSpPr>
        <p:spPr>
          <a:xfrm>
            <a:off x="5167418" y="4937956"/>
            <a:ext cx="357790" cy="297454"/>
          </a:xfrm>
          <a:prstGeom prst="rect">
            <a:avLst/>
          </a:prstGeom>
          <a:noFill/>
        </p:spPr>
        <p:txBody>
          <a:bodyPr wrap="none" rtlCol="0">
            <a:spAutoFit/>
          </a:bodyPr>
          <a:lstStyle/>
          <a:p>
            <a:pPr algn="ctr"/>
            <a:r>
              <a:rPr lang="en-US" sz="1333"/>
              <a:t>27</a:t>
            </a:r>
          </a:p>
        </p:txBody>
      </p:sp>
      <p:sp>
        <p:nvSpPr>
          <p:cNvPr id="23" name="TextBox 22">
            <a:extLst>
              <a:ext uri="{FF2B5EF4-FFF2-40B4-BE49-F238E27FC236}">
                <a16:creationId xmlns:a16="http://schemas.microsoft.com/office/drawing/2014/main" id="{0E90A169-CE71-9E81-D0A5-BC5B66FD4B5F}"/>
              </a:ext>
            </a:extLst>
          </p:cNvPr>
          <p:cNvSpPr txBox="1"/>
          <p:nvPr/>
        </p:nvSpPr>
        <p:spPr>
          <a:xfrm>
            <a:off x="5447682" y="4937956"/>
            <a:ext cx="357790" cy="297454"/>
          </a:xfrm>
          <a:prstGeom prst="rect">
            <a:avLst/>
          </a:prstGeom>
          <a:noFill/>
        </p:spPr>
        <p:txBody>
          <a:bodyPr wrap="none" rtlCol="0">
            <a:spAutoFit/>
          </a:bodyPr>
          <a:lstStyle/>
          <a:p>
            <a:pPr algn="ctr"/>
            <a:r>
              <a:rPr lang="en-US" sz="1333"/>
              <a:t>30</a:t>
            </a:r>
          </a:p>
        </p:txBody>
      </p:sp>
      <p:sp>
        <p:nvSpPr>
          <p:cNvPr id="24" name="TextBox 23">
            <a:extLst>
              <a:ext uri="{FF2B5EF4-FFF2-40B4-BE49-F238E27FC236}">
                <a16:creationId xmlns:a16="http://schemas.microsoft.com/office/drawing/2014/main" id="{6558453A-66C4-CA74-2C38-92C8D7C2475B}"/>
              </a:ext>
            </a:extLst>
          </p:cNvPr>
          <p:cNvSpPr txBox="1"/>
          <p:nvPr/>
        </p:nvSpPr>
        <p:spPr>
          <a:xfrm>
            <a:off x="5727243" y="4937956"/>
            <a:ext cx="357790" cy="297454"/>
          </a:xfrm>
          <a:prstGeom prst="rect">
            <a:avLst/>
          </a:prstGeom>
          <a:noFill/>
        </p:spPr>
        <p:txBody>
          <a:bodyPr wrap="none" rtlCol="0">
            <a:spAutoFit/>
          </a:bodyPr>
          <a:lstStyle/>
          <a:p>
            <a:pPr algn="ctr"/>
            <a:r>
              <a:rPr lang="en-US" sz="1333"/>
              <a:t>33</a:t>
            </a:r>
          </a:p>
        </p:txBody>
      </p:sp>
      <p:sp>
        <p:nvSpPr>
          <p:cNvPr id="25" name="TextBox 24">
            <a:extLst>
              <a:ext uri="{FF2B5EF4-FFF2-40B4-BE49-F238E27FC236}">
                <a16:creationId xmlns:a16="http://schemas.microsoft.com/office/drawing/2014/main" id="{512C784B-A812-FAA1-8FE8-839D3B0B4669}"/>
              </a:ext>
            </a:extLst>
          </p:cNvPr>
          <p:cNvSpPr txBox="1"/>
          <p:nvPr/>
        </p:nvSpPr>
        <p:spPr>
          <a:xfrm>
            <a:off x="6004001" y="4937956"/>
            <a:ext cx="357790" cy="297454"/>
          </a:xfrm>
          <a:prstGeom prst="rect">
            <a:avLst/>
          </a:prstGeom>
          <a:noFill/>
        </p:spPr>
        <p:txBody>
          <a:bodyPr wrap="none" rtlCol="0">
            <a:spAutoFit/>
          </a:bodyPr>
          <a:lstStyle/>
          <a:p>
            <a:pPr algn="ctr"/>
            <a:r>
              <a:rPr lang="en-US" sz="1333"/>
              <a:t>36</a:t>
            </a:r>
          </a:p>
        </p:txBody>
      </p:sp>
      <p:sp>
        <p:nvSpPr>
          <p:cNvPr id="26" name="TextBox 25">
            <a:extLst>
              <a:ext uri="{FF2B5EF4-FFF2-40B4-BE49-F238E27FC236}">
                <a16:creationId xmlns:a16="http://schemas.microsoft.com/office/drawing/2014/main" id="{DAECFD57-8A35-6F6C-19E5-EEEE16F69868}"/>
              </a:ext>
            </a:extLst>
          </p:cNvPr>
          <p:cNvSpPr txBox="1"/>
          <p:nvPr/>
        </p:nvSpPr>
        <p:spPr>
          <a:xfrm>
            <a:off x="6283562" y="4937956"/>
            <a:ext cx="357790" cy="297454"/>
          </a:xfrm>
          <a:prstGeom prst="rect">
            <a:avLst/>
          </a:prstGeom>
          <a:noFill/>
        </p:spPr>
        <p:txBody>
          <a:bodyPr wrap="none" rtlCol="0">
            <a:spAutoFit/>
          </a:bodyPr>
          <a:lstStyle/>
          <a:p>
            <a:pPr algn="ctr"/>
            <a:r>
              <a:rPr lang="en-US" sz="1333"/>
              <a:t>39</a:t>
            </a:r>
          </a:p>
        </p:txBody>
      </p:sp>
      <p:sp>
        <p:nvSpPr>
          <p:cNvPr id="27" name="TextBox 26">
            <a:extLst>
              <a:ext uri="{FF2B5EF4-FFF2-40B4-BE49-F238E27FC236}">
                <a16:creationId xmlns:a16="http://schemas.microsoft.com/office/drawing/2014/main" id="{B7E6CC19-AD0B-AC41-43F3-4DF5F4623153}"/>
              </a:ext>
            </a:extLst>
          </p:cNvPr>
          <p:cNvSpPr txBox="1"/>
          <p:nvPr/>
        </p:nvSpPr>
        <p:spPr>
          <a:xfrm>
            <a:off x="6580759" y="4937956"/>
            <a:ext cx="357790" cy="297454"/>
          </a:xfrm>
          <a:prstGeom prst="rect">
            <a:avLst/>
          </a:prstGeom>
          <a:noFill/>
        </p:spPr>
        <p:txBody>
          <a:bodyPr wrap="none" rtlCol="0">
            <a:spAutoFit/>
          </a:bodyPr>
          <a:lstStyle/>
          <a:p>
            <a:pPr algn="ctr"/>
            <a:r>
              <a:rPr lang="en-US" sz="1333"/>
              <a:t>42</a:t>
            </a:r>
          </a:p>
        </p:txBody>
      </p:sp>
      <p:sp>
        <p:nvSpPr>
          <p:cNvPr id="28" name="TextBox 27">
            <a:extLst>
              <a:ext uri="{FF2B5EF4-FFF2-40B4-BE49-F238E27FC236}">
                <a16:creationId xmlns:a16="http://schemas.microsoft.com/office/drawing/2014/main" id="{A2172DC8-D939-4B35-E67D-9A7285ECD770}"/>
              </a:ext>
            </a:extLst>
          </p:cNvPr>
          <p:cNvSpPr txBox="1"/>
          <p:nvPr/>
        </p:nvSpPr>
        <p:spPr>
          <a:xfrm>
            <a:off x="6860321" y="4937956"/>
            <a:ext cx="357790" cy="297454"/>
          </a:xfrm>
          <a:prstGeom prst="rect">
            <a:avLst/>
          </a:prstGeom>
          <a:noFill/>
        </p:spPr>
        <p:txBody>
          <a:bodyPr wrap="none" rtlCol="0">
            <a:spAutoFit/>
          </a:bodyPr>
          <a:lstStyle/>
          <a:p>
            <a:pPr algn="ctr"/>
            <a:r>
              <a:rPr lang="en-US" sz="1333"/>
              <a:t>45</a:t>
            </a:r>
          </a:p>
        </p:txBody>
      </p:sp>
      <p:sp>
        <p:nvSpPr>
          <p:cNvPr id="29" name="TextBox 28">
            <a:extLst>
              <a:ext uri="{FF2B5EF4-FFF2-40B4-BE49-F238E27FC236}">
                <a16:creationId xmlns:a16="http://schemas.microsoft.com/office/drawing/2014/main" id="{3AADD73F-F8DF-27C0-46AE-AF9F1C74E645}"/>
              </a:ext>
            </a:extLst>
          </p:cNvPr>
          <p:cNvSpPr txBox="1"/>
          <p:nvPr/>
        </p:nvSpPr>
        <p:spPr>
          <a:xfrm>
            <a:off x="7131415" y="4937956"/>
            <a:ext cx="357790" cy="297454"/>
          </a:xfrm>
          <a:prstGeom prst="rect">
            <a:avLst/>
          </a:prstGeom>
          <a:noFill/>
        </p:spPr>
        <p:txBody>
          <a:bodyPr wrap="none" rtlCol="0">
            <a:spAutoFit/>
          </a:bodyPr>
          <a:lstStyle/>
          <a:p>
            <a:pPr algn="ctr"/>
            <a:r>
              <a:rPr lang="en-US" sz="1333"/>
              <a:t>48</a:t>
            </a:r>
          </a:p>
        </p:txBody>
      </p:sp>
      <p:sp>
        <p:nvSpPr>
          <p:cNvPr id="30" name="TextBox 29">
            <a:extLst>
              <a:ext uri="{FF2B5EF4-FFF2-40B4-BE49-F238E27FC236}">
                <a16:creationId xmlns:a16="http://schemas.microsoft.com/office/drawing/2014/main" id="{CBF526B2-AFE7-8091-9A81-9C40C4BF24C1}"/>
              </a:ext>
            </a:extLst>
          </p:cNvPr>
          <p:cNvSpPr txBox="1"/>
          <p:nvPr/>
        </p:nvSpPr>
        <p:spPr>
          <a:xfrm>
            <a:off x="7419443" y="4937956"/>
            <a:ext cx="357790" cy="297454"/>
          </a:xfrm>
          <a:prstGeom prst="rect">
            <a:avLst/>
          </a:prstGeom>
          <a:noFill/>
        </p:spPr>
        <p:txBody>
          <a:bodyPr wrap="none" rtlCol="0">
            <a:spAutoFit/>
          </a:bodyPr>
          <a:lstStyle/>
          <a:p>
            <a:pPr algn="ctr"/>
            <a:r>
              <a:rPr lang="en-US" sz="1333"/>
              <a:t>51</a:t>
            </a:r>
          </a:p>
        </p:txBody>
      </p:sp>
      <p:sp>
        <p:nvSpPr>
          <p:cNvPr id="31" name="TextBox 30">
            <a:extLst>
              <a:ext uri="{FF2B5EF4-FFF2-40B4-BE49-F238E27FC236}">
                <a16:creationId xmlns:a16="http://schemas.microsoft.com/office/drawing/2014/main" id="{F05989A5-C07C-5971-BC57-195CCE79095E}"/>
              </a:ext>
            </a:extLst>
          </p:cNvPr>
          <p:cNvSpPr txBox="1"/>
          <p:nvPr/>
        </p:nvSpPr>
        <p:spPr>
          <a:xfrm>
            <a:off x="7682774" y="4937956"/>
            <a:ext cx="357790" cy="297454"/>
          </a:xfrm>
          <a:prstGeom prst="rect">
            <a:avLst/>
          </a:prstGeom>
          <a:noFill/>
        </p:spPr>
        <p:txBody>
          <a:bodyPr wrap="none" rtlCol="0">
            <a:spAutoFit/>
          </a:bodyPr>
          <a:lstStyle/>
          <a:p>
            <a:pPr algn="ctr"/>
            <a:r>
              <a:rPr lang="en-US" sz="1333"/>
              <a:t>54</a:t>
            </a:r>
          </a:p>
        </p:txBody>
      </p:sp>
      <p:sp>
        <p:nvSpPr>
          <p:cNvPr id="32" name="TextBox 31">
            <a:extLst>
              <a:ext uri="{FF2B5EF4-FFF2-40B4-BE49-F238E27FC236}">
                <a16:creationId xmlns:a16="http://schemas.microsoft.com/office/drawing/2014/main" id="{2C7CBC84-3B18-09A3-DD91-5BE11F2C3FDD}"/>
              </a:ext>
            </a:extLst>
          </p:cNvPr>
          <p:cNvSpPr txBox="1"/>
          <p:nvPr/>
        </p:nvSpPr>
        <p:spPr>
          <a:xfrm>
            <a:off x="7962335" y="4937956"/>
            <a:ext cx="357790" cy="297454"/>
          </a:xfrm>
          <a:prstGeom prst="rect">
            <a:avLst/>
          </a:prstGeom>
          <a:noFill/>
        </p:spPr>
        <p:txBody>
          <a:bodyPr wrap="none" rtlCol="0">
            <a:spAutoFit/>
          </a:bodyPr>
          <a:lstStyle/>
          <a:p>
            <a:pPr algn="ctr"/>
            <a:r>
              <a:rPr lang="en-US" sz="1333"/>
              <a:t>57</a:t>
            </a:r>
          </a:p>
        </p:txBody>
      </p:sp>
      <p:sp>
        <p:nvSpPr>
          <p:cNvPr id="33" name="TextBox 32">
            <a:extLst>
              <a:ext uri="{FF2B5EF4-FFF2-40B4-BE49-F238E27FC236}">
                <a16:creationId xmlns:a16="http://schemas.microsoft.com/office/drawing/2014/main" id="{F230CC3D-05C9-7172-E5E2-263286A1B4B6}"/>
              </a:ext>
            </a:extLst>
          </p:cNvPr>
          <p:cNvSpPr txBox="1"/>
          <p:nvPr/>
        </p:nvSpPr>
        <p:spPr>
          <a:xfrm>
            <a:off x="8256026" y="4937956"/>
            <a:ext cx="357790" cy="297454"/>
          </a:xfrm>
          <a:prstGeom prst="rect">
            <a:avLst/>
          </a:prstGeom>
          <a:noFill/>
        </p:spPr>
        <p:txBody>
          <a:bodyPr wrap="none" rtlCol="0">
            <a:spAutoFit/>
          </a:bodyPr>
          <a:lstStyle/>
          <a:p>
            <a:pPr algn="ctr"/>
            <a:r>
              <a:rPr lang="en-US" sz="1333"/>
              <a:t>60</a:t>
            </a:r>
          </a:p>
        </p:txBody>
      </p:sp>
      <p:sp>
        <p:nvSpPr>
          <p:cNvPr id="34" name="TextBox 33">
            <a:extLst>
              <a:ext uri="{FF2B5EF4-FFF2-40B4-BE49-F238E27FC236}">
                <a16:creationId xmlns:a16="http://schemas.microsoft.com/office/drawing/2014/main" id="{FCCD815A-71D9-5D6C-7C98-B99E5CE033FA}"/>
              </a:ext>
            </a:extLst>
          </p:cNvPr>
          <p:cNvSpPr txBox="1"/>
          <p:nvPr/>
        </p:nvSpPr>
        <p:spPr>
          <a:xfrm>
            <a:off x="8535587" y="4937956"/>
            <a:ext cx="357790" cy="297454"/>
          </a:xfrm>
          <a:prstGeom prst="rect">
            <a:avLst/>
          </a:prstGeom>
          <a:noFill/>
        </p:spPr>
        <p:txBody>
          <a:bodyPr wrap="none" rtlCol="0">
            <a:spAutoFit/>
          </a:bodyPr>
          <a:lstStyle/>
          <a:p>
            <a:pPr algn="ctr"/>
            <a:r>
              <a:rPr lang="en-US" sz="1333"/>
              <a:t>63</a:t>
            </a:r>
          </a:p>
        </p:txBody>
      </p:sp>
      <p:sp>
        <p:nvSpPr>
          <p:cNvPr id="35" name="TextBox 34">
            <a:extLst>
              <a:ext uri="{FF2B5EF4-FFF2-40B4-BE49-F238E27FC236}">
                <a16:creationId xmlns:a16="http://schemas.microsoft.com/office/drawing/2014/main" id="{A7E8DF78-0DE9-862F-0EF9-2B0CE0DDE82F}"/>
              </a:ext>
            </a:extLst>
          </p:cNvPr>
          <p:cNvSpPr txBox="1"/>
          <p:nvPr/>
        </p:nvSpPr>
        <p:spPr>
          <a:xfrm>
            <a:off x="8807385" y="4937956"/>
            <a:ext cx="357790" cy="297454"/>
          </a:xfrm>
          <a:prstGeom prst="rect">
            <a:avLst/>
          </a:prstGeom>
          <a:noFill/>
        </p:spPr>
        <p:txBody>
          <a:bodyPr wrap="none" rtlCol="0">
            <a:spAutoFit/>
          </a:bodyPr>
          <a:lstStyle/>
          <a:p>
            <a:pPr algn="ctr"/>
            <a:r>
              <a:rPr lang="en-US" sz="1333"/>
              <a:t>66</a:t>
            </a:r>
          </a:p>
        </p:txBody>
      </p:sp>
      <p:sp>
        <p:nvSpPr>
          <p:cNvPr id="36" name="TextBox 35">
            <a:extLst>
              <a:ext uri="{FF2B5EF4-FFF2-40B4-BE49-F238E27FC236}">
                <a16:creationId xmlns:a16="http://schemas.microsoft.com/office/drawing/2014/main" id="{5D8FEB08-EA10-3231-835A-C6C56D5FFE24}"/>
              </a:ext>
            </a:extLst>
          </p:cNvPr>
          <p:cNvSpPr txBox="1"/>
          <p:nvPr/>
        </p:nvSpPr>
        <p:spPr>
          <a:xfrm>
            <a:off x="9095413" y="4937956"/>
            <a:ext cx="357790" cy="297454"/>
          </a:xfrm>
          <a:prstGeom prst="rect">
            <a:avLst/>
          </a:prstGeom>
          <a:noFill/>
        </p:spPr>
        <p:txBody>
          <a:bodyPr wrap="none" rtlCol="0">
            <a:spAutoFit/>
          </a:bodyPr>
          <a:lstStyle/>
          <a:p>
            <a:pPr algn="ctr"/>
            <a:r>
              <a:rPr lang="en-US" sz="1333"/>
              <a:t>69</a:t>
            </a:r>
          </a:p>
        </p:txBody>
      </p:sp>
      <p:sp>
        <p:nvSpPr>
          <p:cNvPr id="37" name="TextBox 36">
            <a:extLst>
              <a:ext uri="{FF2B5EF4-FFF2-40B4-BE49-F238E27FC236}">
                <a16:creationId xmlns:a16="http://schemas.microsoft.com/office/drawing/2014/main" id="{DE4C2A2C-0D1B-170D-FCB4-0A6EDF87116C}"/>
              </a:ext>
            </a:extLst>
          </p:cNvPr>
          <p:cNvSpPr txBox="1"/>
          <p:nvPr/>
        </p:nvSpPr>
        <p:spPr>
          <a:xfrm>
            <a:off x="9371415" y="4937956"/>
            <a:ext cx="357790" cy="297454"/>
          </a:xfrm>
          <a:prstGeom prst="rect">
            <a:avLst/>
          </a:prstGeom>
          <a:noFill/>
        </p:spPr>
        <p:txBody>
          <a:bodyPr wrap="none" rtlCol="0">
            <a:spAutoFit/>
          </a:bodyPr>
          <a:lstStyle/>
          <a:p>
            <a:pPr algn="ctr"/>
            <a:r>
              <a:rPr lang="en-US" sz="1333"/>
              <a:t>72</a:t>
            </a:r>
          </a:p>
        </p:txBody>
      </p:sp>
      <p:sp>
        <p:nvSpPr>
          <p:cNvPr id="38" name="TextBox 37">
            <a:extLst>
              <a:ext uri="{FF2B5EF4-FFF2-40B4-BE49-F238E27FC236}">
                <a16:creationId xmlns:a16="http://schemas.microsoft.com/office/drawing/2014/main" id="{833BE4DF-4CD3-0363-E259-E27800E1C026}"/>
              </a:ext>
            </a:extLst>
          </p:cNvPr>
          <p:cNvSpPr txBox="1"/>
          <p:nvPr/>
        </p:nvSpPr>
        <p:spPr>
          <a:xfrm>
            <a:off x="9650977" y="4937956"/>
            <a:ext cx="357790" cy="297454"/>
          </a:xfrm>
          <a:prstGeom prst="rect">
            <a:avLst/>
          </a:prstGeom>
          <a:noFill/>
        </p:spPr>
        <p:txBody>
          <a:bodyPr wrap="none" rtlCol="0">
            <a:spAutoFit/>
          </a:bodyPr>
          <a:lstStyle/>
          <a:p>
            <a:pPr algn="ctr"/>
            <a:r>
              <a:rPr lang="en-US" sz="1333"/>
              <a:t>75</a:t>
            </a:r>
          </a:p>
        </p:txBody>
      </p:sp>
      <p:sp>
        <p:nvSpPr>
          <p:cNvPr id="39" name="TextBox 38">
            <a:extLst>
              <a:ext uri="{FF2B5EF4-FFF2-40B4-BE49-F238E27FC236}">
                <a16:creationId xmlns:a16="http://schemas.microsoft.com/office/drawing/2014/main" id="{0A9246F7-5C83-097A-AA48-FBE9E9A5A3C1}"/>
              </a:ext>
            </a:extLst>
          </p:cNvPr>
          <p:cNvSpPr txBox="1"/>
          <p:nvPr/>
        </p:nvSpPr>
        <p:spPr>
          <a:xfrm>
            <a:off x="9931241" y="4937956"/>
            <a:ext cx="357790" cy="297454"/>
          </a:xfrm>
          <a:prstGeom prst="rect">
            <a:avLst/>
          </a:prstGeom>
          <a:noFill/>
        </p:spPr>
        <p:txBody>
          <a:bodyPr wrap="none" rtlCol="0">
            <a:spAutoFit/>
          </a:bodyPr>
          <a:lstStyle/>
          <a:p>
            <a:pPr algn="ctr"/>
            <a:r>
              <a:rPr lang="en-US" sz="1333"/>
              <a:t>78</a:t>
            </a:r>
          </a:p>
        </p:txBody>
      </p:sp>
      <p:sp>
        <p:nvSpPr>
          <p:cNvPr id="40" name="TextBox 39">
            <a:extLst>
              <a:ext uri="{FF2B5EF4-FFF2-40B4-BE49-F238E27FC236}">
                <a16:creationId xmlns:a16="http://schemas.microsoft.com/office/drawing/2014/main" id="{2CAB931B-DBF0-C5A7-972D-53E216A9F23C}"/>
              </a:ext>
            </a:extLst>
          </p:cNvPr>
          <p:cNvSpPr txBox="1"/>
          <p:nvPr/>
        </p:nvSpPr>
        <p:spPr>
          <a:xfrm>
            <a:off x="10210802" y="4937956"/>
            <a:ext cx="357790" cy="297454"/>
          </a:xfrm>
          <a:prstGeom prst="rect">
            <a:avLst/>
          </a:prstGeom>
          <a:noFill/>
        </p:spPr>
        <p:txBody>
          <a:bodyPr wrap="none" rtlCol="0">
            <a:spAutoFit/>
          </a:bodyPr>
          <a:lstStyle/>
          <a:p>
            <a:pPr algn="ctr"/>
            <a:r>
              <a:rPr lang="en-US" sz="1333"/>
              <a:t>81</a:t>
            </a:r>
          </a:p>
        </p:txBody>
      </p:sp>
      <p:sp>
        <p:nvSpPr>
          <p:cNvPr id="41" name="TextBox 40">
            <a:extLst>
              <a:ext uri="{FF2B5EF4-FFF2-40B4-BE49-F238E27FC236}">
                <a16:creationId xmlns:a16="http://schemas.microsoft.com/office/drawing/2014/main" id="{5D807077-86A0-13B0-B9FA-4A08984291CB}"/>
              </a:ext>
            </a:extLst>
          </p:cNvPr>
          <p:cNvSpPr txBox="1"/>
          <p:nvPr/>
        </p:nvSpPr>
        <p:spPr>
          <a:xfrm>
            <a:off x="10504493" y="4937956"/>
            <a:ext cx="357790" cy="297454"/>
          </a:xfrm>
          <a:prstGeom prst="rect">
            <a:avLst/>
          </a:prstGeom>
          <a:noFill/>
        </p:spPr>
        <p:txBody>
          <a:bodyPr wrap="none" rtlCol="0">
            <a:spAutoFit/>
          </a:bodyPr>
          <a:lstStyle/>
          <a:p>
            <a:pPr algn="ctr"/>
            <a:r>
              <a:rPr lang="en-US" sz="1333"/>
              <a:t>84</a:t>
            </a:r>
          </a:p>
        </p:txBody>
      </p:sp>
      <p:sp>
        <p:nvSpPr>
          <p:cNvPr id="42" name="TextBox 41">
            <a:extLst>
              <a:ext uri="{FF2B5EF4-FFF2-40B4-BE49-F238E27FC236}">
                <a16:creationId xmlns:a16="http://schemas.microsoft.com/office/drawing/2014/main" id="{9F915A32-CF87-3F9A-2ED6-A54C29B5719E}"/>
              </a:ext>
            </a:extLst>
          </p:cNvPr>
          <p:cNvSpPr txBox="1"/>
          <p:nvPr/>
        </p:nvSpPr>
        <p:spPr>
          <a:xfrm>
            <a:off x="10784054" y="4937956"/>
            <a:ext cx="357790" cy="297454"/>
          </a:xfrm>
          <a:prstGeom prst="rect">
            <a:avLst/>
          </a:prstGeom>
          <a:noFill/>
        </p:spPr>
        <p:txBody>
          <a:bodyPr wrap="none" rtlCol="0">
            <a:spAutoFit/>
          </a:bodyPr>
          <a:lstStyle/>
          <a:p>
            <a:pPr algn="ctr"/>
            <a:r>
              <a:rPr lang="en-US" sz="1333"/>
              <a:t>87</a:t>
            </a:r>
          </a:p>
        </p:txBody>
      </p:sp>
      <p:sp>
        <p:nvSpPr>
          <p:cNvPr id="43" name="TextBox 42">
            <a:extLst>
              <a:ext uri="{FF2B5EF4-FFF2-40B4-BE49-F238E27FC236}">
                <a16:creationId xmlns:a16="http://schemas.microsoft.com/office/drawing/2014/main" id="{A0A6D3B7-B974-5D75-F19B-A53B8FE57082}"/>
              </a:ext>
            </a:extLst>
          </p:cNvPr>
          <p:cNvSpPr txBox="1"/>
          <p:nvPr/>
        </p:nvSpPr>
        <p:spPr>
          <a:xfrm>
            <a:off x="11055851" y="4937956"/>
            <a:ext cx="357790" cy="297454"/>
          </a:xfrm>
          <a:prstGeom prst="rect">
            <a:avLst/>
          </a:prstGeom>
          <a:noFill/>
        </p:spPr>
        <p:txBody>
          <a:bodyPr wrap="none" rtlCol="0">
            <a:spAutoFit/>
          </a:bodyPr>
          <a:lstStyle/>
          <a:p>
            <a:pPr algn="ctr"/>
            <a:r>
              <a:rPr lang="en-US" sz="1333"/>
              <a:t>90</a:t>
            </a:r>
          </a:p>
        </p:txBody>
      </p:sp>
      <p:sp>
        <p:nvSpPr>
          <p:cNvPr id="44" name="TextBox 43">
            <a:extLst>
              <a:ext uri="{FF2B5EF4-FFF2-40B4-BE49-F238E27FC236}">
                <a16:creationId xmlns:a16="http://schemas.microsoft.com/office/drawing/2014/main" id="{3630E4C1-40C0-B342-E4CC-2AB959779BFF}"/>
              </a:ext>
            </a:extLst>
          </p:cNvPr>
          <p:cNvSpPr txBox="1"/>
          <p:nvPr/>
        </p:nvSpPr>
        <p:spPr>
          <a:xfrm>
            <a:off x="2106444" y="1298878"/>
            <a:ext cx="444352" cy="297454"/>
          </a:xfrm>
          <a:prstGeom prst="rect">
            <a:avLst/>
          </a:prstGeom>
          <a:noFill/>
        </p:spPr>
        <p:txBody>
          <a:bodyPr wrap="none" rtlCol="0">
            <a:spAutoFit/>
          </a:bodyPr>
          <a:lstStyle/>
          <a:p>
            <a:pPr algn="r"/>
            <a:r>
              <a:rPr lang="en-US" sz="1333"/>
              <a:t>100</a:t>
            </a:r>
          </a:p>
        </p:txBody>
      </p:sp>
      <p:sp>
        <p:nvSpPr>
          <p:cNvPr id="45" name="TextBox 44">
            <a:extLst>
              <a:ext uri="{FF2B5EF4-FFF2-40B4-BE49-F238E27FC236}">
                <a16:creationId xmlns:a16="http://schemas.microsoft.com/office/drawing/2014/main" id="{439093DD-B5CF-7514-55A3-034017BF854E}"/>
              </a:ext>
            </a:extLst>
          </p:cNvPr>
          <p:cNvSpPr txBox="1"/>
          <p:nvPr/>
        </p:nvSpPr>
        <p:spPr>
          <a:xfrm>
            <a:off x="2189474" y="1984678"/>
            <a:ext cx="357790" cy="297454"/>
          </a:xfrm>
          <a:prstGeom prst="rect">
            <a:avLst/>
          </a:prstGeom>
          <a:noFill/>
        </p:spPr>
        <p:txBody>
          <a:bodyPr wrap="none" rtlCol="0">
            <a:spAutoFit/>
          </a:bodyPr>
          <a:lstStyle/>
          <a:p>
            <a:pPr algn="r"/>
            <a:r>
              <a:rPr lang="en-US" sz="1333"/>
              <a:t>80</a:t>
            </a:r>
          </a:p>
        </p:txBody>
      </p:sp>
      <p:sp>
        <p:nvSpPr>
          <p:cNvPr id="46" name="TextBox 45">
            <a:extLst>
              <a:ext uri="{FF2B5EF4-FFF2-40B4-BE49-F238E27FC236}">
                <a16:creationId xmlns:a16="http://schemas.microsoft.com/office/drawing/2014/main" id="{2335C0EE-713C-036D-B879-F971BB7B3866}"/>
              </a:ext>
            </a:extLst>
          </p:cNvPr>
          <p:cNvSpPr txBox="1"/>
          <p:nvPr/>
        </p:nvSpPr>
        <p:spPr>
          <a:xfrm>
            <a:off x="2189474" y="2653544"/>
            <a:ext cx="357790" cy="297454"/>
          </a:xfrm>
          <a:prstGeom prst="rect">
            <a:avLst/>
          </a:prstGeom>
          <a:noFill/>
        </p:spPr>
        <p:txBody>
          <a:bodyPr wrap="none" rtlCol="0">
            <a:spAutoFit/>
          </a:bodyPr>
          <a:lstStyle/>
          <a:p>
            <a:pPr algn="r"/>
            <a:r>
              <a:rPr lang="en-US" sz="1333"/>
              <a:t>60</a:t>
            </a:r>
          </a:p>
        </p:txBody>
      </p:sp>
      <p:sp>
        <p:nvSpPr>
          <p:cNvPr id="47" name="TextBox 46">
            <a:extLst>
              <a:ext uri="{FF2B5EF4-FFF2-40B4-BE49-F238E27FC236}">
                <a16:creationId xmlns:a16="http://schemas.microsoft.com/office/drawing/2014/main" id="{AA337151-8BCB-6627-B381-2686E26EE0AB}"/>
              </a:ext>
            </a:extLst>
          </p:cNvPr>
          <p:cNvSpPr txBox="1"/>
          <p:nvPr/>
        </p:nvSpPr>
        <p:spPr>
          <a:xfrm>
            <a:off x="2189474" y="3339344"/>
            <a:ext cx="357790" cy="297454"/>
          </a:xfrm>
          <a:prstGeom prst="rect">
            <a:avLst/>
          </a:prstGeom>
          <a:noFill/>
        </p:spPr>
        <p:txBody>
          <a:bodyPr wrap="none" rtlCol="0">
            <a:spAutoFit/>
          </a:bodyPr>
          <a:lstStyle/>
          <a:p>
            <a:pPr algn="r"/>
            <a:r>
              <a:rPr lang="en-US" sz="1333"/>
              <a:t>40</a:t>
            </a:r>
          </a:p>
        </p:txBody>
      </p:sp>
      <p:sp>
        <p:nvSpPr>
          <p:cNvPr id="48" name="TextBox 47">
            <a:extLst>
              <a:ext uri="{FF2B5EF4-FFF2-40B4-BE49-F238E27FC236}">
                <a16:creationId xmlns:a16="http://schemas.microsoft.com/office/drawing/2014/main" id="{FA996063-8E65-66CB-7EDF-ACF512AC4292}"/>
              </a:ext>
            </a:extLst>
          </p:cNvPr>
          <p:cNvSpPr txBox="1"/>
          <p:nvPr/>
        </p:nvSpPr>
        <p:spPr>
          <a:xfrm>
            <a:off x="2189474" y="4008211"/>
            <a:ext cx="357790" cy="297454"/>
          </a:xfrm>
          <a:prstGeom prst="rect">
            <a:avLst/>
          </a:prstGeom>
          <a:noFill/>
        </p:spPr>
        <p:txBody>
          <a:bodyPr wrap="none" rtlCol="0">
            <a:spAutoFit/>
          </a:bodyPr>
          <a:lstStyle/>
          <a:p>
            <a:pPr algn="r"/>
            <a:r>
              <a:rPr lang="en-US" sz="1333"/>
              <a:t>20</a:t>
            </a:r>
          </a:p>
        </p:txBody>
      </p:sp>
      <p:sp>
        <p:nvSpPr>
          <p:cNvPr id="49" name="TextBox 48">
            <a:extLst>
              <a:ext uri="{FF2B5EF4-FFF2-40B4-BE49-F238E27FC236}">
                <a16:creationId xmlns:a16="http://schemas.microsoft.com/office/drawing/2014/main" id="{E70D7F50-7CBD-83E2-EEA3-566F20656F82}"/>
              </a:ext>
            </a:extLst>
          </p:cNvPr>
          <p:cNvSpPr txBox="1"/>
          <p:nvPr/>
        </p:nvSpPr>
        <p:spPr>
          <a:xfrm>
            <a:off x="2276036" y="4694011"/>
            <a:ext cx="271228" cy="297454"/>
          </a:xfrm>
          <a:prstGeom prst="rect">
            <a:avLst/>
          </a:prstGeom>
          <a:noFill/>
        </p:spPr>
        <p:txBody>
          <a:bodyPr wrap="none" rtlCol="0">
            <a:spAutoFit/>
          </a:bodyPr>
          <a:lstStyle/>
          <a:p>
            <a:pPr algn="r"/>
            <a:r>
              <a:rPr lang="en-US" sz="1333"/>
              <a:t>0</a:t>
            </a:r>
          </a:p>
        </p:txBody>
      </p:sp>
      <p:sp>
        <p:nvSpPr>
          <p:cNvPr id="50" name="TextBox 49">
            <a:extLst>
              <a:ext uri="{FF2B5EF4-FFF2-40B4-BE49-F238E27FC236}">
                <a16:creationId xmlns:a16="http://schemas.microsoft.com/office/drawing/2014/main" id="{4972FC98-5F74-8378-F831-C22764A883BC}"/>
              </a:ext>
            </a:extLst>
          </p:cNvPr>
          <p:cNvSpPr txBox="1"/>
          <p:nvPr/>
        </p:nvSpPr>
        <p:spPr>
          <a:xfrm rot="16200000">
            <a:off x="159679" y="3039014"/>
            <a:ext cx="3476440" cy="297454"/>
          </a:xfrm>
          <a:prstGeom prst="rect">
            <a:avLst/>
          </a:prstGeom>
          <a:noFill/>
        </p:spPr>
        <p:txBody>
          <a:bodyPr wrap="square" rtlCol="0">
            <a:spAutoFit/>
          </a:bodyPr>
          <a:lstStyle/>
          <a:p>
            <a:pPr algn="ctr"/>
            <a:r>
              <a:rPr lang="en-US" sz="1333"/>
              <a:t>Progression-Free Survival</a:t>
            </a:r>
            <a:r>
              <a:rPr lang="en-US" sz="1333">
                <a:solidFill>
                  <a:srgbClr val="000000"/>
                </a:solidFill>
                <a:latin typeface="Helvetica" pitchFamily="2" charset="0"/>
              </a:rPr>
              <a:t>, %</a:t>
            </a:r>
          </a:p>
        </p:txBody>
      </p:sp>
      <p:sp>
        <p:nvSpPr>
          <p:cNvPr id="51" name="TextBox 50">
            <a:extLst>
              <a:ext uri="{FF2B5EF4-FFF2-40B4-BE49-F238E27FC236}">
                <a16:creationId xmlns:a16="http://schemas.microsoft.com/office/drawing/2014/main" id="{B78D380E-5CF1-190A-3113-239B5CC89AF4}"/>
              </a:ext>
            </a:extLst>
          </p:cNvPr>
          <p:cNvSpPr txBox="1"/>
          <p:nvPr/>
        </p:nvSpPr>
        <p:spPr>
          <a:xfrm>
            <a:off x="2990637" y="4359068"/>
            <a:ext cx="2975097" cy="256545"/>
          </a:xfrm>
          <a:prstGeom prst="rect">
            <a:avLst/>
          </a:prstGeom>
          <a:noFill/>
        </p:spPr>
        <p:txBody>
          <a:bodyPr wrap="square" rtlCol="0">
            <a:spAutoFit/>
          </a:bodyPr>
          <a:lstStyle/>
          <a:p>
            <a:r>
              <a:rPr lang="en-US" sz="1067">
                <a:solidFill>
                  <a:srgbClr val="000000"/>
                </a:solidFill>
                <a:latin typeface="Helvetica" pitchFamily="2" charset="0"/>
              </a:rPr>
              <a:t>A-treated patients who achieved CR/</a:t>
            </a:r>
            <a:r>
              <a:rPr lang="en-US" sz="1067" err="1">
                <a:solidFill>
                  <a:srgbClr val="000000"/>
                </a:solidFill>
                <a:latin typeface="Helvetica" pitchFamily="2" charset="0"/>
              </a:rPr>
              <a:t>CRi</a:t>
            </a:r>
            <a:endParaRPr lang="en-US" sz="1067">
              <a:solidFill>
                <a:srgbClr val="000000"/>
              </a:solidFill>
              <a:latin typeface="Helvetica" pitchFamily="2" charset="0"/>
            </a:endParaRPr>
          </a:p>
        </p:txBody>
      </p:sp>
      <p:sp>
        <p:nvSpPr>
          <p:cNvPr id="52" name="TextBox 51">
            <a:extLst>
              <a:ext uri="{FF2B5EF4-FFF2-40B4-BE49-F238E27FC236}">
                <a16:creationId xmlns:a16="http://schemas.microsoft.com/office/drawing/2014/main" id="{6376BD84-17FD-7B89-FE18-F51F33C78E6E}"/>
              </a:ext>
            </a:extLst>
          </p:cNvPr>
          <p:cNvSpPr txBox="1"/>
          <p:nvPr/>
        </p:nvSpPr>
        <p:spPr>
          <a:xfrm>
            <a:off x="2990638" y="4528655"/>
            <a:ext cx="2297493" cy="256545"/>
          </a:xfrm>
          <a:prstGeom prst="rect">
            <a:avLst/>
          </a:prstGeom>
          <a:noFill/>
        </p:spPr>
        <p:txBody>
          <a:bodyPr wrap="square" rtlCol="0">
            <a:spAutoFit/>
          </a:bodyPr>
          <a:lstStyle/>
          <a:p>
            <a:r>
              <a:rPr lang="en-US" sz="1067">
                <a:solidFill>
                  <a:srgbClr val="000000"/>
                </a:solidFill>
                <a:latin typeface="Helvetica" pitchFamily="2" charset="0"/>
              </a:rPr>
              <a:t>A-treated patients without CR/</a:t>
            </a:r>
            <a:r>
              <a:rPr lang="en-US" sz="1067" err="1">
                <a:solidFill>
                  <a:srgbClr val="000000"/>
                </a:solidFill>
                <a:latin typeface="Helvetica" pitchFamily="2" charset="0"/>
              </a:rPr>
              <a:t>CRi</a:t>
            </a:r>
            <a:endParaRPr lang="en-US" sz="1067">
              <a:solidFill>
                <a:srgbClr val="000000"/>
              </a:solidFill>
              <a:latin typeface="Helvetica" pitchFamily="2" charset="0"/>
            </a:endParaRPr>
          </a:p>
        </p:txBody>
      </p:sp>
      <p:graphicFrame>
        <p:nvGraphicFramePr>
          <p:cNvPr id="501" name="Table 2934">
            <a:extLst>
              <a:ext uri="{FF2B5EF4-FFF2-40B4-BE49-F238E27FC236}">
                <a16:creationId xmlns:a16="http://schemas.microsoft.com/office/drawing/2014/main" id="{F34C3EC4-6A9F-8D23-37A4-EEAC9AAE09AB}"/>
              </a:ext>
            </a:extLst>
          </p:cNvPr>
          <p:cNvGraphicFramePr>
            <a:graphicFrameLocks noGrp="1"/>
          </p:cNvGraphicFramePr>
          <p:nvPr/>
        </p:nvGraphicFramePr>
        <p:xfrm>
          <a:off x="2697609" y="5604820"/>
          <a:ext cx="8696337" cy="343856"/>
        </p:xfrm>
        <a:graphic>
          <a:graphicData uri="http://schemas.openxmlformats.org/drawingml/2006/table">
            <a:tbl>
              <a:tblPr firstRow="1" bandRow="1">
                <a:tableStyleId>{5C22544A-7EE6-4342-B048-85BDC9FD1C3A}</a:tableStyleId>
              </a:tblPr>
              <a:tblGrid>
                <a:gridCol w="280527">
                  <a:extLst>
                    <a:ext uri="{9D8B030D-6E8A-4147-A177-3AD203B41FA5}">
                      <a16:colId xmlns:a16="http://schemas.microsoft.com/office/drawing/2014/main" val="2282795252"/>
                    </a:ext>
                  </a:extLst>
                </a:gridCol>
                <a:gridCol w="280527">
                  <a:extLst>
                    <a:ext uri="{9D8B030D-6E8A-4147-A177-3AD203B41FA5}">
                      <a16:colId xmlns:a16="http://schemas.microsoft.com/office/drawing/2014/main" val="1482493627"/>
                    </a:ext>
                  </a:extLst>
                </a:gridCol>
                <a:gridCol w="280527">
                  <a:extLst>
                    <a:ext uri="{9D8B030D-6E8A-4147-A177-3AD203B41FA5}">
                      <a16:colId xmlns:a16="http://schemas.microsoft.com/office/drawing/2014/main" val="3299529336"/>
                    </a:ext>
                  </a:extLst>
                </a:gridCol>
                <a:gridCol w="280527">
                  <a:extLst>
                    <a:ext uri="{9D8B030D-6E8A-4147-A177-3AD203B41FA5}">
                      <a16:colId xmlns:a16="http://schemas.microsoft.com/office/drawing/2014/main" val="73712764"/>
                    </a:ext>
                  </a:extLst>
                </a:gridCol>
                <a:gridCol w="280527">
                  <a:extLst>
                    <a:ext uri="{9D8B030D-6E8A-4147-A177-3AD203B41FA5}">
                      <a16:colId xmlns:a16="http://schemas.microsoft.com/office/drawing/2014/main" val="443531768"/>
                    </a:ext>
                  </a:extLst>
                </a:gridCol>
                <a:gridCol w="280527">
                  <a:extLst>
                    <a:ext uri="{9D8B030D-6E8A-4147-A177-3AD203B41FA5}">
                      <a16:colId xmlns:a16="http://schemas.microsoft.com/office/drawing/2014/main" val="2290675574"/>
                    </a:ext>
                  </a:extLst>
                </a:gridCol>
                <a:gridCol w="280527">
                  <a:extLst>
                    <a:ext uri="{9D8B030D-6E8A-4147-A177-3AD203B41FA5}">
                      <a16:colId xmlns:a16="http://schemas.microsoft.com/office/drawing/2014/main" val="1422294577"/>
                    </a:ext>
                  </a:extLst>
                </a:gridCol>
                <a:gridCol w="280527">
                  <a:extLst>
                    <a:ext uri="{9D8B030D-6E8A-4147-A177-3AD203B41FA5}">
                      <a16:colId xmlns:a16="http://schemas.microsoft.com/office/drawing/2014/main" val="265111118"/>
                    </a:ext>
                  </a:extLst>
                </a:gridCol>
                <a:gridCol w="280527">
                  <a:extLst>
                    <a:ext uri="{9D8B030D-6E8A-4147-A177-3AD203B41FA5}">
                      <a16:colId xmlns:a16="http://schemas.microsoft.com/office/drawing/2014/main" val="3054842853"/>
                    </a:ext>
                  </a:extLst>
                </a:gridCol>
                <a:gridCol w="280527">
                  <a:extLst>
                    <a:ext uri="{9D8B030D-6E8A-4147-A177-3AD203B41FA5}">
                      <a16:colId xmlns:a16="http://schemas.microsoft.com/office/drawing/2014/main" val="158649731"/>
                    </a:ext>
                  </a:extLst>
                </a:gridCol>
                <a:gridCol w="280527">
                  <a:extLst>
                    <a:ext uri="{9D8B030D-6E8A-4147-A177-3AD203B41FA5}">
                      <a16:colId xmlns:a16="http://schemas.microsoft.com/office/drawing/2014/main" val="2086004233"/>
                    </a:ext>
                  </a:extLst>
                </a:gridCol>
                <a:gridCol w="280527">
                  <a:extLst>
                    <a:ext uri="{9D8B030D-6E8A-4147-A177-3AD203B41FA5}">
                      <a16:colId xmlns:a16="http://schemas.microsoft.com/office/drawing/2014/main" val="1410402741"/>
                    </a:ext>
                  </a:extLst>
                </a:gridCol>
                <a:gridCol w="280527">
                  <a:extLst>
                    <a:ext uri="{9D8B030D-6E8A-4147-A177-3AD203B41FA5}">
                      <a16:colId xmlns:a16="http://schemas.microsoft.com/office/drawing/2014/main" val="641719834"/>
                    </a:ext>
                  </a:extLst>
                </a:gridCol>
                <a:gridCol w="280527">
                  <a:extLst>
                    <a:ext uri="{9D8B030D-6E8A-4147-A177-3AD203B41FA5}">
                      <a16:colId xmlns:a16="http://schemas.microsoft.com/office/drawing/2014/main" val="3151599353"/>
                    </a:ext>
                  </a:extLst>
                </a:gridCol>
                <a:gridCol w="280527">
                  <a:extLst>
                    <a:ext uri="{9D8B030D-6E8A-4147-A177-3AD203B41FA5}">
                      <a16:colId xmlns:a16="http://schemas.microsoft.com/office/drawing/2014/main" val="2195008622"/>
                    </a:ext>
                  </a:extLst>
                </a:gridCol>
                <a:gridCol w="280527">
                  <a:extLst>
                    <a:ext uri="{9D8B030D-6E8A-4147-A177-3AD203B41FA5}">
                      <a16:colId xmlns:a16="http://schemas.microsoft.com/office/drawing/2014/main" val="4064214242"/>
                    </a:ext>
                  </a:extLst>
                </a:gridCol>
                <a:gridCol w="280527">
                  <a:extLst>
                    <a:ext uri="{9D8B030D-6E8A-4147-A177-3AD203B41FA5}">
                      <a16:colId xmlns:a16="http://schemas.microsoft.com/office/drawing/2014/main" val="3158462429"/>
                    </a:ext>
                  </a:extLst>
                </a:gridCol>
                <a:gridCol w="280527">
                  <a:extLst>
                    <a:ext uri="{9D8B030D-6E8A-4147-A177-3AD203B41FA5}">
                      <a16:colId xmlns:a16="http://schemas.microsoft.com/office/drawing/2014/main" val="4218325464"/>
                    </a:ext>
                  </a:extLst>
                </a:gridCol>
                <a:gridCol w="280527">
                  <a:extLst>
                    <a:ext uri="{9D8B030D-6E8A-4147-A177-3AD203B41FA5}">
                      <a16:colId xmlns:a16="http://schemas.microsoft.com/office/drawing/2014/main" val="680919806"/>
                    </a:ext>
                  </a:extLst>
                </a:gridCol>
                <a:gridCol w="280527">
                  <a:extLst>
                    <a:ext uri="{9D8B030D-6E8A-4147-A177-3AD203B41FA5}">
                      <a16:colId xmlns:a16="http://schemas.microsoft.com/office/drawing/2014/main" val="1849934185"/>
                    </a:ext>
                  </a:extLst>
                </a:gridCol>
                <a:gridCol w="280527">
                  <a:extLst>
                    <a:ext uri="{9D8B030D-6E8A-4147-A177-3AD203B41FA5}">
                      <a16:colId xmlns:a16="http://schemas.microsoft.com/office/drawing/2014/main" val="1495133064"/>
                    </a:ext>
                  </a:extLst>
                </a:gridCol>
                <a:gridCol w="280527">
                  <a:extLst>
                    <a:ext uri="{9D8B030D-6E8A-4147-A177-3AD203B41FA5}">
                      <a16:colId xmlns:a16="http://schemas.microsoft.com/office/drawing/2014/main" val="2351097443"/>
                    </a:ext>
                  </a:extLst>
                </a:gridCol>
                <a:gridCol w="280527">
                  <a:extLst>
                    <a:ext uri="{9D8B030D-6E8A-4147-A177-3AD203B41FA5}">
                      <a16:colId xmlns:a16="http://schemas.microsoft.com/office/drawing/2014/main" val="3104606335"/>
                    </a:ext>
                  </a:extLst>
                </a:gridCol>
                <a:gridCol w="280527">
                  <a:extLst>
                    <a:ext uri="{9D8B030D-6E8A-4147-A177-3AD203B41FA5}">
                      <a16:colId xmlns:a16="http://schemas.microsoft.com/office/drawing/2014/main" val="1339162880"/>
                    </a:ext>
                  </a:extLst>
                </a:gridCol>
                <a:gridCol w="280527">
                  <a:extLst>
                    <a:ext uri="{9D8B030D-6E8A-4147-A177-3AD203B41FA5}">
                      <a16:colId xmlns:a16="http://schemas.microsoft.com/office/drawing/2014/main" val="1146337631"/>
                    </a:ext>
                  </a:extLst>
                </a:gridCol>
                <a:gridCol w="280527">
                  <a:extLst>
                    <a:ext uri="{9D8B030D-6E8A-4147-A177-3AD203B41FA5}">
                      <a16:colId xmlns:a16="http://schemas.microsoft.com/office/drawing/2014/main" val="1238105028"/>
                    </a:ext>
                  </a:extLst>
                </a:gridCol>
                <a:gridCol w="280527">
                  <a:extLst>
                    <a:ext uri="{9D8B030D-6E8A-4147-A177-3AD203B41FA5}">
                      <a16:colId xmlns:a16="http://schemas.microsoft.com/office/drawing/2014/main" val="2915863881"/>
                    </a:ext>
                  </a:extLst>
                </a:gridCol>
                <a:gridCol w="280527">
                  <a:extLst>
                    <a:ext uri="{9D8B030D-6E8A-4147-A177-3AD203B41FA5}">
                      <a16:colId xmlns:a16="http://schemas.microsoft.com/office/drawing/2014/main" val="2302370350"/>
                    </a:ext>
                  </a:extLst>
                </a:gridCol>
                <a:gridCol w="280527">
                  <a:extLst>
                    <a:ext uri="{9D8B030D-6E8A-4147-A177-3AD203B41FA5}">
                      <a16:colId xmlns:a16="http://schemas.microsoft.com/office/drawing/2014/main" val="1053739462"/>
                    </a:ext>
                  </a:extLst>
                </a:gridCol>
                <a:gridCol w="280527">
                  <a:extLst>
                    <a:ext uri="{9D8B030D-6E8A-4147-A177-3AD203B41FA5}">
                      <a16:colId xmlns:a16="http://schemas.microsoft.com/office/drawing/2014/main" val="1725715375"/>
                    </a:ext>
                  </a:extLst>
                </a:gridCol>
                <a:gridCol w="280527">
                  <a:extLst>
                    <a:ext uri="{9D8B030D-6E8A-4147-A177-3AD203B41FA5}">
                      <a16:colId xmlns:a16="http://schemas.microsoft.com/office/drawing/2014/main" val="1917687807"/>
                    </a:ext>
                  </a:extLst>
                </a:gridCol>
              </a:tblGrid>
              <a:tr h="171928">
                <a:tc>
                  <a:txBody>
                    <a:bodyPr/>
                    <a:lstStyle/>
                    <a:p>
                      <a:pPr algn="ctr"/>
                      <a:r>
                        <a:rPr lang="en-US" sz="9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94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93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93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86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175822"/>
                  </a:ext>
                </a:extLst>
              </a:tr>
              <a:tr h="171928">
                <a:tc>
                  <a:txBody>
                    <a:bodyPr/>
                    <a:lstStyle/>
                    <a:p>
                      <a:pPr algn="ctr"/>
                      <a:r>
                        <a:rPr lang="en-US" sz="900" b="0">
                          <a:solidFill>
                            <a:schemeClr val="tx1"/>
                          </a:solidFill>
                        </a:rPr>
                        <a:t>258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242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205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202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198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191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183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178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a:solidFill>
                            <a:schemeClr val="tx1"/>
                          </a:solidFill>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260968"/>
                  </a:ext>
                </a:extLst>
              </a:tr>
            </a:tbl>
          </a:graphicData>
        </a:graphic>
      </p:graphicFrame>
      <p:graphicFrame>
        <p:nvGraphicFramePr>
          <p:cNvPr id="502" name="Table 501">
            <a:extLst>
              <a:ext uri="{FF2B5EF4-FFF2-40B4-BE49-F238E27FC236}">
                <a16:creationId xmlns:a16="http://schemas.microsoft.com/office/drawing/2014/main" id="{EDB4F5FB-A3F7-08F6-B9E2-9583300D7AF5}"/>
              </a:ext>
            </a:extLst>
          </p:cNvPr>
          <p:cNvGraphicFramePr>
            <a:graphicFrameLocks noGrp="1"/>
          </p:cNvGraphicFramePr>
          <p:nvPr/>
        </p:nvGraphicFramePr>
        <p:xfrm>
          <a:off x="316083" y="5604820"/>
          <a:ext cx="2307863" cy="343856"/>
        </p:xfrm>
        <a:graphic>
          <a:graphicData uri="http://schemas.openxmlformats.org/drawingml/2006/table">
            <a:tbl>
              <a:tblPr firstRow="1" bandRow="1">
                <a:tableStyleId>{5C22544A-7EE6-4342-B048-85BDC9FD1C3A}</a:tableStyleId>
              </a:tblPr>
              <a:tblGrid>
                <a:gridCol w="2307863">
                  <a:extLst>
                    <a:ext uri="{9D8B030D-6E8A-4147-A177-3AD203B41FA5}">
                      <a16:colId xmlns:a16="http://schemas.microsoft.com/office/drawing/2014/main" val="3269790236"/>
                    </a:ext>
                  </a:extLst>
                </a:gridCol>
              </a:tblGrid>
              <a:tr h="171928">
                <a:tc>
                  <a:txBody>
                    <a:bodyPr/>
                    <a:lstStyle/>
                    <a:p>
                      <a:pPr algn="r"/>
                      <a:r>
                        <a:rPr lang="en-US" sz="900" b="0">
                          <a:solidFill>
                            <a:schemeClr val="tx1"/>
                          </a:solidFill>
                        </a:rPr>
                        <a:t>A-treated patients who achieved CR/</a:t>
                      </a:r>
                      <a:r>
                        <a:rPr lang="en-US" sz="900" b="0" err="1">
                          <a:solidFill>
                            <a:schemeClr val="tx1"/>
                          </a:solidFill>
                        </a:rPr>
                        <a:t>CRi</a:t>
                      </a:r>
                      <a:endParaRPr lang="en-US" sz="9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r h="171928">
                <a:tc>
                  <a:txBody>
                    <a:bodyPr/>
                    <a:lstStyle/>
                    <a:p>
                      <a:pPr algn="r"/>
                      <a:r>
                        <a:rPr lang="en-US" sz="900" b="0">
                          <a:solidFill>
                            <a:schemeClr val="tx1"/>
                          </a:solidFill>
                        </a:rPr>
                        <a:t>A-treated patients without CR/</a:t>
                      </a:r>
                      <a:r>
                        <a:rPr lang="en-US" sz="900" b="0" err="1">
                          <a:solidFill>
                            <a:schemeClr val="tx1"/>
                          </a:solidFill>
                        </a:rPr>
                        <a:t>CRi</a:t>
                      </a:r>
                      <a:endParaRPr lang="en-US" sz="9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0415033"/>
                  </a:ext>
                </a:extLst>
              </a:tr>
            </a:tbl>
          </a:graphicData>
        </a:graphic>
      </p:graphicFrame>
      <p:graphicFrame>
        <p:nvGraphicFramePr>
          <p:cNvPr id="503" name="Table 502">
            <a:extLst>
              <a:ext uri="{FF2B5EF4-FFF2-40B4-BE49-F238E27FC236}">
                <a16:creationId xmlns:a16="http://schemas.microsoft.com/office/drawing/2014/main" id="{B6FF3541-4827-D4C3-6C08-D3BC316D60DD}"/>
              </a:ext>
            </a:extLst>
          </p:cNvPr>
          <p:cNvGraphicFramePr>
            <a:graphicFrameLocks noGrp="1"/>
          </p:cNvGraphicFramePr>
          <p:nvPr/>
        </p:nvGraphicFramePr>
        <p:xfrm>
          <a:off x="1590198" y="5394656"/>
          <a:ext cx="1033748" cy="171928"/>
        </p:xfrm>
        <a:graphic>
          <a:graphicData uri="http://schemas.openxmlformats.org/drawingml/2006/table">
            <a:tbl>
              <a:tblPr firstRow="1" bandRow="1">
                <a:tableStyleId>{5C22544A-7EE6-4342-B048-85BDC9FD1C3A}</a:tableStyleId>
              </a:tblPr>
              <a:tblGrid>
                <a:gridCol w="1033748">
                  <a:extLst>
                    <a:ext uri="{9D8B030D-6E8A-4147-A177-3AD203B41FA5}">
                      <a16:colId xmlns:a16="http://schemas.microsoft.com/office/drawing/2014/main" val="3269790236"/>
                    </a:ext>
                  </a:extLst>
                </a:gridCol>
              </a:tblGrid>
              <a:tr h="171928">
                <a:tc>
                  <a:txBody>
                    <a:bodyPr/>
                    <a:lstStyle/>
                    <a:p>
                      <a:pPr algn="r"/>
                      <a:r>
                        <a:rPr lang="en-US" sz="900" b="0">
                          <a:solidFill>
                            <a:schemeClr val="tx1"/>
                          </a:solidFill>
                        </a:rPr>
                        <a:t>No.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658574"/>
                  </a:ext>
                </a:extLst>
              </a:tr>
            </a:tbl>
          </a:graphicData>
        </a:graphic>
      </p:graphicFrame>
      <p:sp>
        <p:nvSpPr>
          <p:cNvPr id="504" name="TextBox 503">
            <a:extLst>
              <a:ext uri="{FF2B5EF4-FFF2-40B4-BE49-F238E27FC236}">
                <a16:creationId xmlns:a16="http://schemas.microsoft.com/office/drawing/2014/main" id="{07FEEA2C-B5A1-CF47-215A-8675238B676A}"/>
              </a:ext>
            </a:extLst>
          </p:cNvPr>
          <p:cNvSpPr txBox="1"/>
          <p:nvPr/>
        </p:nvSpPr>
        <p:spPr>
          <a:xfrm>
            <a:off x="2611223" y="3373217"/>
            <a:ext cx="4258824" cy="995401"/>
          </a:xfrm>
          <a:prstGeom prst="rect">
            <a:avLst/>
          </a:prstGeom>
          <a:noFill/>
        </p:spPr>
        <p:txBody>
          <a:bodyPr wrap="square" rtlCol="0">
            <a:spAutoFit/>
          </a:bodyPr>
          <a:lstStyle/>
          <a:p>
            <a:r>
              <a:rPr lang="en-US" sz="1467" b="1">
                <a:solidFill>
                  <a:srgbClr val="000000"/>
                </a:solidFill>
              </a:rPr>
              <a:t>A-treated patients who achieved CR/</a:t>
            </a:r>
            <a:r>
              <a:rPr lang="en-US" sz="1467" b="1" err="1">
                <a:solidFill>
                  <a:srgbClr val="000000"/>
                </a:solidFill>
              </a:rPr>
              <a:t>CRi</a:t>
            </a:r>
            <a:r>
              <a:rPr lang="en-US" sz="1467" b="1">
                <a:solidFill>
                  <a:srgbClr val="000000"/>
                </a:solidFill>
              </a:rPr>
              <a:t> vs</a:t>
            </a:r>
          </a:p>
          <a:p>
            <a:r>
              <a:rPr lang="en-US" sz="1467" b="1">
                <a:solidFill>
                  <a:srgbClr val="000000"/>
                </a:solidFill>
              </a:rPr>
              <a:t>A-treated patients who did not</a:t>
            </a:r>
          </a:p>
          <a:p>
            <a:r>
              <a:rPr lang="en-US" sz="1467"/>
              <a:t>HR (95% CI): 0.23 </a:t>
            </a:r>
          </a:p>
          <a:p>
            <a:r>
              <a:rPr lang="en-US" sz="1467"/>
              <a:t>(0.12, 0.42); </a:t>
            </a:r>
            <a:r>
              <a:rPr lang="en-US" sz="1467" i="1"/>
              <a:t>P</a:t>
            </a:r>
            <a:r>
              <a:rPr lang="en-US" sz="1467"/>
              <a:t>&lt;0.0001</a:t>
            </a:r>
            <a:endParaRPr lang="en-US" sz="1467" baseline="30000"/>
          </a:p>
        </p:txBody>
      </p:sp>
      <p:sp>
        <p:nvSpPr>
          <p:cNvPr id="2" name="TextBox 1">
            <a:extLst>
              <a:ext uri="{FF2B5EF4-FFF2-40B4-BE49-F238E27FC236}">
                <a16:creationId xmlns:a16="http://schemas.microsoft.com/office/drawing/2014/main" id="{7B802F7D-B795-435B-E58F-74573FC21B4A}"/>
              </a:ext>
            </a:extLst>
          </p:cNvPr>
          <p:cNvSpPr txBox="1"/>
          <p:nvPr/>
        </p:nvSpPr>
        <p:spPr>
          <a:xfrm>
            <a:off x="349894" y="6489163"/>
            <a:ext cx="3683135" cy="323165"/>
          </a:xfrm>
          <a:prstGeom prst="rect">
            <a:avLst/>
          </a:prstGeom>
          <a:noFill/>
        </p:spPr>
        <p:txBody>
          <a:bodyPr wrap="square">
            <a:spAutoFit/>
          </a:bodyPr>
          <a:lstStyle/>
          <a:p>
            <a:pPr marL="0" marR="0">
              <a:spcBef>
                <a:spcPts val="0"/>
              </a:spcBef>
              <a:spcAft>
                <a:spcPts val="0"/>
              </a:spcAft>
            </a:pP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Sharman J et al. ASH 2023;Abstract 636.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3989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B23537-F8F5-590C-374B-1A190A15579D}"/>
              </a:ext>
            </a:extLst>
          </p:cNvPr>
          <p:cNvPicPr>
            <a:picLocks noChangeAspect="1"/>
          </p:cNvPicPr>
          <p:nvPr/>
        </p:nvPicPr>
        <p:blipFill>
          <a:blip r:embed="rId2"/>
          <a:stretch>
            <a:fillRect/>
          </a:stretch>
        </p:blipFill>
        <p:spPr>
          <a:xfrm>
            <a:off x="300186" y="860947"/>
            <a:ext cx="6572588" cy="1492327"/>
          </a:xfrm>
          <a:prstGeom prst="rect">
            <a:avLst/>
          </a:prstGeom>
        </p:spPr>
      </p:pic>
      <p:pic>
        <p:nvPicPr>
          <p:cNvPr id="7" name="Picture 6">
            <a:extLst>
              <a:ext uri="{FF2B5EF4-FFF2-40B4-BE49-F238E27FC236}">
                <a16:creationId xmlns:a16="http://schemas.microsoft.com/office/drawing/2014/main" id="{0D7C483B-9621-313C-FCE7-D576232D8E4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945496" y="503495"/>
            <a:ext cx="4946317" cy="2925505"/>
          </a:xfrm>
          <a:prstGeom prst="rect">
            <a:avLst/>
          </a:prstGeom>
        </p:spPr>
      </p:pic>
      <p:pic>
        <p:nvPicPr>
          <p:cNvPr id="9" name="Picture 8">
            <a:extLst>
              <a:ext uri="{FF2B5EF4-FFF2-40B4-BE49-F238E27FC236}">
                <a16:creationId xmlns:a16="http://schemas.microsoft.com/office/drawing/2014/main" id="{CF1E1101-0ABA-08F3-0929-C4546BD63BF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94822" y="3315193"/>
            <a:ext cx="11596991" cy="3229445"/>
          </a:xfrm>
          <a:prstGeom prst="rect">
            <a:avLst/>
          </a:prstGeom>
        </p:spPr>
      </p:pic>
      <p:sp>
        <p:nvSpPr>
          <p:cNvPr id="2" name="TextBox 1">
            <a:extLst>
              <a:ext uri="{FF2B5EF4-FFF2-40B4-BE49-F238E27FC236}">
                <a16:creationId xmlns:a16="http://schemas.microsoft.com/office/drawing/2014/main" id="{B5F5158F-AB88-AA1E-2B2A-D6197D486D11}"/>
              </a:ext>
            </a:extLst>
          </p:cNvPr>
          <p:cNvSpPr txBox="1"/>
          <p:nvPr/>
        </p:nvSpPr>
        <p:spPr>
          <a:xfrm>
            <a:off x="349894" y="6489163"/>
            <a:ext cx="3683135" cy="323165"/>
          </a:xfrm>
          <a:prstGeom prst="rect">
            <a:avLst/>
          </a:prstGeom>
          <a:noFill/>
        </p:spPr>
        <p:txBody>
          <a:bodyPr wrap="square">
            <a:spAutoFit/>
          </a:bodyPr>
          <a:lstStyle/>
          <a:p>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Seymour JF et al. </a:t>
            </a:r>
            <a:r>
              <a:rPr lang="en-US" sz="15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Blood</a:t>
            </a: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2023;142(8):687-99.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7215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3C1351-1B6F-EBEF-74FD-1D8420D6F790}"/>
              </a:ext>
            </a:extLst>
          </p:cNvPr>
          <p:cNvPicPr>
            <a:picLocks noChangeAspect="1"/>
          </p:cNvPicPr>
          <p:nvPr/>
        </p:nvPicPr>
        <p:blipFill>
          <a:blip r:embed="rId2"/>
          <a:stretch>
            <a:fillRect/>
          </a:stretch>
        </p:blipFill>
        <p:spPr>
          <a:xfrm>
            <a:off x="887565" y="173936"/>
            <a:ext cx="10139317" cy="1654863"/>
          </a:xfrm>
          <a:prstGeom prst="rect">
            <a:avLst/>
          </a:prstGeom>
        </p:spPr>
      </p:pic>
      <p:pic>
        <p:nvPicPr>
          <p:cNvPr id="7" name="Picture 6">
            <a:extLst>
              <a:ext uri="{FF2B5EF4-FFF2-40B4-BE49-F238E27FC236}">
                <a16:creationId xmlns:a16="http://schemas.microsoft.com/office/drawing/2014/main" id="{C8E2A86C-1E51-21A6-A6E2-E0945BD555B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63689" y="2013609"/>
            <a:ext cx="8464621" cy="4407613"/>
          </a:xfrm>
          <a:prstGeom prst="rect">
            <a:avLst/>
          </a:prstGeom>
        </p:spPr>
      </p:pic>
      <p:sp>
        <p:nvSpPr>
          <p:cNvPr id="4" name="TextBox 3">
            <a:extLst>
              <a:ext uri="{FF2B5EF4-FFF2-40B4-BE49-F238E27FC236}">
                <a16:creationId xmlns:a16="http://schemas.microsoft.com/office/drawing/2014/main" id="{9EB66DD4-8138-2DC3-EC8F-78B4C6991EF6}"/>
              </a:ext>
            </a:extLst>
          </p:cNvPr>
          <p:cNvSpPr txBox="1"/>
          <p:nvPr/>
        </p:nvSpPr>
        <p:spPr>
          <a:xfrm>
            <a:off x="349894" y="6489163"/>
            <a:ext cx="3683135" cy="323165"/>
          </a:xfrm>
          <a:prstGeom prst="rect">
            <a:avLst/>
          </a:prstGeom>
          <a:noFill/>
        </p:spPr>
        <p:txBody>
          <a:bodyPr wrap="square">
            <a:spAutoFit/>
          </a:bodyPr>
          <a:lstStyle/>
          <a:p>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Brown J et al. ASH 2023;Abstract 202.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6318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C8081D-1F7F-6E72-19C1-9B4E520CDF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8513" y="1951254"/>
            <a:ext cx="6011337" cy="3098266"/>
          </a:xfrm>
          <a:prstGeom prst="rect">
            <a:avLst/>
          </a:prstGeom>
        </p:spPr>
      </p:pic>
      <p:pic>
        <p:nvPicPr>
          <p:cNvPr id="7" name="Picture 6">
            <a:extLst>
              <a:ext uri="{FF2B5EF4-FFF2-40B4-BE49-F238E27FC236}">
                <a16:creationId xmlns:a16="http://schemas.microsoft.com/office/drawing/2014/main" id="{FF6B9EED-6440-E0A3-7542-DFE9AD7CBC2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96001" y="1951255"/>
            <a:ext cx="5945862" cy="3098266"/>
          </a:xfrm>
          <a:prstGeom prst="rect">
            <a:avLst/>
          </a:prstGeom>
        </p:spPr>
      </p:pic>
      <p:sp>
        <p:nvSpPr>
          <p:cNvPr id="8" name="Title 7">
            <a:extLst>
              <a:ext uri="{FF2B5EF4-FFF2-40B4-BE49-F238E27FC236}">
                <a16:creationId xmlns:a16="http://schemas.microsoft.com/office/drawing/2014/main" id="{A06E169C-2B99-7DB9-F93A-7D13B0943F09}"/>
              </a:ext>
            </a:extLst>
          </p:cNvPr>
          <p:cNvSpPr>
            <a:spLocks noGrp="1"/>
          </p:cNvSpPr>
          <p:nvPr>
            <p:ph type="title"/>
          </p:nvPr>
        </p:nvSpPr>
        <p:spPr>
          <a:xfrm>
            <a:off x="838200" y="365125"/>
            <a:ext cx="10515600" cy="1325563"/>
          </a:xfrm>
        </p:spPr>
        <p:txBody>
          <a:bodyPr/>
          <a:lstStyle/>
          <a:p>
            <a:pPr algn="ctr"/>
            <a:r>
              <a:rPr lang="en-US" dirty="0"/>
              <a:t>ALPINE: </a:t>
            </a:r>
            <a:r>
              <a:rPr lang="en-US" dirty="0" err="1"/>
              <a:t>Zanu</a:t>
            </a:r>
            <a:r>
              <a:rPr lang="en-US" dirty="0"/>
              <a:t> vs Ibrutinib</a:t>
            </a:r>
          </a:p>
        </p:txBody>
      </p:sp>
      <p:sp>
        <p:nvSpPr>
          <p:cNvPr id="2" name="TextBox 1">
            <a:extLst>
              <a:ext uri="{FF2B5EF4-FFF2-40B4-BE49-F238E27FC236}">
                <a16:creationId xmlns:a16="http://schemas.microsoft.com/office/drawing/2014/main" id="{E7F1F9F1-0C5D-755D-2648-859DAE7F9246}"/>
              </a:ext>
            </a:extLst>
          </p:cNvPr>
          <p:cNvSpPr txBox="1"/>
          <p:nvPr/>
        </p:nvSpPr>
        <p:spPr>
          <a:xfrm>
            <a:off x="349894" y="6489163"/>
            <a:ext cx="3683135" cy="323165"/>
          </a:xfrm>
          <a:prstGeom prst="rect">
            <a:avLst/>
          </a:prstGeom>
          <a:noFill/>
        </p:spPr>
        <p:txBody>
          <a:bodyPr wrap="square">
            <a:spAutoFit/>
          </a:bodyPr>
          <a:lstStyle/>
          <a:p>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Brown J et al. ASH 2023;Abstract 202.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727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74EE-9A8D-E600-0BFD-6F0908CEBECA}"/>
              </a:ext>
            </a:extLst>
          </p:cNvPr>
          <p:cNvSpPr>
            <a:spLocks noGrp="1"/>
          </p:cNvSpPr>
          <p:nvPr>
            <p:ph type="title"/>
          </p:nvPr>
        </p:nvSpPr>
        <p:spPr/>
        <p:txBody>
          <a:bodyPr/>
          <a:lstStyle/>
          <a:p>
            <a:pPr algn="ctr"/>
            <a:r>
              <a:rPr lang="en-US" dirty="0"/>
              <a:t>CLL12 Ibrutinib vs Watch and Wait</a:t>
            </a:r>
          </a:p>
        </p:txBody>
      </p:sp>
      <p:pic>
        <p:nvPicPr>
          <p:cNvPr id="5" name="Picture 4">
            <a:extLst>
              <a:ext uri="{FF2B5EF4-FFF2-40B4-BE49-F238E27FC236}">
                <a16:creationId xmlns:a16="http://schemas.microsoft.com/office/drawing/2014/main" id="{534010A6-215E-F12E-8F45-4C9AD47938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25410" y="1482549"/>
            <a:ext cx="9341180" cy="4914550"/>
          </a:xfrm>
          <a:prstGeom prst="rect">
            <a:avLst/>
          </a:prstGeom>
        </p:spPr>
      </p:pic>
      <p:sp>
        <p:nvSpPr>
          <p:cNvPr id="4" name="TextBox 3">
            <a:extLst>
              <a:ext uri="{FF2B5EF4-FFF2-40B4-BE49-F238E27FC236}">
                <a16:creationId xmlns:a16="http://schemas.microsoft.com/office/drawing/2014/main" id="{8A5F1A01-837A-6D8E-C1C2-69A765533DE6}"/>
              </a:ext>
            </a:extLst>
          </p:cNvPr>
          <p:cNvSpPr txBox="1"/>
          <p:nvPr/>
        </p:nvSpPr>
        <p:spPr>
          <a:xfrm>
            <a:off x="253429" y="6534835"/>
            <a:ext cx="6096000" cy="323165"/>
          </a:xfrm>
          <a:prstGeom prst="rect">
            <a:avLst/>
          </a:prstGeom>
          <a:noFill/>
        </p:spPr>
        <p:txBody>
          <a:bodyPr wrap="square">
            <a:spAutoFit/>
          </a:bodyPr>
          <a:lstStyle/>
          <a:p>
            <a:pPr marL="0" marR="0">
              <a:spcBef>
                <a:spcPts val="0"/>
              </a:spcBef>
              <a:spcAft>
                <a:spcPts val="0"/>
              </a:spcAft>
            </a:pPr>
            <a:r>
              <a:rPr lang="en-US" sz="1500" kern="100" dirty="0" err="1">
                <a:solidFill>
                  <a:srgbClr val="000000"/>
                </a:solidFill>
                <a:effectLst/>
                <a:ea typeface="Calibri" panose="020F0502020204030204" pitchFamily="34" charset="0"/>
                <a:cs typeface="Times New Roman" panose="02020603050405020304" pitchFamily="18" charset="0"/>
              </a:rPr>
              <a:t>Langerbeins</a:t>
            </a:r>
            <a:r>
              <a:rPr lang="en-US" sz="1500" kern="100" dirty="0">
                <a:solidFill>
                  <a:srgbClr val="000000"/>
                </a:solidFill>
                <a:effectLst/>
                <a:ea typeface="Calibri" panose="020F0502020204030204" pitchFamily="34" charset="0"/>
                <a:cs typeface="Times New Roman" panose="02020603050405020304" pitchFamily="18" charset="0"/>
              </a:rPr>
              <a:t> P et al. EHA 2023;Abstract S200.</a:t>
            </a:r>
            <a:endParaRPr lang="en-US" sz="15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2951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7C49C75-1261-C774-72CF-0C7DF45ADAD9}"/>
              </a:ext>
            </a:extLst>
          </p:cNvPr>
          <p:cNvSpPr>
            <a:spLocks noGrp="1"/>
          </p:cNvSpPr>
          <p:nvPr>
            <p:ph type="title"/>
          </p:nvPr>
        </p:nvSpPr>
        <p:spPr/>
        <p:txBody>
          <a:bodyPr/>
          <a:lstStyle/>
          <a:p>
            <a:pPr algn="ctr"/>
            <a:r>
              <a:rPr lang="en-US" dirty="0"/>
              <a:t>ALPINE: </a:t>
            </a:r>
            <a:r>
              <a:rPr lang="en-US" dirty="0" err="1"/>
              <a:t>Zanu</a:t>
            </a:r>
            <a:r>
              <a:rPr lang="en-US" dirty="0"/>
              <a:t> vs Ibrutinib</a:t>
            </a:r>
          </a:p>
        </p:txBody>
      </p:sp>
      <p:pic>
        <p:nvPicPr>
          <p:cNvPr id="5" name="Picture 4">
            <a:extLst>
              <a:ext uri="{FF2B5EF4-FFF2-40B4-BE49-F238E27FC236}">
                <a16:creationId xmlns:a16="http://schemas.microsoft.com/office/drawing/2014/main" id="{22F1398C-2CE6-136E-6AFA-99CAC0C650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96000" y="2158474"/>
            <a:ext cx="5988898" cy="3057730"/>
          </a:xfrm>
          <a:prstGeom prst="rect">
            <a:avLst/>
          </a:prstGeom>
        </p:spPr>
      </p:pic>
      <p:pic>
        <p:nvPicPr>
          <p:cNvPr id="7" name="Picture 6">
            <a:extLst>
              <a:ext uri="{FF2B5EF4-FFF2-40B4-BE49-F238E27FC236}">
                <a16:creationId xmlns:a16="http://schemas.microsoft.com/office/drawing/2014/main" id="{5D763107-2DF0-4142-B267-0C8C126B971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16083" y="2158474"/>
            <a:ext cx="5737078" cy="3057730"/>
          </a:xfrm>
          <a:prstGeom prst="rect">
            <a:avLst/>
          </a:prstGeom>
        </p:spPr>
      </p:pic>
      <p:sp>
        <p:nvSpPr>
          <p:cNvPr id="2" name="TextBox 1">
            <a:extLst>
              <a:ext uri="{FF2B5EF4-FFF2-40B4-BE49-F238E27FC236}">
                <a16:creationId xmlns:a16="http://schemas.microsoft.com/office/drawing/2014/main" id="{43C647BD-914C-67E4-0AE7-B57E2DDB56F5}"/>
              </a:ext>
            </a:extLst>
          </p:cNvPr>
          <p:cNvSpPr txBox="1"/>
          <p:nvPr/>
        </p:nvSpPr>
        <p:spPr>
          <a:xfrm>
            <a:off x="349894" y="6489163"/>
            <a:ext cx="3683135" cy="323165"/>
          </a:xfrm>
          <a:prstGeom prst="rect">
            <a:avLst/>
          </a:prstGeom>
          <a:noFill/>
        </p:spPr>
        <p:txBody>
          <a:bodyPr wrap="square">
            <a:spAutoFit/>
          </a:bodyPr>
          <a:lstStyle/>
          <a:p>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Brown J et al. ASH 2023;Abstract 202.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6181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511595-BE4B-51B0-F2DB-4E92A6439B4C}"/>
              </a:ext>
            </a:extLst>
          </p:cNvPr>
          <p:cNvPicPr>
            <a:picLocks noChangeAspect="1"/>
          </p:cNvPicPr>
          <p:nvPr/>
        </p:nvPicPr>
        <p:blipFill>
          <a:blip r:embed="rId2"/>
          <a:stretch>
            <a:fillRect/>
          </a:stretch>
        </p:blipFill>
        <p:spPr>
          <a:xfrm>
            <a:off x="2041590" y="265062"/>
            <a:ext cx="7639443" cy="971600"/>
          </a:xfrm>
          <a:prstGeom prst="rect">
            <a:avLst/>
          </a:prstGeom>
        </p:spPr>
      </p:pic>
      <p:pic>
        <p:nvPicPr>
          <p:cNvPr id="7" name="Picture 6">
            <a:extLst>
              <a:ext uri="{FF2B5EF4-FFF2-40B4-BE49-F238E27FC236}">
                <a16:creationId xmlns:a16="http://schemas.microsoft.com/office/drawing/2014/main" id="{C569FEED-D655-93BE-2B08-003D2B72EBF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10023" y="1536863"/>
            <a:ext cx="11298439" cy="2508893"/>
          </a:xfrm>
          <a:prstGeom prst="rect">
            <a:avLst/>
          </a:prstGeom>
        </p:spPr>
      </p:pic>
      <p:pic>
        <p:nvPicPr>
          <p:cNvPr id="9" name="Picture 8">
            <a:extLst>
              <a:ext uri="{FF2B5EF4-FFF2-40B4-BE49-F238E27FC236}">
                <a16:creationId xmlns:a16="http://schemas.microsoft.com/office/drawing/2014/main" id="{885E8B0F-4F8B-1449-BC93-97130FDF93D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10023" y="4101986"/>
            <a:ext cx="11479796" cy="2415451"/>
          </a:xfrm>
          <a:prstGeom prst="rect">
            <a:avLst/>
          </a:prstGeom>
        </p:spPr>
      </p:pic>
      <p:sp>
        <p:nvSpPr>
          <p:cNvPr id="2" name="TextBox 1">
            <a:extLst>
              <a:ext uri="{FF2B5EF4-FFF2-40B4-BE49-F238E27FC236}">
                <a16:creationId xmlns:a16="http://schemas.microsoft.com/office/drawing/2014/main" id="{9022890A-147D-23AB-5AC7-87F46F0D733D}"/>
              </a:ext>
            </a:extLst>
          </p:cNvPr>
          <p:cNvSpPr txBox="1"/>
          <p:nvPr/>
        </p:nvSpPr>
        <p:spPr>
          <a:xfrm>
            <a:off x="610023" y="6330950"/>
            <a:ext cx="1358477" cy="182880"/>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4E7A1C10-C5D0-6DEF-0013-811BDC0DB7CA}"/>
              </a:ext>
            </a:extLst>
          </p:cNvPr>
          <p:cNvSpPr txBox="1"/>
          <p:nvPr/>
        </p:nvSpPr>
        <p:spPr>
          <a:xfrm>
            <a:off x="623166" y="1495199"/>
            <a:ext cx="5209690" cy="246221"/>
          </a:xfrm>
          <a:prstGeom prst="rect">
            <a:avLst/>
          </a:prstGeom>
          <a:solidFill>
            <a:schemeClr val="bg1"/>
          </a:solidFill>
        </p:spPr>
        <p:txBody>
          <a:bodyPr wrap="square" rtlCol="0">
            <a:spAutoFit/>
          </a:bodyPr>
          <a:lstStyle/>
          <a:p>
            <a:r>
              <a:rPr lang="en-US" sz="1000" spc="-20" dirty="0">
                <a:effectLst/>
                <a:latin typeface="Arial" panose="020B0604020202020204" pitchFamily="34" charset="0"/>
                <a:ea typeface="Arial" panose="020B0604020202020204" pitchFamily="34" charset="0"/>
                <a:cs typeface="Arial" panose="020B0604020202020204" pitchFamily="34" charset="0"/>
              </a:rPr>
              <a:t> </a:t>
            </a:r>
            <a:r>
              <a:rPr lang="en-US" sz="1000" dirty="0">
                <a:effectLst/>
                <a:latin typeface="Arial" panose="020B0604020202020204" pitchFamily="34" charset="0"/>
                <a:ea typeface="Arial" panose="020B0604020202020204" pitchFamily="34" charset="0"/>
                <a:cs typeface="Arial" panose="020B0604020202020204" pitchFamily="34" charset="0"/>
              </a:rPr>
              <a:t>PFS</a:t>
            </a:r>
            <a:r>
              <a:rPr lang="en-US" sz="1000" spc="-40" dirty="0">
                <a:effectLst/>
                <a:latin typeface="Arial" panose="020B0604020202020204" pitchFamily="34" charset="0"/>
                <a:ea typeface="Arial" panose="020B0604020202020204" pitchFamily="34" charset="0"/>
                <a:cs typeface="Arial" panose="020B0604020202020204" pitchFamily="34" charset="0"/>
              </a:rPr>
              <a:t> </a:t>
            </a:r>
            <a:r>
              <a:rPr lang="en-US" sz="1000" dirty="0">
                <a:effectLst/>
                <a:latin typeface="Arial" panose="020B0604020202020204" pitchFamily="34" charset="0"/>
                <a:ea typeface="Arial" panose="020B0604020202020204" pitchFamily="34" charset="0"/>
                <a:cs typeface="Arial" panose="020B0604020202020204" pitchFamily="34" charset="0"/>
              </a:rPr>
              <a:t>in</a:t>
            </a:r>
            <a:r>
              <a:rPr lang="en-US" sz="1000" spc="-15" dirty="0">
                <a:effectLst/>
                <a:latin typeface="Arial" panose="020B0604020202020204" pitchFamily="34" charset="0"/>
                <a:ea typeface="Arial" panose="020B0604020202020204" pitchFamily="34" charset="0"/>
                <a:cs typeface="Arial" panose="020B0604020202020204" pitchFamily="34" charset="0"/>
              </a:rPr>
              <a:t> </a:t>
            </a:r>
            <a:r>
              <a:rPr lang="en-US" sz="1000" dirty="0">
                <a:effectLst/>
                <a:latin typeface="Arial" panose="020B0604020202020204" pitchFamily="34" charset="0"/>
                <a:ea typeface="Arial" panose="020B0604020202020204" pitchFamily="34" charset="0"/>
                <a:cs typeface="Arial" panose="020B0604020202020204" pitchFamily="34" charset="0"/>
              </a:rPr>
              <a:t>Patients </a:t>
            </a:r>
            <a:r>
              <a:rPr lang="en-US" sz="1000" dirty="0">
                <a:latin typeface="Arial" panose="020B0604020202020204" pitchFamily="34" charset="0"/>
                <a:ea typeface="Arial" panose="020B0604020202020204" pitchFamily="34" charset="0"/>
                <a:cs typeface="Arial" panose="020B0604020202020204" pitchFamily="34" charset="0"/>
              </a:rPr>
              <a:t>w</a:t>
            </a:r>
            <a:r>
              <a:rPr lang="en-US" sz="1000" dirty="0">
                <a:effectLst/>
                <a:latin typeface="Arial" panose="020B0604020202020204" pitchFamily="34" charset="0"/>
                <a:ea typeface="Arial" panose="020B0604020202020204" pitchFamily="34" charset="0"/>
                <a:cs typeface="Arial" panose="020B0604020202020204" pitchFamily="34" charset="0"/>
              </a:rPr>
              <a:t>ith or without del(11q) (A),</a:t>
            </a:r>
            <a:r>
              <a:rPr lang="en-US" sz="1000" spc="-40" dirty="0">
                <a:effectLst/>
                <a:latin typeface="Arial" panose="020B0604020202020204" pitchFamily="34" charset="0"/>
                <a:ea typeface="Arial" panose="020B0604020202020204" pitchFamily="34" charset="0"/>
                <a:cs typeface="Arial" panose="020B0604020202020204" pitchFamily="34" charset="0"/>
              </a:rPr>
              <a:t> </a:t>
            </a:r>
            <a:r>
              <a:rPr lang="en-US" sz="1000" spc="-40" dirty="0">
                <a:latin typeface="Arial" panose="020B0604020202020204" pitchFamily="34" charset="0"/>
                <a:ea typeface="Arial" panose="020B0604020202020204" pitchFamily="34" charset="0"/>
                <a:cs typeface="Arial" panose="020B0604020202020204" pitchFamily="34" charset="0"/>
              </a:rPr>
              <a:t>del(13q) </a:t>
            </a:r>
            <a:r>
              <a:rPr lang="en-US" sz="1000" dirty="0">
                <a:effectLst/>
                <a:latin typeface="Arial" panose="020B0604020202020204" pitchFamily="34" charset="0"/>
                <a:ea typeface="Arial" panose="020B0604020202020204" pitchFamily="34" charset="0"/>
                <a:cs typeface="Arial" panose="020B0604020202020204" pitchFamily="34" charset="0"/>
              </a:rPr>
              <a:t>(B), Trisomy 12 (C),</a:t>
            </a:r>
            <a:r>
              <a:rPr lang="en-US" sz="1000" spc="-30" dirty="0">
                <a:effectLst/>
                <a:latin typeface="Arial" panose="020B0604020202020204" pitchFamily="34" charset="0"/>
                <a:ea typeface="Arial" panose="020B0604020202020204" pitchFamily="34" charset="0"/>
                <a:cs typeface="Arial" panose="020B0604020202020204" pitchFamily="34" charset="0"/>
              </a:rPr>
              <a:t> </a:t>
            </a:r>
            <a:r>
              <a:rPr lang="en-US" sz="1000" spc="-30" dirty="0">
                <a:latin typeface="Arial" panose="020B0604020202020204" pitchFamily="34" charset="0"/>
                <a:ea typeface="Arial" panose="020B0604020202020204" pitchFamily="34" charset="0"/>
                <a:cs typeface="Arial" panose="020B0604020202020204" pitchFamily="34" charset="0"/>
              </a:rPr>
              <a:t>or CKT </a:t>
            </a:r>
            <a:r>
              <a:rPr lang="en-US" sz="1000" b="0" u="none" strike="noStrike" dirty="0">
                <a:solidFill>
                  <a:srgbClr val="222222"/>
                </a:solidFill>
                <a:effectLst/>
                <a:latin typeface="Georgia" panose="02040502050405020303" pitchFamily="18" charset="0"/>
              </a:rPr>
              <a:t>≥</a:t>
            </a:r>
            <a:r>
              <a:rPr lang="en-US" sz="1000" spc="-30" dirty="0">
                <a:latin typeface="Arial" panose="020B0604020202020204" pitchFamily="34" charset="0"/>
                <a:ea typeface="Arial" panose="020B0604020202020204" pitchFamily="34" charset="0"/>
                <a:cs typeface="Arial" panose="020B0604020202020204" pitchFamily="34" charset="0"/>
              </a:rPr>
              <a:t>3 </a:t>
            </a:r>
            <a:r>
              <a:rPr lang="en-US" sz="1000" spc="-10" dirty="0">
                <a:effectLst/>
                <a:latin typeface="Arial" panose="020B0604020202020204" pitchFamily="34" charset="0"/>
                <a:ea typeface="Arial" panose="020B0604020202020204" pitchFamily="34" charset="0"/>
                <a:cs typeface="Arial" panose="020B0604020202020204" pitchFamily="34" charset="0"/>
              </a:rPr>
              <a:t>(D)</a:t>
            </a:r>
            <a:r>
              <a:rPr lang="en-US" sz="1000" dirty="0">
                <a:effectLst/>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9044F8A-697D-EDBF-5086-77E444E98ABC}"/>
              </a:ext>
            </a:extLst>
          </p:cNvPr>
          <p:cNvSpPr txBox="1"/>
          <p:nvPr/>
        </p:nvSpPr>
        <p:spPr>
          <a:xfrm>
            <a:off x="550014" y="4070338"/>
            <a:ext cx="5029200" cy="253916"/>
          </a:xfrm>
          <a:prstGeom prst="rect">
            <a:avLst/>
          </a:prstGeom>
          <a:solidFill>
            <a:schemeClr val="bg1"/>
          </a:solidFill>
        </p:spPr>
        <p:txBody>
          <a:bodyPr wrap="square" rtlCol="0">
            <a:spAutoFit/>
          </a:bodyPr>
          <a:lstStyle/>
          <a:p>
            <a:r>
              <a:rPr lang="en-US" sz="1000" spc="-20" dirty="0">
                <a:effectLst/>
                <a:latin typeface="Arial" panose="020B0604020202020204" pitchFamily="34" charset="0"/>
                <a:ea typeface="Arial" panose="020B0604020202020204" pitchFamily="34" charset="0"/>
                <a:cs typeface="Arial" panose="020B0604020202020204" pitchFamily="34" charset="0"/>
              </a:rPr>
              <a:t> </a:t>
            </a:r>
            <a:r>
              <a:rPr lang="en-US" sz="1000" dirty="0">
                <a:effectLst/>
                <a:latin typeface="Arial" panose="020B0604020202020204" pitchFamily="34" charset="0"/>
                <a:ea typeface="Arial" panose="020B0604020202020204" pitchFamily="34" charset="0"/>
                <a:cs typeface="Arial" panose="020B0604020202020204" pitchFamily="34" charset="0"/>
              </a:rPr>
              <a:t>PFS</a:t>
            </a:r>
            <a:r>
              <a:rPr lang="en-US" sz="1000" spc="-40" dirty="0">
                <a:effectLst/>
                <a:latin typeface="Arial" panose="020B0604020202020204" pitchFamily="34" charset="0"/>
                <a:ea typeface="Arial" panose="020B0604020202020204" pitchFamily="34" charset="0"/>
                <a:cs typeface="Arial" panose="020B0604020202020204" pitchFamily="34" charset="0"/>
              </a:rPr>
              <a:t> </a:t>
            </a:r>
            <a:r>
              <a:rPr lang="en-US" sz="1000" dirty="0">
                <a:effectLst/>
                <a:latin typeface="Arial" panose="020B0604020202020204" pitchFamily="34" charset="0"/>
                <a:ea typeface="Arial" panose="020B0604020202020204" pitchFamily="34" charset="0"/>
                <a:cs typeface="Arial" panose="020B0604020202020204" pitchFamily="34" charset="0"/>
              </a:rPr>
              <a:t>in</a:t>
            </a:r>
            <a:r>
              <a:rPr lang="en-US" sz="1000" spc="-15" dirty="0">
                <a:effectLst/>
                <a:latin typeface="Arial" panose="020B0604020202020204" pitchFamily="34" charset="0"/>
                <a:ea typeface="Arial" panose="020B0604020202020204" pitchFamily="34" charset="0"/>
                <a:cs typeface="Arial" panose="020B0604020202020204" pitchFamily="34" charset="0"/>
              </a:rPr>
              <a:t> </a:t>
            </a:r>
            <a:r>
              <a:rPr lang="en-US" sz="1000" dirty="0">
                <a:effectLst/>
                <a:latin typeface="Arial" panose="020B0604020202020204" pitchFamily="34" charset="0"/>
                <a:ea typeface="Arial" panose="020B0604020202020204" pitchFamily="34" charset="0"/>
                <a:cs typeface="Arial" panose="020B0604020202020204" pitchFamily="34" charset="0"/>
              </a:rPr>
              <a:t>Patients </a:t>
            </a:r>
            <a:r>
              <a:rPr lang="en-US" sz="1000" dirty="0">
                <a:latin typeface="Arial" panose="020B0604020202020204" pitchFamily="34" charset="0"/>
                <a:ea typeface="Arial" panose="020B0604020202020204" pitchFamily="34" charset="0"/>
                <a:cs typeface="Arial" panose="020B0604020202020204" pitchFamily="34" charset="0"/>
              </a:rPr>
              <a:t>w</a:t>
            </a:r>
            <a:r>
              <a:rPr lang="en-US" sz="1000" dirty="0">
                <a:effectLst/>
                <a:latin typeface="Arial" panose="020B0604020202020204" pitchFamily="34" charset="0"/>
                <a:ea typeface="Arial" panose="020B0604020202020204" pitchFamily="34" charset="0"/>
                <a:cs typeface="Arial" panose="020B0604020202020204" pitchFamily="34" charset="0"/>
              </a:rPr>
              <a:t>ith Mutations in </a:t>
            </a:r>
            <a:r>
              <a:rPr lang="en-US" sz="1000" i="1" dirty="0">
                <a:effectLst/>
                <a:latin typeface="Arial" panose="020B0604020202020204" pitchFamily="34" charset="0"/>
                <a:ea typeface="Arial" panose="020B0604020202020204" pitchFamily="34" charset="0"/>
                <a:cs typeface="Arial" panose="020B0604020202020204" pitchFamily="34" charset="0"/>
              </a:rPr>
              <a:t>ATM </a:t>
            </a:r>
            <a:r>
              <a:rPr lang="en-US" sz="1000" dirty="0">
                <a:effectLst/>
                <a:latin typeface="Arial" panose="020B0604020202020204" pitchFamily="34" charset="0"/>
                <a:ea typeface="Arial" panose="020B0604020202020204" pitchFamily="34" charset="0"/>
                <a:cs typeface="Arial" panose="020B0604020202020204" pitchFamily="34" charset="0"/>
              </a:rPr>
              <a:t>(A),</a:t>
            </a:r>
            <a:r>
              <a:rPr lang="en-US" sz="1000" spc="-40" dirty="0">
                <a:effectLst/>
                <a:latin typeface="Arial" panose="020B0604020202020204" pitchFamily="34" charset="0"/>
                <a:ea typeface="Arial" panose="020B0604020202020204" pitchFamily="34" charset="0"/>
                <a:cs typeface="Arial" panose="020B0604020202020204" pitchFamily="34" charset="0"/>
              </a:rPr>
              <a:t> </a:t>
            </a:r>
            <a:r>
              <a:rPr lang="en-US" sz="1000" i="1" dirty="0">
                <a:effectLst/>
                <a:latin typeface="Arial" panose="020B0604020202020204" pitchFamily="34" charset="0"/>
                <a:ea typeface="Arial" panose="020B0604020202020204" pitchFamily="34" charset="0"/>
                <a:cs typeface="Arial" panose="020B0604020202020204" pitchFamily="34" charset="0"/>
              </a:rPr>
              <a:t>BRAF </a:t>
            </a:r>
            <a:r>
              <a:rPr lang="en-US" sz="1000" dirty="0">
                <a:effectLst/>
                <a:latin typeface="Arial" panose="020B0604020202020204" pitchFamily="34" charset="0"/>
                <a:ea typeface="Arial" panose="020B0604020202020204" pitchFamily="34" charset="0"/>
                <a:cs typeface="Arial" panose="020B0604020202020204" pitchFamily="34" charset="0"/>
              </a:rPr>
              <a:t>(B), </a:t>
            </a:r>
            <a:r>
              <a:rPr lang="en-US" sz="1000" i="1" dirty="0">
                <a:effectLst/>
                <a:latin typeface="Arial" panose="020B0604020202020204" pitchFamily="34" charset="0"/>
                <a:ea typeface="Arial" panose="020B0604020202020204" pitchFamily="34" charset="0"/>
                <a:cs typeface="Arial" panose="020B0604020202020204" pitchFamily="34" charset="0"/>
              </a:rPr>
              <a:t>NOTCH1 </a:t>
            </a:r>
            <a:r>
              <a:rPr lang="en-US" sz="1000" dirty="0">
                <a:effectLst/>
                <a:latin typeface="Arial" panose="020B0604020202020204" pitchFamily="34" charset="0"/>
                <a:ea typeface="Arial" panose="020B0604020202020204" pitchFamily="34" charset="0"/>
                <a:cs typeface="Arial" panose="020B0604020202020204" pitchFamily="34" charset="0"/>
              </a:rPr>
              <a:t>(C),</a:t>
            </a:r>
            <a:r>
              <a:rPr lang="en-US" sz="1000" spc="-30" dirty="0">
                <a:effectLst/>
                <a:latin typeface="Arial" panose="020B0604020202020204" pitchFamily="34" charset="0"/>
                <a:ea typeface="Arial" panose="020B0604020202020204" pitchFamily="34" charset="0"/>
                <a:cs typeface="Arial" panose="020B0604020202020204" pitchFamily="34" charset="0"/>
              </a:rPr>
              <a:t> </a:t>
            </a:r>
            <a:r>
              <a:rPr lang="en-US" sz="1000" dirty="0">
                <a:effectLst/>
                <a:latin typeface="Arial" panose="020B0604020202020204" pitchFamily="34" charset="0"/>
                <a:ea typeface="Arial" panose="020B0604020202020204" pitchFamily="34" charset="0"/>
                <a:cs typeface="Arial" panose="020B0604020202020204" pitchFamily="34" charset="0"/>
              </a:rPr>
              <a:t>and</a:t>
            </a:r>
            <a:r>
              <a:rPr lang="en-US" sz="1000" spc="35" dirty="0">
                <a:effectLst/>
                <a:latin typeface="Arial" panose="020B0604020202020204" pitchFamily="34" charset="0"/>
                <a:ea typeface="Arial" panose="020B0604020202020204" pitchFamily="34" charset="0"/>
                <a:cs typeface="Arial" panose="020B0604020202020204" pitchFamily="34" charset="0"/>
              </a:rPr>
              <a:t> </a:t>
            </a:r>
            <a:r>
              <a:rPr lang="en-US" sz="1000" i="1" spc="-10" dirty="0">
                <a:effectLst/>
                <a:latin typeface="Arial" panose="020B0604020202020204" pitchFamily="34" charset="0"/>
                <a:ea typeface="Arial" panose="020B0604020202020204" pitchFamily="34" charset="0"/>
                <a:cs typeface="Arial" panose="020B0604020202020204" pitchFamily="34" charset="0"/>
              </a:rPr>
              <a:t>SF3B1 </a:t>
            </a:r>
            <a:r>
              <a:rPr lang="en-US" sz="1000" spc="-10" dirty="0">
                <a:effectLst/>
                <a:latin typeface="Arial" panose="020B0604020202020204" pitchFamily="34" charset="0"/>
                <a:ea typeface="Arial" panose="020B0604020202020204" pitchFamily="34" charset="0"/>
                <a:cs typeface="Arial" panose="020B0604020202020204" pitchFamily="34" charset="0"/>
              </a:rPr>
              <a:t>(D)</a:t>
            </a:r>
            <a:r>
              <a:rPr lang="en-US" sz="1000" dirty="0">
                <a:effectLst/>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3B33E9-656E-39C2-75E6-A3DC6C33B43D}"/>
              </a:ext>
            </a:extLst>
          </p:cNvPr>
          <p:cNvSpPr txBox="1"/>
          <p:nvPr/>
        </p:nvSpPr>
        <p:spPr>
          <a:xfrm>
            <a:off x="349895" y="6489163"/>
            <a:ext cx="2996810" cy="323165"/>
          </a:xfrm>
          <a:prstGeom prst="rect">
            <a:avLst/>
          </a:prstGeom>
          <a:noFill/>
        </p:spPr>
        <p:txBody>
          <a:bodyPr wrap="square">
            <a:spAutoFit/>
          </a:bodyPr>
          <a:lstStyle/>
          <a:p>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Xu L et al. ASH 2023;Abstract 1902.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2075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7E18-85A4-298B-1900-3842A9BBE0A6}"/>
              </a:ext>
            </a:extLst>
          </p:cNvPr>
          <p:cNvSpPr>
            <a:spLocks noGrp="1"/>
          </p:cNvSpPr>
          <p:nvPr>
            <p:ph type="title"/>
          </p:nvPr>
        </p:nvSpPr>
        <p:spPr/>
        <p:txBody>
          <a:bodyPr/>
          <a:lstStyle/>
          <a:p>
            <a:r>
              <a:rPr lang="en-US" dirty="0"/>
              <a:t>Second Generation BTK Conclusions</a:t>
            </a:r>
          </a:p>
        </p:txBody>
      </p:sp>
      <p:sp>
        <p:nvSpPr>
          <p:cNvPr id="3" name="Content Placeholder 2">
            <a:extLst>
              <a:ext uri="{FF2B5EF4-FFF2-40B4-BE49-F238E27FC236}">
                <a16:creationId xmlns:a16="http://schemas.microsoft.com/office/drawing/2014/main" id="{2D0576B2-2F5E-79C4-10F2-D4AA6D80C6C1}"/>
              </a:ext>
            </a:extLst>
          </p:cNvPr>
          <p:cNvSpPr>
            <a:spLocks noGrp="1"/>
          </p:cNvSpPr>
          <p:nvPr>
            <p:ph idx="1"/>
          </p:nvPr>
        </p:nvSpPr>
        <p:spPr/>
        <p:txBody>
          <a:bodyPr/>
          <a:lstStyle/>
          <a:p>
            <a:r>
              <a:rPr lang="en-US" dirty="0"/>
              <a:t>Adding Obinutuzumab to acalabrutinib results in deeper responses and longer disease control</a:t>
            </a:r>
          </a:p>
          <a:p>
            <a:r>
              <a:rPr lang="en-US" dirty="0"/>
              <a:t>Patients discontinue ibrutinib earlier than second generation BTK inhibitors and side effect profiles favor second generation agents</a:t>
            </a:r>
          </a:p>
          <a:p>
            <a:r>
              <a:rPr lang="en-US" dirty="0"/>
              <a:t>Zanubrutinib beats BR in untreated CLL, study serves regulatory purpose if not clinical purpose</a:t>
            </a:r>
          </a:p>
          <a:p>
            <a:endParaRPr lang="en-US" dirty="0"/>
          </a:p>
          <a:p>
            <a:endParaRPr lang="en-US" dirty="0"/>
          </a:p>
        </p:txBody>
      </p:sp>
    </p:spTree>
    <p:extLst>
      <p:ext uri="{BB962C8B-B14F-4D97-AF65-F5344CB8AC3E}">
        <p14:creationId xmlns:p14="http://schemas.microsoft.com/office/powerpoint/2010/main" val="1314722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D3A359-B650-E3BD-0A9C-7BE4B23F09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25335" y="121861"/>
            <a:ext cx="9341330" cy="2286117"/>
          </a:xfrm>
          <a:prstGeom prst="rect">
            <a:avLst/>
          </a:prstGeom>
        </p:spPr>
      </p:pic>
      <p:pic>
        <p:nvPicPr>
          <p:cNvPr id="7" name="Picture 6">
            <a:extLst>
              <a:ext uri="{FF2B5EF4-FFF2-40B4-BE49-F238E27FC236}">
                <a16:creationId xmlns:a16="http://schemas.microsoft.com/office/drawing/2014/main" id="{EBE5BD50-F3EF-8810-A1F8-0964E1DC9E6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6171"/>
          <a:stretch/>
        </p:blipFill>
        <p:spPr>
          <a:xfrm>
            <a:off x="1325366" y="2586047"/>
            <a:ext cx="9341330" cy="4018403"/>
          </a:xfrm>
          <a:prstGeom prst="rect">
            <a:avLst/>
          </a:prstGeom>
        </p:spPr>
      </p:pic>
      <p:sp>
        <p:nvSpPr>
          <p:cNvPr id="2" name="TextBox 1">
            <a:extLst>
              <a:ext uri="{FF2B5EF4-FFF2-40B4-BE49-F238E27FC236}">
                <a16:creationId xmlns:a16="http://schemas.microsoft.com/office/drawing/2014/main" id="{83CDAAD2-3266-48B4-56E7-7C7D68FBE9FB}"/>
              </a:ext>
            </a:extLst>
          </p:cNvPr>
          <p:cNvSpPr txBox="1"/>
          <p:nvPr/>
        </p:nvSpPr>
        <p:spPr>
          <a:xfrm>
            <a:off x="349894" y="6489163"/>
            <a:ext cx="3636889" cy="323165"/>
          </a:xfrm>
          <a:prstGeom prst="rect">
            <a:avLst/>
          </a:prstGeom>
          <a:noFill/>
        </p:spPr>
        <p:txBody>
          <a:bodyPr wrap="square">
            <a:spAutoFit/>
          </a:bodyPr>
          <a:lstStyle/>
          <a:p>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a:t>
            </a:r>
            <a:r>
              <a:rPr lang="en-US" sz="15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Sawaf</a:t>
            </a: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 et al. EHA 2023;Abstract S145.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2309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FA1D1-AA50-2F0B-AAE3-34E23ECAE2B7}"/>
              </a:ext>
            </a:extLst>
          </p:cNvPr>
          <p:cNvSpPr>
            <a:spLocks noGrp="1"/>
          </p:cNvSpPr>
          <p:nvPr>
            <p:ph type="title"/>
          </p:nvPr>
        </p:nvSpPr>
        <p:spPr/>
        <p:txBody>
          <a:bodyPr/>
          <a:lstStyle/>
          <a:p>
            <a:pPr algn="ctr"/>
            <a:r>
              <a:rPr lang="en-US" dirty="0"/>
              <a:t>CLL14: </a:t>
            </a:r>
            <a:r>
              <a:rPr lang="en-US" dirty="0" err="1"/>
              <a:t>Obi+Clb</a:t>
            </a:r>
            <a:r>
              <a:rPr lang="en-US" dirty="0"/>
              <a:t> vs </a:t>
            </a:r>
            <a:r>
              <a:rPr lang="en-US" dirty="0" err="1"/>
              <a:t>Obi+Ven</a:t>
            </a:r>
            <a:endParaRPr lang="en-US" dirty="0"/>
          </a:p>
        </p:txBody>
      </p:sp>
      <p:pic>
        <p:nvPicPr>
          <p:cNvPr id="5" name="Picture 4">
            <a:extLst>
              <a:ext uri="{FF2B5EF4-FFF2-40B4-BE49-F238E27FC236}">
                <a16:creationId xmlns:a16="http://schemas.microsoft.com/office/drawing/2014/main" id="{C0FBECC0-7FE0-022F-5A40-06EB85EC6D8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0600" y="1937289"/>
            <a:ext cx="5915400" cy="3264631"/>
          </a:xfrm>
          <a:prstGeom prst="rect">
            <a:avLst/>
          </a:prstGeom>
        </p:spPr>
      </p:pic>
      <p:pic>
        <p:nvPicPr>
          <p:cNvPr id="7" name="Picture 6">
            <a:extLst>
              <a:ext uri="{FF2B5EF4-FFF2-40B4-BE49-F238E27FC236}">
                <a16:creationId xmlns:a16="http://schemas.microsoft.com/office/drawing/2014/main" id="{85AD490F-76B3-53A2-2DF5-D7E0E6FFCB3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194582" y="1996438"/>
            <a:ext cx="5997418" cy="3264632"/>
          </a:xfrm>
          <a:prstGeom prst="rect">
            <a:avLst/>
          </a:prstGeom>
        </p:spPr>
      </p:pic>
      <p:sp>
        <p:nvSpPr>
          <p:cNvPr id="3" name="TextBox 2">
            <a:extLst>
              <a:ext uri="{FF2B5EF4-FFF2-40B4-BE49-F238E27FC236}">
                <a16:creationId xmlns:a16="http://schemas.microsoft.com/office/drawing/2014/main" id="{FDFD6161-4FBE-D9B6-488F-D0D608EBBDA2}"/>
              </a:ext>
            </a:extLst>
          </p:cNvPr>
          <p:cNvSpPr txBox="1"/>
          <p:nvPr/>
        </p:nvSpPr>
        <p:spPr>
          <a:xfrm>
            <a:off x="349894" y="6489163"/>
            <a:ext cx="3636889" cy="323165"/>
          </a:xfrm>
          <a:prstGeom prst="rect">
            <a:avLst/>
          </a:prstGeom>
          <a:noFill/>
        </p:spPr>
        <p:txBody>
          <a:bodyPr wrap="square">
            <a:spAutoFit/>
          </a:bodyPr>
          <a:lstStyle/>
          <a:p>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a:t>
            </a:r>
            <a:r>
              <a:rPr lang="en-US" sz="15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Sawaf</a:t>
            </a: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 et al. EHA 2023;Abstract S145.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0443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E5D3-0489-DD56-C5C6-D652EF1C9776}"/>
              </a:ext>
            </a:extLst>
          </p:cNvPr>
          <p:cNvSpPr>
            <a:spLocks noGrp="1"/>
          </p:cNvSpPr>
          <p:nvPr>
            <p:ph type="title"/>
          </p:nvPr>
        </p:nvSpPr>
        <p:spPr/>
        <p:txBody>
          <a:bodyPr/>
          <a:lstStyle/>
          <a:p>
            <a:pPr algn="ctr"/>
            <a:r>
              <a:rPr lang="en-US" dirty="0"/>
              <a:t>Obi-Ven; Multivariate Analysis and OS Curve</a:t>
            </a:r>
          </a:p>
        </p:txBody>
      </p:sp>
      <p:pic>
        <p:nvPicPr>
          <p:cNvPr id="5" name="Picture 4">
            <a:extLst>
              <a:ext uri="{FF2B5EF4-FFF2-40B4-BE49-F238E27FC236}">
                <a16:creationId xmlns:a16="http://schemas.microsoft.com/office/drawing/2014/main" id="{48518DD9-CAF5-F71B-A77E-0824E76844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1836" y="1690688"/>
            <a:ext cx="5401115" cy="4538154"/>
          </a:xfrm>
          <a:prstGeom prst="rect">
            <a:avLst/>
          </a:prstGeom>
        </p:spPr>
      </p:pic>
      <p:pic>
        <p:nvPicPr>
          <p:cNvPr id="7" name="Picture 6">
            <a:extLst>
              <a:ext uri="{FF2B5EF4-FFF2-40B4-BE49-F238E27FC236}">
                <a16:creationId xmlns:a16="http://schemas.microsoft.com/office/drawing/2014/main" id="{65EF8489-5ACB-BE77-77C3-DE8D1F02322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741942" y="1999770"/>
            <a:ext cx="6233203" cy="3414711"/>
          </a:xfrm>
          <a:prstGeom prst="rect">
            <a:avLst/>
          </a:prstGeom>
        </p:spPr>
      </p:pic>
      <p:sp>
        <p:nvSpPr>
          <p:cNvPr id="3" name="TextBox 2">
            <a:extLst>
              <a:ext uri="{FF2B5EF4-FFF2-40B4-BE49-F238E27FC236}">
                <a16:creationId xmlns:a16="http://schemas.microsoft.com/office/drawing/2014/main" id="{87AE8A9C-CCFA-61D1-5E6B-363EC5BBAFD7}"/>
              </a:ext>
            </a:extLst>
          </p:cNvPr>
          <p:cNvSpPr txBox="1"/>
          <p:nvPr/>
        </p:nvSpPr>
        <p:spPr>
          <a:xfrm>
            <a:off x="349894" y="6489163"/>
            <a:ext cx="3636889" cy="323165"/>
          </a:xfrm>
          <a:prstGeom prst="rect">
            <a:avLst/>
          </a:prstGeom>
          <a:noFill/>
        </p:spPr>
        <p:txBody>
          <a:bodyPr wrap="square">
            <a:spAutoFit/>
          </a:bodyPr>
          <a:lstStyle/>
          <a:p>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a:t>
            </a:r>
            <a:r>
              <a:rPr lang="en-US" sz="15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Sawaf</a:t>
            </a: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 et al. EHA 2023;Abstract S145.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5108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73062-F0F0-5C29-B222-23C2A1E1AF3D}"/>
              </a:ext>
            </a:extLst>
          </p:cNvPr>
          <p:cNvPicPr>
            <a:picLocks noChangeAspect="1"/>
          </p:cNvPicPr>
          <p:nvPr/>
        </p:nvPicPr>
        <p:blipFill>
          <a:blip r:embed="rId2"/>
          <a:stretch>
            <a:fillRect/>
          </a:stretch>
        </p:blipFill>
        <p:spPr>
          <a:xfrm>
            <a:off x="3461818" y="66993"/>
            <a:ext cx="6153466" cy="1949550"/>
          </a:xfrm>
          <a:prstGeom prst="rect">
            <a:avLst/>
          </a:prstGeom>
        </p:spPr>
      </p:pic>
      <p:pic>
        <p:nvPicPr>
          <p:cNvPr id="3074" name="Picture 2" descr="The GAIA (CLL13) trial – an international, randomized, four-arm study for first line treatment ...">
            <a:extLst>
              <a:ext uri="{FF2B5EF4-FFF2-40B4-BE49-F238E27FC236}">
                <a16:creationId xmlns:a16="http://schemas.microsoft.com/office/drawing/2014/main" id="{03CA7AB7-0CF4-8EAF-0953-03255DF9B3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75840" y="2016543"/>
            <a:ext cx="8525422" cy="4617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051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9F65-2B27-3E55-0578-783E1846EE95}"/>
              </a:ext>
            </a:extLst>
          </p:cNvPr>
          <p:cNvSpPr>
            <a:spLocks noGrp="1"/>
          </p:cNvSpPr>
          <p:nvPr>
            <p:ph type="title"/>
          </p:nvPr>
        </p:nvSpPr>
        <p:spPr>
          <a:xfrm>
            <a:off x="838200" y="14809"/>
            <a:ext cx="10515600" cy="920139"/>
          </a:xfrm>
        </p:spPr>
        <p:txBody>
          <a:bodyPr/>
          <a:lstStyle/>
          <a:p>
            <a:pPr algn="ctr"/>
            <a:r>
              <a:rPr lang="en-US" dirty="0"/>
              <a:t>ORR/MRD favors Obinutuzumab</a:t>
            </a:r>
          </a:p>
        </p:txBody>
      </p:sp>
      <p:pic>
        <p:nvPicPr>
          <p:cNvPr id="5" name="Picture 4">
            <a:extLst>
              <a:ext uri="{FF2B5EF4-FFF2-40B4-BE49-F238E27FC236}">
                <a16:creationId xmlns:a16="http://schemas.microsoft.com/office/drawing/2014/main" id="{D67FA04A-728F-673A-C89D-652FB76903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38496" y="885697"/>
            <a:ext cx="6789868" cy="2965787"/>
          </a:xfrm>
          <a:prstGeom prst="rect">
            <a:avLst/>
          </a:prstGeom>
        </p:spPr>
      </p:pic>
      <p:pic>
        <p:nvPicPr>
          <p:cNvPr id="7" name="Picture 6">
            <a:extLst>
              <a:ext uri="{FF2B5EF4-FFF2-40B4-BE49-F238E27FC236}">
                <a16:creationId xmlns:a16="http://schemas.microsoft.com/office/drawing/2014/main" id="{AEE46D79-47F5-217B-CB5D-3AEE0007824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938496" y="3817040"/>
            <a:ext cx="6887131" cy="3040960"/>
          </a:xfrm>
          <a:prstGeom prst="rect">
            <a:avLst/>
          </a:prstGeom>
        </p:spPr>
      </p:pic>
      <p:sp>
        <p:nvSpPr>
          <p:cNvPr id="3" name="TextBox 2">
            <a:extLst>
              <a:ext uri="{FF2B5EF4-FFF2-40B4-BE49-F238E27FC236}">
                <a16:creationId xmlns:a16="http://schemas.microsoft.com/office/drawing/2014/main" id="{2480940A-BDBD-74E6-AD83-D8DA41EB902B}"/>
              </a:ext>
            </a:extLst>
          </p:cNvPr>
          <p:cNvSpPr txBox="1"/>
          <p:nvPr/>
        </p:nvSpPr>
        <p:spPr>
          <a:xfrm>
            <a:off x="349894" y="6489163"/>
            <a:ext cx="4514714" cy="323165"/>
          </a:xfrm>
          <a:prstGeom prst="rect">
            <a:avLst/>
          </a:prstGeom>
          <a:noFill/>
        </p:spPr>
        <p:txBody>
          <a:bodyPr wrap="square">
            <a:spAutoFit/>
          </a:bodyPr>
          <a:lstStyle/>
          <a:p>
            <a:r>
              <a:rPr lang="en-US" sz="1500" kern="100" dirty="0">
                <a:solidFill>
                  <a:srgbClr val="000000"/>
                </a:solidFill>
                <a:latin typeface="Calibri" panose="020F0502020204030204" pitchFamily="34" charset="0"/>
                <a:ea typeface="Calibri" panose="020F0502020204030204" pitchFamily="34" charset="0"/>
                <a:cs typeface="Calibri" panose="020F0502020204030204" pitchFamily="34" charset="0"/>
              </a:rPr>
              <a:t>Eichhorst B </a:t>
            </a: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et al. </a:t>
            </a:r>
            <a:r>
              <a:rPr lang="en-US" sz="15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a:t>
            </a:r>
            <a:r>
              <a:rPr lang="en-US" sz="1500" i="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Engl</a:t>
            </a:r>
            <a:r>
              <a:rPr lang="en-US" sz="15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 Med </a:t>
            </a: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2023;388(19):1739-54.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085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13B70-4565-09F5-4927-78AF87AD2442}"/>
              </a:ext>
            </a:extLst>
          </p:cNvPr>
          <p:cNvSpPr>
            <a:spLocks noGrp="1"/>
          </p:cNvSpPr>
          <p:nvPr>
            <p:ph type="title"/>
          </p:nvPr>
        </p:nvSpPr>
        <p:spPr>
          <a:xfrm>
            <a:off x="838200" y="0"/>
            <a:ext cx="10515600" cy="980790"/>
          </a:xfrm>
        </p:spPr>
        <p:txBody>
          <a:bodyPr/>
          <a:lstStyle/>
          <a:p>
            <a:pPr algn="ctr"/>
            <a:r>
              <a:rPr lang="en-US" dirty="0"/>
              <a:t>PFS favors Obi/Ven +/- BTK</a:t>
            </a:r>
          </a:p>
        </p:txBody>
      </p:sp>
      <p:pic>
        <p:nvPicPr>
          <p:cNvPr id="7" name="Picture 6">
            <a:extLst>
              <a:ext uri="{FF2B5EF4-FFF2-40B4-BE49-F238E27FC236}">
                <a16:creationId xmlns:a16="http://schemas.microsoft.com/office/drawing/2014/main" id="{19EF5FB7-31FD-D372-4732-D462265DC4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37735" y="1034630"/>
            <a:ext cx="5489014" cy="5642911"/>
          </a:xfrm>
          <a:prstGeom prst="rect">
            <a:avLst/>
          </a:prstGeom>
        </p:spPr>
      </p:pic>
      <p:pic>
        <p:nvPicPr>
          <p:cNvPr id="10" name="Picture 9">
            <a:extLst>
              <a:ext uri="{FF2B5EF4-FFF2-40B4-BE49-F238E27FC236}">
                <a16:creationId xmlns:a16="http://schemas.microsoft.com/office/drawing/2014/main" id="{23CC081A-CC03-133A-D1DD-A5B5BA19FF0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26558" y="1335641"/>
            <a:ext cx="6111270" cy="4852434"/>
          </a:xfrm>
          <a:prstGeom prst="rect">
            <a:avLst/>
          </a:prstGeom>
        </p:spPr>
      </p:pic>
      <p:sp>
        <p:nvSpPr>
          <p:cNvPr id="3" name="TextBox 2">
            <a:extLst>
              <a:ext uri="{FF2B5EF4-FFF2-40B4-BE49-F238E27FC236}">
                <a16:creationId xmlns:a16="http://schemas.microsoft.com/office/drawing/2014/main" id="{67839989-3567-C518-BF5F-8032F0A96CF9}"/>
              </a:ext>
            </a:extLst>
          </p:cNvPr>
          <p:cNvSpPr txBox="1"/>
          <p:nvPr/>
        </p:nvSpPr>
        <p:spPr>
          <a:xfrm>
            <a:off x="349894" y="6294858"/>
            <a:ext cx="4514714" cy="553998"/>
          </a:xfrm>
          <a:prstGeom prst="rect">
            <a:avLst/>
          </a:prstGeom>
          <a:noFill/>
        </p:spPr>
        <p:txBody>
          <a:bodyPr wrap="square">
            <a:spAutoFit/>
          </a:bodyPr>
          <a:lstStyle/>
          <a:p>
            <a:r>
              <a:rPr lang="en-US" sz="15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Fürstenau</a:t>
            </a:r>
            <a:r>
              <a:rPr lang="en-US" sz="15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M et al. ASH 2023;Abstract 635. </a:t>
            </a:r>
          </a:p>
          <a:p>
            <a:r>
              <a:rPr lang="en-US" sz="1500" kern="100" dirty="0">
                <a:solidFill>
                  <a:srgbClr val="000000"/>
                </a:solidFill>
                <a:latin typeface="Calibri" panose="020F0502020204030204" pitchFamily="34" charset="0"/>
                <a:ea typeface="Calibri" panose="020F0502020204030204" pitchFamily="34" charset="0"/>
                <a:cs typeface="Calibri" panose="020F0502020204030204" pitchFamily="34" charset="0"/>
              </a:rPr>
              <a:t>Eichhorst B </a:t>
            </a: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et al. </a:t>
            </a:r>
            <a:r>
              <a:rPr lang="en-US" sz="15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a:t>
            </a:r>
            <a:r>
              <a:rPr lang="en-US" sz="1500" i="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Engl</a:t>
            </a:r>
            <a:r>
              <a:rPr lang="en-US" sz="15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 Med </a:t>
            </a: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2023;388(19):1739-54.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0237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4E597260-C042-68A9-A53F-DE58446AAD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080" t="2288" r="832" b="3160"/>
          <a:stretch/>
        </p:blipFill>
        <p:spPr bwMode="auto">
          <a:xfrm>
            <a:off x="1254189" y="1027417"/>
            <a:ext cx="9683621" cy="53740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68FFBF-661D-A25C-12EC-559C3C15C035}"/>
              </a:ext>
            </a:extLst>
          </p:cNvPr>
          <p:cNvSpPr txBox="1"/>
          <p:nvPr/>
        </p:nvSpPr>
        <p:spPr>
          <a:xfrm>
            <a:off x="10586720" y="6488668"/>
            <a:ext cx="1605280" cy="369332"/>
          </a:xfrm>
          <a:prstGeom prst="rect">
            <a:avLst/>
          </a:prstGeom>
          <a:noFill/>
        </p:spPr>
        <p:txBody>
          <a:bodyPr wrap="square" rtlCol="0">
            <a:spAutoFit/>
          </a:bodyPr>
          <a:lstStyle/>
          <a:p>
            <a:r>
              <a:rPr lang="en-US" dirty="0"/>
              <a:t>Al </a:t>
            </a:r>
            <a:r>
              <a:rPr lang="en-US" dirty="0" err="1"/>
              <a:t>Sawaf</a:t>
            </a:r>
            <a:r>
              <a:rPr lang="en-US" dirty="0"/>
              <a:t> 2023</a:t>
            </a:r>
          </a:p>
        </p:txBody>
      </p:sp>
      <p:sp>
        <p:nvSpPr>
          <p:cNvPr id="5" name="Title 4">
            <a:extLst>
              <a:ext uri="{FF2B5EF4-FFF2-40B4-BE49-F238E27FC236}">
                <a16:creationId xmlns:a16="http://schemas.microsoft.com/office/drawing/2014/main" id="{C6015203-45A0-6948-CF8F-D50AB5AC2C0B}"/>
              </a:ext>
            </a:extLst>
          </p:cNvPr>
          <p:cNvSpPr>
            <a:spLocks noGrp="1"/>
          </p:cNvSpPr>
          <p:nvPr>
            <p:ph type="title"/>
          </p:nvPr>
        </p:nvSpPr>
        <p:spPr>
          <a:xfrm>
            <a:off x="0" y="147145"/>
            <a:ext cx="12192000" cy="880272"/>
          </a:xfrm>
        </p:spPr>
        <p:txBody>
          <a:bodyPr/>
          <a:lstStyle/>
          <a:p>
            <a:pPr algn="ctr"/>
            <a:r>
              <a:rPr lang="en-US" dirty="0"/>
              <a:t>CLL13 vs CLL14: Impact of Patient Fitness</a:t>
            </a:r>
          </a:p>
        </p:txBody>
      </p:sp>
    </p:spTree>
    <p:extLst>
      <p:ext uri="{BB962C8B-B14F-4D97-AF65-F5344CB8AC3E}">
        <p14:creationId xmlns:p14="http://schemas.microsoft.com/office/powerpoint/2010/main" val="4093996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E43C-080A-2B6E-CFA0-C9C06A021686}"/>
              </a:ext>
            </a:extLst>
          </p:cNvPr>
          <p:cNvSpPr>
            <a:spLocks noGrp="1"/>
          </p:cNvSpPr>
          <p:nvPr>
            <p:ph type="title"/>
          </p:nvPr>
        </p:nvSpPr>
        <p:spPr/>
        <p:txBody>
          <a:bodyPr/>
          <a:lstStyle/>
          <a:p>
            <a:pPr algn="ctr"/>
            <a:r>
              <a:rPr lang="en-US" dirty="0"/>
              <a:t>Treatment improves PFS but </a:t>
            </a:r>
            <a:br>
              <a:rPr lang="en-US" dirty="0"/>
            </a:br>
            <a:r>
              <a:rPr lang="en-US" dirty="0"/>
              <a:t>no OS impact of early therapy</a:t>
            </a:r>
          </a:p>
        </p:txBody>
      </p:sp>
      <p:pic>
        <p:nvPicPr>
          <p:cNvPr id="5" name="Picture 4">
            <a:extLst>
              <a:ext uri="{FF2B5EF4-FFF2-40B4-BE49-F238E27FC236}">
                <a16:creationId xmlns:a16="http://schemas.microsoft.com/office/drawing/2014/main" id="{128F2EB8-B8A9-1F14-93B0-15DA7E128E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1799498"/>
            <a:ext cx="5175427" cy="4339154"/>
          </a:xfrm>
          <a:prstGeom prst="rect">
            <a:avLst/>
          </a:prstGeom>
        </p:spPr>
      </p:pic>
      <p:pic>
        <p:nvPicPr>
          <p:cNvPr id="7" name="Picture 6">
            <a:extLst>
              <a:ext uri="{FF2B5EF4-FFF2-40B4-BE49-F238E27FC236}">
                <a16:creationId xmlns:a16="http://schemas.microsoft.com/office/drawing/2014/main" id="{190F3CD5-D14D-997F-59F2-D3D904E82C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316265" y="1690688"/>
            <a:ext cx="5322280" cy="4357517"/>
          </a:xfrm>
          <a:prstGeom prst="rect">
            <a:avLst/>
          </a:prstGeom>
        </p:spPr>
      </p:pic>
      <p:sp>
        <p:nvSpPr>
          <p:cNvPr id="3" name="TextBox 2">
            <a:extLst>
              <a:ext uri="{FF2B5EF4-FFF2-40B4-BE49-F238E27FC236}">
                <a16:creationId xmlns:a16="http://schemas.microsoft.com/office/drawing/2014/main" id="{F595D0DE-F9FC-ABDE-2B7A-5E6FBA9ECDBD}"/>
              </a:ext>
            </a:extLst>
          </p:cNvPr>
          <p:cNvSpPr txBox="1"/>
          <p:nvPr/>
        </p:nvSpPr>
        <p:spPr>
          <a:xfrm>
            <a:off x="253429" y="6534835"/>
            <a:ext cx="6096000" cy="323165"/>
          </a:xfrm>
          <a:prstGeom prst="rect">
            <a:avLst/>
          </a:prstGeom>
          <a:noFill/>
        </p:spPr>
        <p:txBody>
          <a:bodyPr wrap="square">
            <a:spAutoFit/>
          </a:bodyPr>
          <a:lstStyle/>
          <a:p>
            <a:pPr marL="0" marR="0">
              <a:spcBef>
                <a:spcPts val="0"/>
              </a:spcBef>
              <a:spcAft>
                <a:spcPts val="0"/>
              </a:spcAft>
            </a:pPr>
            <a:r>
              <a:rPr lang="en-US" sz="1500" kern="100" dirty="0" err="1">
                <a:solidFill>
                  <a:srgbClr val="000000"/>
                </a:solidFill>
                <a:effectLst/>
                <a:ea typeface="Calibri" panose="020F0502020204030204" pitchFamily="34" charset="0"/>
                <a:cs typeface="Times New Roman" panose="02020603050405020304" pitchFamily="18" charset="0"/>
              </a:rPr>
              <a:t>Langerbeins</a:t>
            </a:r>
            <a:r>
              <a:rPr lang="en-US" sz="1500" kern="100" dirty="0">
                <a:solidFill>
                  <a:srgbClr val="000000"/>
                </a:solidFill>
                <a:effectLst/>
                <a:ea typeface="Calibri" panose="020F0502020204030204" pitchFamily="34" charset="0"/>
                <a:cs typeface="Times New Roman" panose="02020603050405020304" pitchFamily="18" charset="0"/>
              </a:rPr>
              <a:t> P et al. EHA 2023;Abstract S200.</a:t>
            </a:r>
            <a:endParaRPr lang="en-US" sz="15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9851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355461-01CA-B755-D329-226EFF5914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42816" y="123754"/>
            <a:ext cx="9106368" cy="2749691"/>
          </a:xfrm>
          <a:prstGeom prst="rect">
            <a:avLst/>
          </a:prstGeom>
        </p:spPr>
      </p:pic>
      <p:pic>
        <p:nvPicPr>
          <p:cNvPr id="6" name="Picture 5">
            <a:extLst>
              <a:ext uri="{FF2B5EF4-FFF2-40B4-BE49-F238E27FC236}">
                <a16:creationId xmlns:a16="http://schemas.microsoft.com/office/drawing/2014/main" id="{339C2198-6AA1-DC06-D1F2-1A044DC9FDD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987339" y="3051057"/>
            <a:ext cx="8217322" cy="3683189"/>
          </a:xfrm>
          <a:prstGeom prst="rect">
            <a:avLst/>
          </a:prstGeom>
        </p:spPr>
      </p:pic>
    </p:spTree>
    <p:extLst>
      <p:ext uri="{BB962C8B-B14F-4D97-AF65-F5344CB8AC3E}">
        <p14:creationId xmlns:p14="http://schemas.microsoft.com/office/powerpoint/2010/main" val="3990702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05A61-81CD-483E-83A7-61D3139EF290}"/>
              </a:ext>
            </a:extLst>
          </p:cNvPr>
          <p:cNvSpPr>
            <a:spLocks noGrp="1"/>
          </p:cNvSpPr>
          <p:nvPr>
            <p:ph type="title"/>
          </p:nvPr>
        </p:nvSpPr>
        <p:spPr>
          <a:xfrm>
            <a:off x="838200" y="0"/>
            <a:ext cx="10515600" cy="1325563"/>
          </a:xfrm>
        </p:spPr>
        <p:txBody>
          <a:bodyPr/>
          <a:lstStyle/>
          <a:p>
            <a:pPr algn="ctr"/>
            <a:r>
              <a:rPr lang="en-US" dirty="0"/>
              <a:t>Final PFS Analysis of MURANO</a:t>
            </a:r>
          </a:p>
        </p:txBody>
      </p:sp>
      <p:pic>
        <p:nvPicPr>
          <p:cNvPr id="4" name="Picture 3">
            <a:extLst>
              <a:ext uri="{FF2B5EF4-FFF2-40B4-BE49-F238E27FC236}">
                <a16:creationId xmlns:a16="http://schemas.microsoft.com/office/drawing/2014/main" id="{B427BBA3-767F-47A5-6AB4-6DB82EF8B46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0778" y="1417833"/>
            <a:ext cx="11230443" cy="4993241"/>
          </a:xfrm>
          <a:prstGeom prst="rect">
            <a:avLst/>
          </a:prstGeom>
        </p:spPr>
      </p:pic>
      <p:sp>
        <p:nvSpPr>
          <p:cNvPr id="3" name="TextBox 2">
            <a:extLst>
              <a:ext uri="{FF2B5EF4-FFF2-40B4-BE49-F238E27FC236}">
                <a16:creationId xmlns:a16="http://schemas.microsoft.com/office/drawing/2014/main" id="{D37BDE6D-A87E-966D-A024-423B025B8815}"/>
              </a:ext>
            </a:extLst>
          </p:cNvPr>
          <p:cNvSpPr txBox="1"/>
          <p:nvPr/>
        </p:nvSpPr>
        <p:spPr>
          <a:xfrm>
            <a:off x="349894" y="6489163"/>
            <a:ext cx="4514714" cy="323165"/>
          </a:xfrm>
          <a:prstGeom prst="rect">
            <a:avLst/>
          </a:prstGeom>
          <a:noFill/>
        </p:spPr>
        <p:txBody>
          <a:bodyPr wrap="square">
            <a:spAutoFit/>
          </a:bodyPr>
          <a:lstStyle/>
          <a:p>
            <a:r>
              <a:rPr lang="en-US" sz="15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Kater</a:t>
            </a: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et al. EHA 2023;Abstract S201.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703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5558-30FB-F365-2222-B12175777206}"/>
              </a:ext>
            </a:extLst>
          </p:cNvPr>
          <p:cNvSpPr>
            <a:spLocks noGrp="1"/>
          </p:cNvSpPr>
          <p:nvPr>
            <p:ph type="title"/>
          </p:nvPr>
        </p:nvSpPr>
        <p:spPr/>
        <p:txBody>
          <a:bodyPr/>
          <a:lstStyle/>
          <a:p>
            <a:pPr algn="ctr"/>
            <a:r>
              <a:rPr lang="en-US" dirty="0"/>
              <a:t>MURANO: Enduring MRD and Retreatment</a:t>
            </a:r>
          </a:p>
        </p:txBody>
      </p:sp>
      <p:pic>
        <p:nvPicPr>
          <p:cNvPr id="4" name="Picture 3">
            <a:extLst>
              <a:ext uri="{FF2B5EF4-FFF2-40B4-BE49-F238E27FC236}">
                <a16:creationId xmlns:a16="http://schemas.microsoft.com/office/drawing/2014/main" id="{E749F760-D072-F205-03FC-C4EED2FB6F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0533" y="2116972"/>
            <a:ext cx="7378765" cy="3369428"/>
          </a:xfrm>
          <a:prstGeom prst="rect">
            <a:avLst/>
          </a:prstGeom>
        </p:spPr>
      </p:pic>
      <p:pic>
        <p:nvPicPr>
          <p:cNvPr id="6" name="Picture 5">
            <a:extLst>
              <a:ext uri="{FF2B5EF4-FFF2-40B4-BE49-F238E27FC236}">
                <a16:creationId xmlns:a16="http://schemas.microsoft.com/office/drawing/2014/main" id="{009BF85D-288E-0CF1-B9C9-1237F7B542C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579298" y="1960465"/>
            <a:ext cx="4389550" cy="3608128"/>
          </a:xfrm>
          <a:prstGeom prst="rect">
            <a:avLst/>
          </a:prstGeom>
        </p:spPr>
      </p:pic>
      <p:sp>
        <p:nvSpPr>
          <p:cNvPr id="3" name="TextBox 2">
            <a:extLst>
              <a:ext uri="{FF2B5EF4-FFF2-40B4-BE49-F238E27FC236}">
                <a16:creationId xmlns:a16="http://schemas.microsoft.com/office/drawing/2014/main" id="{9A80F5AB-E41D-D0D1-56D9-A817A638B05D}"/>
              </a:ext>
            </a:extLst>
          </p:cNvPr>
          <p:cNvSpPr txBox="1"/>
          <p:nvPr/>
        </p:nvSpPr>
        <p:spPr>
          <a:xfrm>
            <a:off x="349894" y="6489163"/>
            <a:ext cx="4514714" cy="323165"/>
          </a:xfrm>
          <a:prstGeom prst="rect">
            <a:avLst/>
          </a:prstGeom>
          <a:noFill/>
        </p:spPr>
        <p:txBody>
          <a:bodyPr wrap="square">
            <a:spAutoFit/>
          </a:bodyPr>
          <a:lstStyle/>
          <a:p>
            <a:r>
              <a:rPr lang="en-US" sz="15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Kater</a:t>
            </a: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et al. EHA 2023;Abstract S201.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3346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3D8467-C7E4-B1BB-CF95-3D98E2C12D2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730239" y="2022445"/>
            <a:ext cx="6105589" cy="3181627"/>
          </a:xfrm>
          <a:prstGeom prst="rect">
            <a:avLst/>
          </a:prstGeom>
        </p:spPr>
      </p:pic>
      <p:pic>
        <p:nvPicPr>
          <p:cNvPr id="6" name="Picture 5">
            <a:extLst>
              <a:ext uri="{FF2B5EF4-FFF2-40B4-BE49-F238E27FC236}">
                <a16:creationId xmlns:a16="http://schemas.microsoft.com/office/drawing/2014/main" id="{E1ECBDC5-6B6B-CFAD-2C05-DCF36E45FC3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75427" y="2046875"/>
            <a:ext cx="5264102" cy="2306100"/>
          </a:xfrm>
          <a:prstGeom prst="rect">
            <a:avLst/>
          </a:prstGeom>
        </p:spPr>
      </p:pic>
      <p:pic>
        <p:nvPicPr>
          <p:cNvPr id="8" name="Picture 7">
            <a:extLst>
              <a:ext uri="{FF2B5EF4-FFF2-40B4-BE49-F238E27FC236}">
                <a16:creationId xmlns:a16="http://schemas.microsoft.com/office/drawing/2014/main" id="{E8E6159F-A47A-2F05-8CD5-BAD7FE8855B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46715" y="4534708"/>
            <a:ext cx="5394194" cy="1865201"/>
          </a:xfrm>
          <a:prstGeom prst="rect">
            <a:avLst/>
          </a:prstGeom>
        </p:spPr>
      </p:pic>
      <p:pic>
        <p:nvPicPr>
          <p:cNvPr id="10" name="Picture 9">
            <a:extLst>
              <a:ext uri="{FF2B5EF4-FFF2-40B4-BE49-F238E27FC236}">
                <a16:creationId xmlns:a16="http://schemas.microsoft.com/office/drawing/2014/main" id="{20ECC089-0DFE-4253-14D2-D37065241DE2}"/>
              </a:ext>
            </a:extLst>
          </p:cNvPr>
          <p:cNvPicPr>
            <a:picLocks noChangeAspect="1"/>
          </p:cNvPicPr>
          <p:nvPr/>
        </p:nvPicPr>
        <p:blipFill>
          <a:blip r:embed="rId8"/>
          <a:stretch>
            <a:fillRect/>
          </a:stretch>
        </p:blipFill>
        <p:spPr>
          <a:xfrm>
            <a:off x="275427" y="223851"/>
            <a:ext cx="11718414" cy="1086789"/>
          </a:xfrm>
          <a:prstGeom prst="rect">
            <a:avLst/>
          </a:prstGeom>
        </p:spPr>
      </p:pic>
      <p:sp>
        <p:nvSpPr>
          <p:cNvPr id="2" name="TextBox 1">
            <a:extLst>
              <a:ext uri="{FF2B5EF4-FFF2-40B4-BE49-F238E27FC236}">
                <a16:creationId xmlns:a16="http://schemas.microsoft.com/office/drawing/2014/main" id="{37AC8F98-01F8-9D25-2BC9-CB6DB9639812}"/>
              </a:ext>
            </a:extLst>
          </p:cNvPr>
          <p:cNvSpPr txBox="1"/>
          <p:nvPr/>
        </p:nvSpPr>
        <p:spPr>
          <a:xfrm>
            <a:off x="349894" y="6489163"/>
            <a:ext cx="4514714" cy="323165"/>
          </a:xfrm>
          <a:prstGeom prst="rect">
            <a:avLst/>
          </a:prstGeom>
          <a:noFill/>
        </p:spPr>
        <p:txBody>
          <a:bodyPr wrap="square">
            <a:spAutoFit/>
          </a:bodyPr>
          <a:lstStyle/>
          <a:p>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Crombie JL et al. ASCO 2023;Abstract 7512.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8808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7E18-85A4-298B-1900-3842A9BBE0A6}"/>
              </a:ext>
            </a:extLst>
          </p:cNvPr>
          <p:cNvSpPr>
            <a:spLocks noGrp="1"/>
          </p:cNvSpPr>
          <p:nvPr>
            <p:ph type="title"/>
          </p:nvPr>
        </p:nvSpPr>
        <p:spPr/>
        <p:txBody>
          <a:bodyPr/>
          <a:lstStyle/>
          <a:p>
            <a:r>
              <a:rPr lang="en-US" dirty="0" err="1"/>
              <a:t>Venetoclax</a:t>
            </a:r>
            <a:r>
              <a:rPr lang="en-US" dirty="0"/>
              <a:t> Conclusions</a:t>
            </a:r>
          </a:p>
        </p:txBody>
      </p:sp>
      <p:sp>
        <p:nvSpPr>
          <p:cNvPr id="3" name="Content Placeholder 2">
            <a:extLst>
              <a:ext uri="{FF2B5EF4-FFF2-40B4-BE49-F238E27FC236}">
                <a16:creationId xmlns:a16="http://schemas.microsoft.com/office/drawing/2014/main" id="{2D0576B2-2F5E-79C4-10F2-D4AA6D80C6C1}"/>
              </a:ext>
            </a:extLst>
          </p:cNvPr>
          <p:cNvSpPr>
            <a:spLocks noGrp="1"/>
          </p:cNvSpPr>
          <p:nvPr>
            <p:ph idx="1"/>
          </p:nvPr>
        </p:nvSpPr>
        <p:spPr/>
        <p:txBody>
          <a:bodyPr/>
          <a:lstStyle/>
          <a:p>
            <a:r>
              <a:rPr lang="en-US" dirty="0"/>
              <a:t>Obinutuzumab with </a:t>
            </a:r>
            <a:r>
              <a:rPr lang="en-US" dirty="0" err="1"/>
              <a:t>venetoclax</a:t>
            </a:r>
            <a:r>
              <a:rPr lang="en-US" dirty="0"/>
              <a:t> offers fixed duration therapy yielding impressive duration of disease control</a:t>
            </a:r>
          </a:p>
          <a:p>
            <a:r>
              <a:rPr lang="en-US" dirty="0"/>
              <a:t>Bulky disease has lower PFS along with </a:t>
            </a:r>
            <a:r>
              <a:rPr lang="en-US" dirty="0" err="1"/>
              <a:t>IgHV</a:t>
            </a:r>
            <a:r>
              <a:rPr lang="en-US" dirty="0"/>
              <a:t> and TP53</a:t>
            </a:r>
          </a:p>
          <a:p>
            <a:r>
              <a:rPr lang="en-US" dirty="0"/>
              <a:t>Obinutuzumab better than rituximab when combined with </a:t>
            </a:r>
            <a:r>
              <a:rPr lang="en-US" dirty="0" err="1"/>
              <a:t>venetoclax</a:t>
            </a:r>
            <a:endParaRPr lang="en-US" dirty="0"/>
          </a:p>
          <a:p>
            <a:r>
              <a:rPr lang="en-US" dirty="0"/>
              <a:t>Any advantage of triplet therapy emerges late</a:t>
            </a:r>
          </a:p>
          <a:p>
            <a:r>
              <a:rPr lang="en-US" dirty="0"/>
              <a:t>Obi-</a:t>
            </a:r>
            <a:r>
              <a:rPr lang="en-US" dirty="0" err="1"/>
              <a:t>ven</a:t>
            </a:r>
            <a:r>
              <a:rPr lang="en-US" dirty="0"/>
              <a:t> can be given in both young/fit, and older/comorbid patients with similar efficacy</a:t>
            </a:r>
          </a:p>
          <a:p>
            <a:r>
              <a:rPr lang="en-US" dirty="0"/>
              <a:t>Retreatment feasible</a:t>
            </a:r>
          </a:p>
          <a:p>
            <a:r>
              <a:rPr lang="en-US" dirty="0"/>
              <a:t>Accelerating ramp up schedules remain a consideration</a:t>
            </a:r>
          </a:p>
          <a:p>
            <a:endParaRPr lang="en-US" dirty="0"/>
          </a:p>
          <a:p>
            <a:endParaRPr lang="en-US" dirty="0"/>
          </a:p>
          <a:p>
            <a:endParaRPr lang="en-US" dirty="0"/>
          </a:p>
        </p:txBody>
      </p:sp>
    </p:spTree>
    <p:extLst>
      <p:ext uri="{BB962C8B-B14F-4D97-AF65-F5344CB8AC3E}">
        <p14:creationId xmlns:p14="http://schemas.microsoft.com/office/powerpoint/2010/main" val="4215881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BB8FE9-659E-525D-2935-78F50FFAEBC8}"/>
              </a:ext>
            </a:extLst>
          </p:cNvPr>
          <p:cNvPicPr>
            <a:picLocks noChangeAspect="1"/>
          </p:cNvPicPr>
          <p:nvPr/>
        </p:nvPicPr>
        <p:blipFill>
          <a:blip r:embed="rId2"/>
          <a:stretch>
            <a:fillRect/>
          </a:stretch>
        </p:blipFill>
        <p:spPr>
          <a:xfrm>
            <a:off x="2125803" y="237969"/>
            <a:ext cx="7940394" cy="1724395"/>
          </a:xfrm>
          <a:prstGeom prst="rect">
            <a:avLst/>
          </a:prstGeom>
        </p:spPr>
      </p:pic>
      <p:pic>
        <p:nvPicPr>
          <p:cNvPr id="6" name="Picture 5">
            <a:extLst>
              <a:ext uri="{FF2B5EF4-FFF2-40B4-BE49-F238E27FC236}">
                <a16:creationId xmlns:a16="http://schemas.microsoft.com/office/drawing/2014/main" id="{B8BD9867-EE3A-6D8E-B98F-60ABF414207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5214" y="2409384"/>
            <a:ext cx="6683211" cy="2927424"/>
          </a:xfrm>
          <a:prstGeom prst="rect">
            <a:avLst/>
          </a:prstGeom>
        </p:spPr>
      </p:pic>
      <p:pic>
        <p:nvPicPr>
          <p:cNvPr id="8" name="Picture 7">
            <a:extLst>
              <a:ext uri="{FF2B5EF4-FFF2-40B4-BE49-F238E27FC236}">
                <a16:creationId xmlns:a16="http://schemas.microsoft.com/office/drawing/2014/main" id="{4625B975-634D-6AA9-F6C4-2E3040E2B9C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855349" y="2138329"/>
            <a:ext cx="5037951" cy="4426838"/>
          </a:xfrm>
          <a:prstGeom prst="rect">
            <a:avLst/>
          </a:prstGeom>
        </p:spPr>
      </p:pic>
      <p:sp>
        <p:nvSpPr>
          <p:cNvPr id="2" name="TextBox 1">
            <a:extLst>
              <a:ext uri="{FF2B5EF4-FFF2-40B4-BE49-F238E27FC236}">
                <a16:creationId xmlns:a16="http://schemas.microsoft.com/office/drawing/2014/main" id="{8C36CAF2-581D-C68D-0FC0-E9C8D8AF1B2C}"/>
              </a:ext>
            </a:extLst>
          </p:cNvPr>
          <p:cNvSpPr txBox="1"/>
          <p:nvPr/>
        </p:nvSpPr>
        <p:spPr>
          <a:xfrm>
            <a:off x="349894" y="6489163"/>
            <a:ext cx="4514714" cy="323165"/>
          </a:xfrm>
          <a:prstGeom prst="rect">
            <a:avLst/>
          </a:prstGeom>
          <a:noFill/>
        </p:spPr>
        <p:txBody>
          <a:bodyPr wrap="square">
            <a:spAutoFit/>
          </a:bodyPr>
          <a:lstStyle/>
          <a:p>
            <a:r>
              <a:rPr lang="en-US" sz="15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Woyach</a:t>
            </a: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JA et al. ASH 2023;Abstract 325.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85820C5-87E6-F999-6E5F-FEC395D32D08}"/>
              </a:ext>
            </a:extLst>
          </p:cNvPr>
          <p:cNvSpPr txBox="1"/>
          <p:nvPr/>
        </p:nvSpPr>
        <p:spPr>
          <a:xfrm>
            <a:off x="6855348" y="6525739"/>
            <a:ext cx="5037951" cy="94292"/>
          </a:xfrm>
          <a:prstGeom prst="rect">
            <a:avLst/>
          </a:prstGeom>
          <a:solidFill>
            <a:srgbClr val="EFEEEF"/>
          </a:solidFill>
        </p:spPr>
        <p:txBody>
          <a:bodyPr wrap="square" rtlCol="0">
            <a:spAutoFit/>
          </a:bodyPr>
          <a:lstStyle/>
          <a:p>
            <a:endParaRPr lang="en-US" dirty="0"/>
          </a:p>
        </p:txBody>
      </p:sp>
    </p:spTree>
    <p:extLst>
      <p:ext uri="{BB962C8B-B14F-4D97-AF65-F5344CB8AC3E}">
        <p14:creationId xmlns:p14="http://schemas.microsoft.com/office/powerpoint/2010/main" val="4189088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B8F3C-3549-8CEB-C8D7-5809CEC8D303}"/>
              </a:ext>
            </a:extLst>
          </p:cNvPr>
          <p:cNvSpPr>
            <a:spLocks noGrp="1"/>
          </p:cNvSpPr>
          <p:nvPr>
            <p:ph type="title"/>
          </p:nvPr>
        </p:nvSpPr>
        <p:spPr>
          <a:xfrm>
            <a:off x="838200" y="0"/>
            <a:ext cx="10515600" cy="996593"/>
          </a:xfrm>
        </p:spPr>
        <p:txBody>
          <a:bodyPr/>
          <a:lstStyle/>
          <a:p>
            <a:pPr algn="ctr"/>
            <a:r>
              <a:rPr lang="en-US" dirty="0"/>
              <a:t>ORR Similar Between BCL-2 Exposed/Naive</a:t>
            </a:r>
          </a:p>
        </p:txBody>
      </p:sp>
      <p:pic>
        <p:nvPicPr>
          <p:cNvPr id="4" name="Picture 3">
            <a:extLst>
              <a:ext uri="{FF2B5EF4-FFF2-40B4-BE49-F238E27FC236}">
                <a16:creationId xmlns:a16="http://schemas.microsoft.com/office/drawing/2014/main" id="{0CC9477D-80A4-FED7-7DC9-C284768265C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75766" y="996594"/>
            <a:ext cx="10033610" cy="5435974"/>
          </a:xfrm>
          <a:prstGeom prst="rect">
            <a:avLst/>
          </a:prstGeom>
        </p:spPr>
      </p:pic>
      <p:sp>
        <p:nvSpPr>
          <p:cNvPr id="3" name="TextBox 2">
            <a:extLst>
              <a:ext uri="{FF2B5EF4-FFF2-40B4-BE49-F238E27FC236}">
                <a16:creationId xmlns:a16="http://schemas.microsoft.com/office/drawing/2014/main" id="{035BBDB0-867A-E8DE-30BE-DFD748C76078}"/>
              </a:ext>
            </a:extLst>
          </p:cNvPr>
          <p:cNvSpPr txBox="1"/>
          <p:nvPr/>
        </p:nvSpPr>
        <p:spPr>
          <a:xfrm>
            <a:off x="349894" y="6489163"/>
            <a:ext cx="4514714" cy="323165"/>
          </a:xfrm>
          <a:prstGeom prst="rect">
            <a:avLst/>
          </a:prstGeom>
          <a:noFill/>
        </p:spPr>
        <p:txBody>
          <a:bodyPr wrap="square">
            <a:spAutoFit/>
          </a:bodyPr>
          <a:lstStyle/>
          <a:p>
            <a:r>
              <a:rPr lang="en-US" sz="15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Woyach</a:t>
            </a: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JA et al. ASH 2023;Abstract 325.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8262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CACC-5F7E-3CD0-E83B-86EBEE9E5014}"/>
              </a:ext>
            </a:extLst>
          </p:cNvPr>
          <p:cNvSpPr>
            <a:spLocks noGrp="1"/>
          </p:cNvSpPr>
          <p:nvPr>
            <p:ph type="title"/>
          </p:nvPr>
        </p:nvSpPr>
        <p:spPr>
          <a:xfrm>
            <a:off x="838200" y="0"/>
            <a:ext cx="10515600" cy="955497"/>
          </a:xfrm>
        </p:spPr>
        <p:txBody>
          <a:bodyPr/>
          <a:lstStyle/>
          <a:p>
            <a:pPr algn="ctr"/>
            <a:r>
              <a:rPr lang="en-US" dirty="0"/>
              <a:t>PFS Varied based upon prior BCL2 exposure</a:t>
            </a:r>
          </a:p>
        </p:txBody>
      </p:sp>
      <p:pic>
        <p:nvPicPr>
          <p:cNvPr id="4" name="Picture 3">
            <a:extLst>
              <a:ext uri="{FF2B5EF4-FFF2-40B4-BE49-F238E27FC236}">
                <a16:creationId xmlns:a16="http://schemas.microsoft.com/office/drawing/2014/main" id="{2A6AE955-6014-E17C-5A9C-CCD928CF26C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6197" y="1212350"/>
            <a:ext cx="11359605" cy="5054885"/>
          </a:xfrm>
          <a:prstGeom prst="rect">
            <a:avLst/>
          </a:prstGeom>
        </p:spPr>
      </p:pic>
      <p:sp>
        <p:nvSpPr>
          <p:cNvPr id="3" name="TextBox 2">
            <a:extLst>
              <a:ext uri="{FF2B5EF4-FFF2-40B4-BE49-F238E27FC236}">
                <a16:creationId xmlns:a16="http://schemas.microsoft.com/office/drawing/2014/main" id="{76AF00B9-05E0-B1B4-942F-A15F327B9E34}"/>
              </a:ext>
            </a:extLst>
          </p:cNvPr>
          <p:cNvSpPr txBox="1"/>
          <p:nvPr/>
        </p:nvSpPr>
        <p:spPr>
          <a:xfrm>
            <a:off x="349894" y="6489163"/>
            <a:ext cx="4514714" cy="323165"/>
          </a:xfrm>
          <a:prstGeom prst="rect">
            <a:avLst/>
          </a:prstGeom>
          <a:noFill/>
        </p:spPr>
        <p:txBody>
          <a:bodyPr wrap="square">
            <a:spAutoFit/>
          </a:bodyPr>
          <a:lstStyle/>
          <a:p>
            <a:r>
              <a:rPr lang="en-US" sz="15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Woyach</a:t>
            </a:r>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JA et al. ASH 2023;Abstract 325.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3206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CD5359-7B61-E5FB-553D-ED7806B412B0}"/>
              </a:ext>
            </a:extLst>
          </p:cNvPr>
          <p:cNvPicPr>
            <a:picLocks noChangeAspect="1"/>
          </p:cNvPicPr>
          <p:nvPr/>
        </p:nvPicPr>
        <p:blipFill>
          <a:blip r:embed="rId2"/>
          <a:stretch>
            <a:fillRect/>
          </a:stretch>
        </p:blipFill>
        <p:spPr>
          <a:xfrm>
            <a:off x="2466788" y="174321"/>
            <a:ext cx="7258423" cy="1949550"/>
          </a:xfrm>
          <a:prstGeom prst="rect">
            <a:avLst/>
          </a:prstGeom>
        </p:spPr>
      </p:pic>
      <p:pic>
        <p:nvPicPr>
          <p:cNvPr id="6" name="Picture 5">
            <a:extLst>
              <a:ext uri="{FF2B5EF4-FFF2-40B4-BE49-F238E27FC236}">
                <a16:creationId xmlns:a16="http://schemas.microsoft.com/office/drawing/2014/main" id="{0BEA0F26-9186-205D-7151-CD46E062B9A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82512" y="2425728"/>
            <a:ext cx="6357425" cy="3352263"/>
          </a:xfrm>
          <a:prstGeom prst="rect">
            <a:avLst/>
          </a:prstGeom>
        </p:spPr>
      </p:pic>
      <p:pic>
        <p:nvPicPr>
          <p:cNvPr id="8" name="Picture 7">
            <a:extLst>
              <a:ext uri="{FF2B5EF4-FFF2-40B4-BE49-F238E27FC236}">
                <a16:creationId xmlns:a16="http://schemas.microsoft.com/office/drawing/2014/main" id="{3B9E01B2-F959-BA3E-4624-826ABA6A863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75354" y="2297712"/>
            <a:ext cx="4681344" cy="4163497"/>
          </a:xfrm>
          <a:prstGeom prst="rect">
            <a:avLst/>
          </a:prstGeom>
        </p:spPr>
      </p:pic>
      <p:sp>
        <p:nvSpPr>
          <p:cNvPr id="2" name="TextBox 1">
            <a:extLst>
              <a:ext uri="{FF2B5EF4-FFF2-40B4-BE49-F238E27FC236}">
                <a16:creationId xmlns:a16="http://schemas.microsoft.com/office/drawing/2014/main" id="{17CC97AB-2687-50CA-D89A-E0C38F51804C}"/>
              </a:ext>
            </a:extLst>
          </p:cNvPr>
          <p:cNvSpPr txBox="1"/>
          <p:nvPr/>
        </p:nvSpPr>
        <p:spPr>
          <a:xfrm>
            <a:off x="349894" y="6489163"/>
            <a:ext cx="4514714" cy="323165"/>
          </a:xfrm>
          <a:prstGeom prst="rect">
            <a:avLst/>
          </a:prstGeom>
          <a:noFill/>
        </p:spPr>
        <p:txBody>
          <a:bodyPr wrap="square">
            <a:spAutoFit/>
          </a:bodyPr>
          <a:lstStyle/>
          <a:p>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Brown J et al. ASH 2023;Abstract 326.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4362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255A76-36D8-65D8-CC95-A5B19EA78E1D}"/>
              </a:ext>
            </a:extLst>
          </p:cNvPr>
          <p:cNvPicPr>
            <a:picLocks noChangeAspect="1"/>
          </p:cNvPicPr>
          <p:nvPr/>
        </p:nvPicPr>
        <p:blipFill>
          <a:blip r:embed="rId2"/>
          <a:stretch>
            <a:fillRect/>
          </a:stretch>
        </p:blipFill>
        <p:spPr>
          <a:xfrm>
            <a:off x="4734560" y="1945129"/>
            <a:ext cx="7246930" cy="3205613"/>
          </a:xfrm>
          <a:prstGeom prst="rect">
            <a:avLst/>
          </a:prstGeom>
        </p:spPr>
      </p:pic>
      <p:pic>
        <p:nvPicPr>
          <p:cNvPr id="6" name="Picture 5">
            <a:extLst>
              <a:ext uri="{FF2B5EF4-FFF2-40B4-BE49-F238E27FC236}">
                <a16:creationId xmlns:a16="http://schemas.microsoft.com/office/drawing/2014/main" id="{2BAEA4D0-59F8-B02A-AD3F-A8708920414C}"/>
              </a:ext>
            </a:extLst>
          </p:cNvPr>
          <p:cNvPicPr>
            <a:picLocks noChangeAspect="1"/>
          </p:cNvPicPr>
          <p:nvPr/>
        </p:nvPicPr>
        <p:blipFill>
          <a:blip r:embed="rId3"/>
          <a:stretch>
            <a:fillRect/>
          </a:stretch>
        </p:blipFill>
        <p:spPr>
          <a:xfrm>
            <a:off x="426467" y="131359"/>
            <a:ext cx="3962545" cy="2247348"/>
          </a:xfrm>
          <a:prstGeom prst="rect">
            <a:avLst/>
          </a:prstGeom>
        </p:spPr>
      </p:pic>
      <p:pic>
        <p:nvPicPr>
          <p:cNvPr id="8" name="Picture 7">
            <a:extLst>
              <a:ext uri="{FF2B5EF4-FFF2-40B4-BE49-F238E27FC236}">
                <a16:creationId xmlns:a16="http://schemas.microsoft.com/office/drawing/2014/main" id="{A06119FA-2086-A988-8B00-5BD8E878B2E8}"/>
              </a:ext>
            </a:extLst>
          </p:cNvPr>
          <p:cNvPicPr>
            <a:picLocks noChangeAspect="1"/>
          </p:cNvPicPr>
          <p:nvPr/>
        </p:nvPicPr>
        <p:blipFill rotWithShape="1">
          <a:blip r:embed="rId4"/>
          <a:srcRect l="3273"/>
          <a:stretch/>
        </p:blipFill>
        <p:spPr>
          <a:xfrm>
            <a:off x="1222626" y="2475313"/>
            <a:ext cx="2023224" cy="4011254"/>
          </a:xfrm>
          <a:prstGeom prst="rect">
            <a:avLst/>
          </a:prstGeom>
        </p:spPr>
      </p:pic>
      <p:sp>
        <p:nvSpPr>
          <p:cNvPr id="9" name="Title 8">
            <a:extLst>
              <a:ext uri="{FF2B5EF4-FFF2-40B4-BE49-F238E27FC236}">
                <a16:creationId xmlns:a16="http://schemas.microsoft.com/office/drawing/2014/main" id="{21293CA8-06E0-6A16-AFB0-59D2E044EA3D}"/>
              </a:ext>
            </a:extLst>
          </p:cNvPr>
          <p:cNvSpPr>
            <a:spLocks noGrp="1"/>
          </p:cNvSpPr>
          <p:nvPr>
            <p:ph type="title"/>
          </p:nvPr>
        </p:nvSpPr>
        <p:spPr/>
        <p:txBody>
          <a:bodyPr>
            <a:normAutofit/>
          </a:bodyPr>
          <a:lstStyle/>
          <a:p>
            <a:pPr algn="r"/>
            <a:r>
              <a:rPr lang="en-US" sz="3600" dirty="0"/>
              <a:t>Mutation Profile Evolves</a:t>
            </a:r>
            <a:br>
              <a:rPr lang="en-US" sz="3600" dirty="0"/>
            </a:br>
            <a:r>
              <a:rPr lang="en-US" sz="3600" dirty="0"/>
              <a:t> on </a:t>
            </a:r>
            <a:r>
              <a:rPr lang="en-US" sz="3600" dirty="0" err="1"/>
              <a:t>Pirtobrutinib</a:t>
            </a:r>
            <a:endParaRPr lang="en-US" sz="3600" dirty="0"/>
          </a:p>
        </p:txBody>
      </p:sp>
      <p:sp>
        <p:nvSpPr>
          <p:cNvPr id="2" name="TextBox 1">
            <a:extLst>
              <a:ext uri="{FF2B5EF4-FFF2-40B4-BE49-F238E27FC236}">
                <a16:creationId xmlns:a16="http://schemas.microsoft.com/office/drawing/2014/main" id="{C4C24A5C-791E-686D-A354-AB8443F415BA}"/>
              </a:ext>
            </a:extLst>
          </p:cNvPr>
          <p:cNvSpPr txBox="1"/>
          <p:nvPr/>
        </p:nvSpPr>
        <p:spPr>
          <a:xfrm>
            <a:off x="349894" y="6489163"/>
            <a:ext cx="4514714" cy="323165"/>
          </a:xfrm>
          <a:prstGeom prst="rect">
            <a:avLst/>
          </a:prstGeom>
          <a:noFill/>
        </p:spPr>
        <p:txBody>
          <a:bodyPr wrap="square">
            <a:spAutoFit/>
          </a:bodyPr>
          <a:lstStyle/>
          <a:p>
            <a:r>
              <a:rPr lang="en-US" sz="15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Brown J et al. ASH 2023;Abstract 326.    </a:t>
            </a:r>
            <a:endParaRPr lang="en-US" sz="15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5285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B592-572E-F502-797F-314F9C9F615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B6A345D-9AF0-47AF-38CC-89CD252ED8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79956"/>
            <a:ext cx="12192000" cy="6498087"/>
          </a:xfrm>
          <a:prstGeom prst="rect">
            <a:avLst/>
          </a:prstGeom>
        </p:spPr>
      </p:pic>
      <p:sp>
        <p:nvSpPr>
          <p:cNvPr id="3" name="TextBox 2">
            <a:extLst>
              <a:ext uri="{FF2B5EF4-FFF2-40B4-BE49-F238E27FC236}">
                <a16:creationId xmlns:a16="http://schemas.microsoft.com/office/drawing/2014/main" id="{B1F13386-8313-B1EE-F8D1-74AC61B5AADE}"/>
              </a:ext>
            </a:extLst>
          </p:cNvPr>
          <p:cNvSpPr txBox="1"/>
          <p:nvPr/>
        </p:nvSpPr>
        <p:spPr>
          <a:xfrm>
            <a:off x="253429" y="6534835"/>
            <a:ext cx="6096000" cy="323165"/>
          </a:xfrm>
          <a:prstGeom prst="rect">
            <a:avLst/>
          </a:prstGeom>
          <a:noFill/>
        </p:spPr>
        <p:txBody>
          <a:bodyPr wrap="square">
            <a:spAutoFit/>
          </a:bodyPr>
          <a:lstStyle/>
          <a:p>
            <a:pPr marL="0" marR="0">
              <a:spcBef>
                <a:spcPts val="0"/>
              </a:spcBef>
              <a:spcAft>
                <a:spcPts val="0"/>
              </a:spcAft>
            </a:pPr>
            <a:r>
              <a:rPr lang="en-US" sz="1500" kern="100" dirty="0" err="1">
                <a:solidFill>
                  <a:srgbClr val="000000"/>
                </a:solidFill>
                <a:effectLst/>
                <a:ea typeface="Calibri" panose="020F0502020204030204" pitchFamily="34" charset="0"/>
                <a:cs typeface="Times New Roman" panose="02020603050405020304" pitchFamily="18" charset="0"/>
              </a:rPr>
              <a:t>Langerbeins</a:t>
            </a:r>
            <a:r>
              <a:rPr lang="en-US" sz="1500" kern="100" dirty="0">
                <a:solidFill>
                  <a:srgbClr val="000000"/>
                </a:solidFill>
                <a:effectLst/>
                <a:ea typeface="Calibri" panose="020F0502020204030204" pitchFamily="34" charset="0"/>
                <a:cs typeface="Times New Roman" panose="02020603050405020304" pitchFamily="18" charset="0"/>
              </a:rPr>
              <a:t> P et al. EHA 2023;Abstract S200.</a:t>
            </a:r>
            <a:endParaRPr lang="en-US" sz="15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5778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E325-AF1F-261A-EE2F-5595ADF33488}"/>
              </a:ext>
            </a:extLst>
          </p:cNvPr>
          <p:cNvSpPr>
            <a:spLocks noGrp="1"/>
          </p:cNvSpPr>
          <p:nvPr>
            <p:ph type="title"/>
          </p:nvPr>
        </p:nvSpPr>
        <p:spPr/>
        <p:txBody>
          <a:bodyPr/>
          <a:lstStyle/>
          <a:p>
            <a:r>
              <a:rPr lang="en-US" dirty="0" err="1"/>
              <a:t>Pirtobrutinib</a:t>
            </a:r>
            <a:r>
              <a:rPr lang="en-US" dirty="0"/>
              <a:t> conclusions</a:t>
            </a:r>
          </a:p>
        </p:txBody>
      </p:sp>
      <p:sp>
        <p:nvSpPr>
          <p:cNvPr id="3" name="Content Placeholder 2">
            <a:extLst>
              <a:ext uri="{FF2B5EF4-FFF2-40B4-BE49-F238E27FC236}">
                <a16:creationId xmlns:a16="http://schemas.microsoft.com/office/drawing/2014/main" id="{2F59A9AB-D8D0-BB1F-0CD7-4BE8230FE76E}"/>
              </a:ext>
            </a:extLst>
          </p:cNvPr>
          <p:cNvSpPr>
            <a:spLocks noGrp="1"/>
          </p:cNvSpPr>
          <p:nvPr>
            <p:ph idx="1"/>
          </p:nvPr>
        </p:nvSpPr>
        <p:spPr/>
        <p:txBody>
          <a:bodyPr/>
          <a:lstStyle/>
          <a:p>
            <a:r>
              <a:rPr lang="en-US" dirty="0" err="1"/>
              <a:t>Pirtobrutinib</a:t>
            </a:r>
            <a:r>
              <a:rPr lang="en-US" dirty="0"/>
              <a:t> offers </a:t>
            </a:r>
            <a:r>
              <a:rPr lang="en-US"/>
              <a:t>high response </a:t>
            </a:r>
            <a:r>
              <a:rPr lang="en-US" dirty="0"/>
              <a:t>rates but modest PFS and significantly impacted by prior BCL2 use</a:t>
            </a:r>
          </a:p>
          <a:p>
            <a:r>
              <a:rPr lang="en-US" dirty="0"/>
              <a:t>BTK resistance is an evolving story and clonal dynamics evolve quickly</a:t>
            </a:r>
          </a:p>
          <a:p>
            <a:endParaRPr lang="en-US" dirty="0"/>
          </a:p>
        </p:txBody>
      </p:sp>
    </p:spTree>
    <p:extLst>
      <p:ext uri="{BB962C8B-B14F-4D97-AF65-F5344CB8AC3E}">
        <p14:creationId xmlns:p14="http://schemas.microsoft.com/office/powerpoint/2010/main" val="1657754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856616-64EC-CDDD-5A6A-C5AB270A90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6352" y="606175"/>
            <a:ext cx="10938629" cy="6061753"/>
          </a:xfrm>
          <a:prstGeom prst="rect">
            <a:avLst/>
          </a:prstGeom>
        </p:spPr>
      </p:pic>
      <p:sp>
        <p:nvSpPr>
          <p:cNvPr id="2" name="TextBox 1">
            <a:extLst>
              <a:ext uri="{FF2B5EF4-FFF2-40B4-BE49-F238E27FC236}">
                <a16:creationId xmlns:a16="http://schemas.microsoft.com/office/drawing/2014/main" id="{6028A22A-798B-0B64-528C-7B0BC7D9707E}"/>
              </a:ext>
            </a:extLst>
          </p:cNvPr>
          <p:cNvSpPr txBox="1"/>
          <p:nvPr/>
        </p:nvSpPr>
        <p:spPr>
          <a:xfrm>
            <a:off x="253429" y="6534835"/>
            <a:ext cx="6096000" cy="323165"/>
          </a:xfrm>
          <a:prstGeom prst="rect">
            <a:avLst/>
          </a:prstGeom>
          <a:noFill/>
        </p:spPr>
        <p:txBody>
          <a:bodyPr wrap="square">
            <a:spAutoFit/>
          </a:bodyPr>
          <a:lstStyle/>
          <a:p>
            <a:pPr marL="0" marR="0">
              <a:spcBef>
                <a:spcPts val="0"/>
              </a:spcBef>
              <a:spcAft>
                <a:spcPts val="0"/>
              </a:spcAft>
            </a:pPr>
            <a:r>
              <a:rPr lang="en-US" sz="1500" kern="100" dirty="0" err="1">
                <a:solidFill>
                  <a:srgbClr val="000000"/>
                </a:solidFill>
                <a:effectLst/>
                <a:ea typeface="Calibri" panose="020F0502020204030204" pitchFamily="34" charset="0"/>
                <a:cs typeface="Times New Roman" panose="02020603050405020304" pitchFamily="18" charset="0"/>
              </a:rPr>
              <a:t>Langerbeins</a:t>
            </a:r>
            <a:r>
              <a:rPr lang="en-US" sz="1500" kern="100" dirty="0">
                <a:solidFill>
                  <a:srgbClr val="000000"/>
                </a:solidFill>
                <a:effectLst/>
                <a:ea typeface="Calibri" panose="020F0502020204030204" pitchFamily="34" charset="0"/>
                <a:cs typeface="Times New Roman" panose="02020603050405020304" pitchFamily="18" charset="0"/>
              </a:rPr>
              <a:t> P et al. EHA 2023;Abstract S200.</a:t>
            </a:r>
            <a:endParaRPr lang="en-US" sz="15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4965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E8ED1A-01ED-C8AC-FE06-A630B87CA3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27166" y="588270"/>
            <a:ext cx="10137667" cy="5432385"/>
          </a:xfrm>
          <a:prstGeom prst="rect">
            <a:avLst/>
          </a:prstGeom>
        </p:spPr>
      </p:pic>
    </p:spTree>
    <p:extLst>
      <p:ext uri="{BB962C8B-B14F-4D97-AF65-F5344CB8AC3E}">
        <p14:creationId xmlns:p14="http://schemas.microsoft.com/office/powerpoint/2010/main" val="1592490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96CD39-BBE8-C9C2-92B5-659A4DC8E8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2412" y="358139"/>
            <a:ext cx="11367175" cy="6141722"/>
          </a:xfrm>
          <a:prstGeom prst="rect">
            <a:avLst/>
          </a:prstGeom>
        </p:spPr>
      </p:pic>
      <p:sp>
        <p:nvSpPr>
          <p:cNvPr id="3" name="TextBox 2">
            <a:extLst>
              <a:ext uri="{FF2B5EF4-FFF2-40B4-BE49-F238E27FC236}">
                <a16:creationId xmlns:a16="http://schemas.microsoft.com/office/drawing/2014/main" id="{7E955CA9-2F44-B387-E5C5-BD6DA7D6F6D4}"/>
              </a:ext>
            </a:extLst>
          </p:cNvPr>
          <p:cNvSpPr txBox="1"/>
          <p:nvPr/>
        </p:nvSpPr>
        <p:spPr>
          <a:xfrm>
            <a:off x="295381" y="6534835"/>
            <a:ext cx="3485508" cy="323165"/>
          </a:xfrm>
          <a:prstGeom prst="rect">
            <a:avLst/>
          </a:prstGeom>
          <a:noFill/>
        </p:spPr>
        <p:txBody>
          <a:bodyPr wrap="square">
            <a:spAutoFit/>
          </a:bodyPr>
          <a:lstStyle/>
          <a:p>
            <a:pPr marL="0" marR="0">
              <a:spcBef>
                <a:spcPts val="0"/>
              </a:spcBef>
              <a:spcAft>
                <a:spcPts val="0"/>
              </a:spcAft>
            </a:pPr>
            <a:r>
              <a:rPr lang="en-US" sz="1500" kern="100" dirty="0" err="1">
                <a:solidFill>
                  <a:srgbClr val="000000"/>
                </a:solidFill>
                <a:effectLst/>
                <a:ea typeface="Calibri" panose="020F0502020204030204" pitchFamily="34" charset="0"/>
                <a:cs typeface="Times New Roman" panose="02020603050405020304" pitchFamily="18" charset="0"/>
              </a:rPr>
              <a:t>Wiestner</a:t>
            </a:r>
            <a:r>
              <a:rPr lang="en-US" sz="1500" kern="100" dirty="0">
                <a:solidFill>
                  <a:srgbClr val="000000"/>
                </a:solidFill>
                <a:effectLst/>
                <a:ea typeface="Calibri" panose="020F0502020204030204" pitchFamily="34" charset="0"/>
                <a:cs typeface="Times New Roman" panose="02020603050405020304" pitchFamily="18" charset="0"/>
              </a:rPr>
              <a:t> A et al. ASH 2023;Abstract 201. </a:t>
            </a:r>
            <a:endParaRPr lang="en-US" sz="15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8217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711EB4-A50A-5B87-0619-7C8731FA14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199" y="833995"/>
            <a:ext cx="4905055" cy="2522350"/>
          </a:xfrm>
          <a:prstGeom prst="rect">
            <a:avLst/>
          </a:prstGeom>
        </p:spPr>
      </p:pic>
      <p:pic>
        <p:nvPicPr>
          <p:cNvPr id="7" name="Picture 6">
            <a:extLst>
              <a:ext uri="{FF2B5EF4-FFF2-40B4-BE49-F238E27FC236}">
                <a16:creationId xmlns:a16="http://schemas.microsoft.com/office/drawing/2014/main" id="{AC278954-848E-3139-C0C2-A7DD796482A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38200" y="3356345"/>
            <a:ext cx="4905054" cy="2993654"/>
          </a:xfrm>
          <a:prstGeom prst="rect">
            <a:avLst/>
          </a:prstGeom>
        </p:spPr>
      </p:pic>
      <p:pic>
        <p:nvPicPr>
          <p:cNvPr id="9" name="Picture 8">
            <a:extLst>
              <a:ext uri="{FF2B5EF4-FFF2-40B4-BE49-F238E27FC236}">
                <a16:creationId xmlns:a16="http://schemas.microsoft.com/office/drawing/2014/main" id="{CDB6BA5A-A216-F16B-D1B0-24E547FCE95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191996" y="833994"/>
            <a:ext cx="5383241" cy="5516005"/>
          </a:xfrm>
          <a:prstGeom prst="rect">
            <a:avLst/>
          </a:prstGeom>
        </p:spPr>
      </p:pic>
      <p:sp>
        <p:nvSpPr>
          <p:cNvPr id="3" name="Title 2">
            <a:extLst>
              <a:ext uri="{FF2B5EF4-FFF2-40B4-BE49-F238E27FC236}">
                <a16:creationId xmlns:a16="http://schemas.microsoft.com/office/drawing/2014/main" id="{46DEF5CD-42BA-E6F8-0359-488EC4A50558}"/>
              </a:ext>
            </a:extLst>
          </p:cNvPr>
          <p:cNvSpPr>
            <a:spLocks noGrp="1"/>
          </p:cNvSpPr>
          <p:nvPr>
            <p:ph type="title"/>
          </p:nvPr>
        </p:nvSpPr>
        <p:spPr>
          <a:xfrm>
            <a:off x="742205" y="59869"/>
            <a:ext cx="10515600" cy="856694"/>
          </a:xfrm>
        </p:spPr>
        <p:txBody>
          <a:bodyPr/>
          <a:lstStyle/>
          <a:p>
            <a:pPr algn="ctr"/>
            <a:r>
              <a:rPr lang="en-US" dirty="0"/>
              <a:t>PFS and OS among TP53 subjects</a:t>
            </a:r>
          </a:p>
        </p:txBody>
      </p:sp>
      <p:sp>
        <p:nvSpPr>
          <p:cNvPr id="2" name="TextBox 1">
            <a:extLst>
              <a:ext uri="{FF2B5EF4-FFF2-40B4-BE49-F238E27FC236}">
                <a16:creationId xmlns:a16="http://schemas.microsoft.com/office/drawing/2014/main" id="{B9B966D9-0BD0-3806-C048-D6E4810E73BC}"/>
              </a:ext>
            </a:extLst>
          </p:cNvPr>
          <p:cNvSpPr txBox="1"/>
          <p:nvPr/>
        </p:nvSpPr>
        <p:spPr>
          <a:xfrm>
            <a:off x="295381" y="6534835"/>
            <a:ext cx="3485508" cy="323165"/>
          </a:xfrm>
          <a:prstGeom prst="rect">
            <a:avLst/>
          </a:prstGeom>
          <a:noFill/>
        </p:spPr>
        <p:txBody>
          <a:bodyPr wrap="square">
            <a:spAutoFit/>
          </a:bodyPr>
          <a:lstStyle/>
          <a:p>
            <a:pPr marL="0" marR="0">
              <a:spcBef>
                <a:spcPts val="0"/>
              </a:spcBef>
              <a:spcAft>
                <a:spcPts val="0"/>
              </a:spcAft>
            </a:pPr>
            <a:r>
              <a:rPr lang="en-US" sz="1500" kern="100" dirty="0" err="1">
                <a:solidFill>
                  <a:srgbClr val="000000"/>
                </a:solidFill>
                <a:effectLst/>
                <a:ea typeface="Calibri" panose="020F0502020204030204" pitchFamily="34" charset="0"/>
                <a:cs typeface="Times New Roman" panose="02020603050405020304" pitchFamily="18" charset="0"/>
              </a:rPr>
              <a:t>Wiestner</a:t>
            </a:r>
            <a:r>
              <a:rPr lang="en-US" sz="1500" kern="100" dirty="0">
                <a:solidFill>
                  <a:srgbClr val="000000"/>
                </a:solidFill>
                <a:effectLst/>
                <a:ea typeface="Calibri" panose="020F0502020204030204" pitchFamily="34" charset="0"/>
                <a:cs typeface="Times New Roman" panose="02020603050405020304" pitchFamily="18" charset="0"/>
              </a:rPr>
              <a:t> A et al. ASH 2023;Abstract 201. </a:t>
            </a:r>
            <a:endParaRPr lang="en-US" sz="15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7066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A6F717-16E8-70BC-EDB7-D01CB4BC499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3496" y="417433"/>
            <a:ext cx="10525007" cy="6023134"/>
          </a:xfrm>
          <a:prstGeom prst="rect">
            <a:avLst/>
          </a:prstGeom>
        </p:spPr>
      </p:pic>
      <p:sp>
        <p:nvSpPr>
          <p:cNvPr id="2" name="TextBox 1">
            <a:extLst>
              <a:ext uri="{FF2B5EF4-FFF2-40B4-BE49-F238E27FC236}">
                <a16:creationId xmlns:a16="http://schemas.microsoft.com/office/drawing/2014/main" id="{F37740F9-0092-D962-06DB-7BEF9ED43ABD}"/>
              </a:ext>
            </a:extLst>
          </p:cNvPr>
          <p:cNvSpPr txBox="1"/>
          <p:nvPr/>
        </p:nvSpPr>
        <p:spPr>
          <a:xfrm>
            <a:off x="295381" y="6534835"/>
            <a:ext cx="3485508" cy="323165"/>
          </a:xfrm>
          <a:prstGeom prst="rect">
            <a:avLst/>
          </a:prstGeom>
          <a:noFill/>
        </p:spPr>
        <p:txBody>
          <a:bodyPr wrap="square">
            <a:spAutoFit/>
          </a:bodyPr>
          <a:lstStyle/>
          <a:p>
            <a:pPr marL="0" marR="0">
              <a:spcBef>
                <a:spcPts val="0"/>
              </a:spcBef>
              <a:spcAft>
                <a:spcPts val="0"/>
              </a:spcAft>
            </a:pPr>
            <a:r>
              <a:rPr lang="en-US" sz="1500" kern="100" dirty="0" err="1">
                <a:solidFill>
                  <a:srgbClr val="000000"/>
                </a:solidFill>
                <a:effectLst/>
                <a:ea typeface="Calibri" panose="020F0502020204030204" pitchFamily="34" charset="0"/>
                <a:cs typeface="Times New Roman" panose="02020603050405020304" pitchFamily="18" charset="0"/>
              </a:rPr>
              <a:t>Wiestner</a:t>
            </a:r>
            <a:r>
              <a:rPr lang="en-US" sz="1500" kern="100" dirty="0">
                <a:solidFill>
                  <a:srgbClr val="000000"/>
                </a:solidFill>
                <a:effectLst/>
                <a:ea typeface="Calibri" panose="020F0502020204030204" pitchFamily="34" charset="0"/>
                <a:cs typeface="Times New Roman" panose="02020603050405020304" pitchFamily="18" charset="0"/>
              </a:rPr>
              <a:t> A et al. ASH 2023;Abstract 201. </a:t>
            </a:r>
            <a:endParaRPr lang="en-US" sz="15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1719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BAE8D0-CA20-4819-8CF4-F0AD7A12FEC5}"/>
</file>

<file path=customXml/itemProps2.xml><?xml version="1.0" encoding="utf-8"?>
<ds:datastoreItem xmlns:ds="http://schemas.openxmlformats.org/officeDocument/2006/customXml" ds:itemID="{5A8F12FD-9146-4012-AC34-952D29781A18}"/>
</file>

<file path=docProps/app.xml><?xml version="1.0" encoding="utf-8"?>
<Properties xmlns="http://schemas.openxmlformats.org/officeDocument/2006/extended-properties" xmlns:vt="http://schemas.openxmlformats.org/officeDocument/2006/docPropsVTypes">
  <TotalTime>4916</TotalTime>
  <Words>1525</Words>
  <Application>Microsoft Macintosh PowerPoint</Application>
  <PresentationFormat>Widescreen</PresentationFormat>
  <Paragraphs>367</Paragraphs>
  <Slides>40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Georgia</vt:lpstr>
      <vt:lpstr>Helvetica</vt:lpstr>
      <vt:lpstr>Office Theme</vt:lpstr>
      <vt:lpstr>Year in Review Chronic Lymphocytic Leukemia</vt:lpstr>
      <vt:lpstr>CLL12 Ibrutinib vs Watch and Wait</vt:lpstr>
      <vt:lpstr>Treatment improves PFS but  no OS impact of early therapy</vt:lpstr>
      <vt:lpstr>PowerPoint Presentation</vt:lpstr>
      <vt:lpstr>PowerPoint Presentation</vt:lpstr>
      <vt:lpstr>PowerPoint Presentation</vt:lpstr>
      <vt:lpstr>PowerPoint Presentation</vt:lpstr>
      <vt:lpstr>PFS and OS among TP53 subjects</vt:lpstr>
      <vt:lpstr>PowerPoint Presentation</vt:lpstr>
      <vt:lpstr>PowerPoint Presentation</vt:lpstr>
      <vt:lpstr>FLAIR vs ECOG 1912</vt:lpstr>
      <vt:lpstr>Frontline Ibrutinib Conclusions</vt:lpstr>
      <vt:lpstr>BTK/CD20</vt:lpstr>
      <vt:lpstr>Median PFS was significantly higher for A-containing arms vs O+Clb</vt:lpstr>
      <vt:lpstr>ORR improves over time in acalabrutinib-containing arms </vt:lpstr>
      <vt:lpstr>Acalabrutinib-treated patients who achieved CR/CRi had longer PFS </vt:lpstr>
      <vt:lpstr>PowerPoint Presentation</vt:lpstr>
      <vt:lpstr>PowerPoint Presentation</vt:lpstr>
      <vt:lpstr>ALPINE: Zanu vs Ibrutinib</vt:lpstr>
      <vt:lpstr>ALPINE: Zanu vs Ibrutinib</vt:lpstr>
      <vt:lpstr>PowerPoint Presentation</vt:lpstr>
      <vt:lpstr>Second Generation BTK Conclusions</vt:lpstr>
      <vt:lpstr>PowerPoint Presentation</vt:lpstr>
      <vt:lpstr>CLL14: Obi+Clb vs Obi+Ven</vt:lpstr>
      <vt:lpstr>Obi-Ven; Multivariate Analysis and OS Curve</vt:lpstr>
      <vt:lpstr>PowerPoint Presentation</vt:lpstr>
      <vt:lpstr>ORR/MRD favors Obinutuzumab</vt:lpstr>
      <vt:lpstr>PFS favors Obi/Ven +/- BTK</vt:lpstr>
      <vt:lpstr>CLL13 vs CLL14: Impact of Patient Fitness</vt:lpstr>
      <vt:lpstr>PowerPoint Presentation</vt:lpstr>
      <vt:lpstr>Final PFS Analysis of MURANO</vt:lpstr>
      <vt:lpstr>MURANO: Enduring MRD and Retreatment</vt:lpstr>
      <vt:lpstr>PowerPoint Presentation</vt:lpstr>
      <vt:lpstr>Venetoclax Conclusions</vt:lpstr>
      <vt:lpstr>PowerPoint Presentation</vt:lpstr>
      <vt:lpstr>ORR Similar Between BCL-2 Exposed/Naive</vt:lpstr>
      <vt:lpstr>PFS Varied based upon prior BCL2 exposure</vt:lpstr>
      <vt:lpstr>PowerPoint Presentation</vt:lpstr>
      <vt:lpstr>Mutation Profile Evolves  on Pirtobrutinib</vt:lpstr>
      <vt:lpstr>Pirtobrutinib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Sharman, Jeff P MD</dc:creator>
  <cp:lastModifiedBy>Silvana Izquierdo</cp:lastModifiedBy>
  <cp:revision>14</cp:revision>
  <dcterms:created xsi:type="dcterms:W3CDTF">2024-01-26T02:00:38Z</dcterms:created>
  <dcterms:modified xsi:type="dcterms:W3CDTF">2024-01-31T12:34:01Z</dcterms:modified>
</cp:coreProperties>
</file>