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entation.xml" ContentType="application/vnd.openxmlformats-officedocument.presentationml.presentation.main+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59.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58.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140.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17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6.xml" ContentType="application/vnd.openxmlformats-officedocument.presentationml.slideMaster+xml"/>
  <Override PartName="/ppt/slideMasters/slideMaster25.xml" ContentType="application/vnd.openxmlformats-officedocument.presentationml.slideMaster+xml"/>
  <Override PartName="/ppt/slideMasters/slideMaster24.xml" ContentType="application/vnd.openxmlformats-officedocument.presentationml.slideMaster+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56.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media/image96.jpg" ContentType="image/jpg"/>
  <Override PartName="/ppt/theme/theme2.xml" ContentType="application/vnd.openxmlformats-officedocument.theme+xml"/>
  <Override PartName="/ppt/theme/theme3.xml" ContentType="application/vnd.openxmlformats-officedocument.theme+xml"/>
  <Override PartName="/ppt/theme/theme28.xml" ContentType="application/vnd.openxmlformats-officedocument.theme+xml"/>
  <Override PartName="/ppt/theme/theme27.xml" ContentType="application/vnd.openxmlformats-officedocument.theme+xml"/>
  <Override PartName="/ppt/theme/theme26.xml" ContentType="application/vnd.openxmlformats-officedocument.theme+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4.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8.xml" ContentType="application/vnd.openxmlformats-officedocument.presentationml.tags+xml"/>
  <Override PartName="/ppt/tags/tag21.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2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70" r:id="rId2"/>
    <p:sldMasterId id="2147485222" r:id="rId3"/>
    <p:sldMasterId id="2147485232" r:id="rId4"/>
    <p:sldMasterId id="2147485259" r:id="rId5"/>
    <p:sldMasterId id="2147485272" r:id="rId6"/>
    <p:sldMasterId id="2147485319" r:id="rId7"/>
    <p:sldMasterId id="2147485349" r:id="rId8"/>
    <p:sldMasterId id="2147485374" r:id="rId9"/>
    <p:sldMasterId id="2147485397" r:id="rId10"/>
    <p:sldMasterId id="2147485441" r:id="rId11"/>
    <p:sldMasterId id="2147485455" r:id="rId12"/>
    <p:sldMasterId id="2147485474" r:id="rId13"/>
    <p:sldMasterId id="2147485500" r:id="rId14"/>
    <p:sldMasterId id="2147485554" r:id="rId15"/>
    <p:sldMasterId id="2147485581" r:id="rId16"/>
    <p:sldMasterId id="2147485606" r:id="rId17"/>
    <p:sldMasterId id="2147485618" r:id="rId18"/>
    <p:sldMasterId id="2147485649" r:id="rId19"/>
    <p:sldMasterId id="2147485697" r:id="rId20"/>
    <p:sldMasterId id="2147485718" r:id="rId21"/>
    <p:sldMasterId id="2147485730" r:id="rId22"/>
    <p:sldMasterId id="2147485744" r:id="rId23"/>
    <p:sldMasterId id="2147485797" r:id="rId24"/>
    <p:sldMasterId id="2147485822" r:id="rId25"/>
    <p:sldMasterId id="2147485833" r:id="rId26"/>
  </p:sldMasterIdLst>
  <p:notesMasterIdLst>
    <p:notesMasterId r:id="rId124"/>
  </p:notesMasterIdLst>
  <p:handoutMasterIdLst>
    <p:handoutMasterId r:id="rId125"/>
  </p:handoutMasterIdLst>
  <p:sldIdLst>
    <p:sldId id="2147483638" r:id="rId27"/>
    <p:sldId id="350" r:id="rId28"/>
    <p:sldId id="2147472026" r:id="rId29"/>
    <p:sldId id="2147483532" r:id="rId30"/>
    <p:sldId id="2147480704" r:id="rId31"/>
    <p:sldId id="319" r:id="rId32"/>
    <p:sldId id="258" r:id="rId33"/>
    <p:sldId id="2147483642" r:id="rId34"/>
    <p:sldId id="2147483643" r:id="rId35"/>
    <p:sldId id="281" r:id="rId36"/>
    <p:sldId id="283" r:id="rId37"/>
    <p:sldId id="2147483602" r:id="rId38"/>
    <p:sldId id="262" r:id="rId39"/>
    <p:sldId id="263" r:id="rId40"/>
    <p:sldId id="362" r:id="rId41"/>
    <p:sldId id="368" r:id="rId42"/>
    <p:sldId id="369" r:id="rId43"/>
    <p:sldId id="2147483647" r:id="rId44"/>
    <p:sldId id="261" r:id="rId45"/>
    <p:sldId id="357" r:id="rId46"/>
    <p:sldId id="268" r:id="rId47"/>
    <p:sldId id="371" r:id="rId48"/>
    <p:sldId id="291" r:id="rId49"/>
    <p:sldId id="331" r:id="rId50"/>
    <p:sldId id="2147483645" r:id="rId51"/>
    <p:sldId id="370" r:id="rId52"/>
    <p:sldId id="329" r:id="rId53"/>
    <p:sldId id="278" r:id="rId54"/>
    <p:sldId id="297" r:id="rId55"/>
    <p:sldId id="296" r:id="rId56"/>
    <p:sldId id="372" r:id="rId57"/>
    <p:sldId id="2147474313" r:id="rId58"/>
    <p:sldId id="2147474316" r:id="rId59"/>
    <p:sldId id="2147474318" r:id="rId60"/>
    <p:sldId id="320" r:id="rId61"/>
    <p:sldId id="373" r:id="rId62"/>
    <p:sldId id="2147470955" r:id="rId63"/>
    <p:sldId id="2147470957" r:id="rId64"/>
    <p:sldId id="2147470958" r:id="rId65"/>
    <p:sldId id="334" r:id="rId66"/>
    <p:sldId id="335" r:id="rId67"/>
    <p:sldId id="336" r:id="rId68"/>
    <p:sldId id="337" r:id="rId69"/>
    <p:sldId id="339" r:id="rId70"/>
    <p:sldId id="2147483646" r:id="rId71"/>
    <p:sldId id="374" r:id="rId72"/>
    <p:sldId id="2147481047" r:id="rId73"/>
    <p:sldId id="293" r:id="rId74"/>
    <p:sldId id="277" r:id="rId75"/>
    <p:sldId id="2147470997" r:id="rId76"/>
    <p:sldId id="2147475695" r:id="rId77"/>
    <p:sldId id="2141414556" r:id="rId78"/>
    <p:sldId id="259" r:id="rId79"/>
    <p:sldId id="286" r:id="rId80"/>
    <p:sldId id="376" r:id="rId81"/>
    <p:sldId id="367" r:id="rId82"/>
    <p:sldId id="2147481038" r:id="rId83"/>
    <p:sldId id="2147480190" r:id="rId84"/>
    <p:sldId id="2147480191" r:id="rId85"/>
    <p:sldId id="295" r:id="rId86"/>
    <p:sldId id="2147475239" r:id="rId87"/>
    <p:sldId id="377" r:id="rId88"/>
    <p:sldId id="2147475215" r:id="rId89"/>
    <p:sldId id="2147475238" r:id="rId90"/>
    <p:sldId id="282" r:id="rId91"/>
    <p:sldId id="345" r:id="rId92"/>
    <p:sldId id="256" r:id="rId93"/>
    <p:sldId id="325" r:id="rId94"/>
    <p:sldId id="2147480333" r:id="rId95"/>
    <p:sldId id="274" r:id="rId96"/>
    <p:sldId id="275" r:id="rId97"/>
    <p:sldId id="292" r:id="rId98"/>
    <p:sldId id="285" r:id="rId99"/>
    <p:sldId id="272" r:id="rId100"/>
    <p:sldId id="273" r:id="rId101"/>
    <p:sldId id="287" r:id="rId102"/>
    <p:sldId id="257" r:id="rId103"/>
    <p:sldId id="2147483641" r:id="rId104"/>
    <p:sldId id="264" r:id="rId105"/>
    <p:sldId id="265" r:id="rId106"/>
    <p:sldId id="267" r:id="rId107"/>
    <p:sldId id="305" r:id="rId108"/>
    <p:sldId id="324" r:id="rId109"/>
    <p:sldId id="308" r:id="rId110"/>
    <p:sldId id="310" r:id="rId111"/>
    <p:sldId id="311" r:id="rId112"/>
    <p:sldId id="260" r:id="rId113"/>
    <p:sldId id="266" r:id="rId114"/>
    <p:sldId id="378" r:id="rId115"/>
    <p:sldId id="313" r:id="rId116"/>
    <p:sldId id="314" r:id="rId117"/>
    <p:sldId id="315" r:id="rId118"/>
    <p:sldId id="341" r:id="rId119"/>
    <p:sldId id="379" r:id="rId120"/>
    <p:sldId id="342" r:id="rId121"/>
    <p:sldId id="300" r:id="rId122"/>
    <p:sldId id="351" r:id="rId123"/>
  </p:sldIdLst>
  <p:sldSz cx="12192000" cy="6858000"/>
  <p:notesSz cx="7772400" cy="10058400"/>
  <p:custDataLst>
    <p:tags r:id="rId12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652C91"/>
    <a:srgbClr val="910630"/>
    <a:srgbClr val="E3DBEB"/>
    <a:srgbClr val="00224F"/>
    <a:srgbClr val="0432FF"/>
    <a:srgbClr val="C8E9EE"/>
    <a:srgbClr val="CCE3E8"/>
    <a:srgbClr val="115285"/>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0" autoAdjust="0"/>
    <p:restoredTop sz="96327" autoAdjust="0"/>
  </p:normalViewPr>
  <p:slideViewPr>
    <p:cSldViewPr>
      <p:cViewPr varScale="1">
        <p:scale>
          <a:sx n="124" d="100"/>
          <a:sy n="124" d="100"/>
        </p:scale>
        <p:origin x="680" y="16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notesMaster" Target="notesMasters/notesMaster1.xml"/><Relationship Id="rId129" Type="http://schemas.openxmlformats.org/officeDocument/2006/relationships/viewProps" Target="view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tableStyles" Target="tableStyle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customXml" Target="../customXml/item1.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240351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798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481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9054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33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68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87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058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4904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544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748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06287-5C21-CA4E-9AE8-D22D2218D867}" type="slidenum">
              <a:rPr lang="en-US" smtClean="0"/>
              <a:t>33</a:t>
            </a:fld>
            <a:endParaRPr lang="en-US"/>
          </a:p>
        </p:txBody>
      </p:sp>
    </p:spTree>
    <p:extLst>
      <p:ext uri="{BB962C8B-B14F-4D97-AF65-F5344CB8AC3E}">
        <p14:creationId xmlns:p14="http://schemas.microsoft.com/office/powerpoint/2010/main" val="53037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813AF-6D50-43B5-ABAB-0FAC79870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0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60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4.xml"/><Relationship Id="rId4" Type="http://schemas.openxmlformats.org/officeDocument/2006/relationships/image" Target="../media/image40.sv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7.png"/><Relationship Id="rId4" Type="http://schemas.microsoft.com/office/2007/relationships/hdphoto" Target="../media/hdphoto2.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7.png"/><Relationship Id="rId4" Type="http://schemas.microsoft.com/office/2007/relationships/hdphoto" Target="../media/hdphoto2.wdp"/></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8.png"/><Relationship Id="rId4" Type="http://schemas.microsoft.com/office/2007/relationships/hdphoto" Target="../media/hdphoto2.wdp"/></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3" Type="http://schemas.openxmlformats.org/officeDocument/2006/relationships/hyperlink" Target="http://www.rigel.com/" TargetMode="External"/><Relationship Id="rId2" Type="http://schemas.openxmlformats.org/officeDocument/2006/relationships/image" Target="../media/image51.emf"/><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4" Type="http://schemas.microsoft.com/office/2007/relationships/hdphoto" Target="../media/hdphoto2.wdp"/></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8.xml"/><Relationship Id="rId6" Type="http://schemas.microsoft.com/office/2007/relationships/hdphoto" Target="../media/hdphoto1.wdp"/><Relationship Id="rId5" Type="http://schemas.openxmlformats.org/officeDocument/2006/relationships/image" Target="../media/image49.png"/><Relationship Id="rId4" Type="http://schemas.microsoft.com/office/2007/relationships/hdphoto" Target="../media/hdphoto2.wdp"/></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2.emf"/><Relationship Id="rId4"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8.xml"/><Relationship Id="rId1" Type="http://schemas.openxmlformats.org/officeDocument/2006/relationships/tags" Target="../tags/tag1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emf"/></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20.xml"/><Relationship Id="rId4" Type="http://schemas.microsoft.com/office/2007/relationships/hdphoto" Target="../media/hdphoto3.wdp"/></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Master" Target="../slideMasters/slideMaster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3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4" Type="http://schemas.openxmlformats.org/officeDocument/2006/relationships/image" Target="../media/image63.png"/></Relationships>
</file>

<file path=ppt/slideLayouts/_rels/slideLayout3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4" Type="http://schemas.openxmlformats.org/officeDocument/2006/relationships/image" Target="../media/image63.png"/></Relationships>
</file>

<file path=ppt/slideLayouts/_rels/slideLayout3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 Id="rId5" Type="http://schemas.openxmlformats.org/officeDocument/2006/relationships/image" Target="../media/image65.png"/><Relationship Id="rId4" Type="http://schemas.openxmlformats.org/officeDocument/2006/relationships/image" Target="../media/image64.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24.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Master" Target="../slideMasters/slideMaster24.xml"/><Relationship Id="rId4" Type="http://schemas.openxmlformats.org/officeDocument/2006/relationships/image" Target="../media/image75.svg"/></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7.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ags" Target="../tags/tag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6/26/24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6/26/24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6/26/24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6/26/24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26/06/2024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43735726"/>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0432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EEB7B811-74B2-31E5-5EDF-E2C3E998F459}"/>
              </a:ext>
            </a:extLst>
          </p:cNvPr>
          <p:cNvGrpSpPr/>
          <p:nvPr userDrawn="1"/>
        </p:nvGrpSpPr>
        <p:grpSpPr>
          <a:xfrm>
            <a:off x="8867163" y="6298816"/>
            <a:ext cx="2876364" cy="394353"/>
            <a:chOff x="8869472" y="6298815"/>
            <a:chExt cx="2877113" cy="394353"/>
          </a:xfrm>
        </p:grpSpPr>
        <p:pic>
          <p:nvPicPr>
            <p:cNvPr id="8" name="Picture 7">
              <a:extLst>
                <a:ext uri="{FF2B5EF4-FFF2-40B4-BE49-F238E27FC236}">
                  <a16:creationId xmlns:a16="http://schemas.microsoft.com/office/drawing/2014/main" id="{21E6F027-F580-0051-8F4E-9CFDD38EF6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448B518F-CD3C-2E56-BCD8-87BA2DE99FBC}"/>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328066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5429409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0961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D860CEF-B07A-B0DB-2635-CBEC2B8870BD}"/>
              </a:ext>
            </a:extLst>
          </p:cNvPr>
          <p:cNvGrpSpPr/>
          <p:nvPr userDrawn="1"/>
        </p:nvGrpSpPr>
        <p:grpSpPr>
          <a:xfrm>
            <a:off x="8867163" y="6298816"/>
            <a:ext cx="2876364" cy="394353"/>
            <a:chOff x="8869472" y="6298815"/>
            <a:chExt cx="2877113" cy="394353"/>
          </a:xfrm>
        </p:grpSpPr>
        <p:pic>
          <p:nvPicPr>
            <p:cNvPr id="9" name="Picture 8">
              <a:extLst>
                <a:ext uri="{FF2B5EF4-FFF2-40B4-BE49-F238E27FC236}">
                  <a16:creationId xmlns:a16="http://schemas.microsoft.com/office/drawing/2014/main" id="{FE80DF93-0034-ED66-1BB0-EA9A8AB75F1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603E6571-86A7-515D-CA11-D3C95AE389BA}"/>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074304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0406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736C00A-76EB-ADD6-5FC5-AA3EF86959B2}"/>
              </a:ext>
            </a:extLst>
          </p:cNvPr>
          <p:cNvGrpSpPr/>
          <p:nvPr userDrawn="1"/>
        </p:nvGrpSpPr>
        <p:grpSpPr>
          <a:xfrm>
            <a:off x="8867163" y="6298816"/>
            <a:ext cx="2876364" cy="394353"/>
            <a:chOff x="8869472" y="6298815"/>
            <a:chExt cx="2877113" cy="394353"/>
          </a:xfrm>
        </p:grpSpPr>
        <p:pic>
          <p:nvPicPr>
            <p:cNvPr id="3" name="Picture 2">
              <a:extLst>
                <a:ext uri="{FF2B5EF4-FFF2-40B4-BE49-F238E27FC236}">
                  <a16:creationId xmlns:a16="http://schemas.microsoft.com/office/drawing/2014/main" id="{77F4B00F-7E8C-6E8F-5B6E-1024BF5A2A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59BDD426-20EE-BF10-3F92-44475697A854}"/>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228584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79068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55581800-5047-7676-088F-294E2A69B4C4}"/>
              </a:ext>
            </a:extLst>
          </p:cNvPr>
          <p:cNvGrpSpPr/>
          <p:nvPr userDrawn="1"/>
        </p:nvGrpSpPr>
        <p:grpSpPr>
          <a:xfrm>
            <a:off x="8867163" y="6298816"/>
            <a:ext cx="2876364" cy="394353"/>
            <a:chOff x="8869472" y="6298815"/>
            <a:chExt cx="2877113" cy="394353"/>
          </a:xfrm>
        </p:grpSpPr>
        <p:pic>
          <p:nvPicPr>
            <p:cNvPr id="7" name="Picture 6">
              <a:extLst>
                <a:ext uri="{FF2B5EF4-FFF2-40B4-BE49-F238E27FC236}">
                  <a16:creationId xmlns:a16="http://schemas.microsoft.com/office/drawing/2014/main" id="{EBB3D6FA-603E-71A0-5A3D-B2CE9BFBF6F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65B74116-6E7B-BCB0-B22C-607CDE3392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56293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58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E93674E-F04B-A322-E69C-F6979CB89AA3}"/>
              </a:ext>
            </a:extLst>
          </p:cNvPr>
          <p:cNvGrpSpPr/>
          <p:nvPr userDrawn="1"/>
        </p:nvGrpSpPr>
        <p:grpSpPr>
          <a:xfrm>
            <a:off x="8867163" y="6298816"/>
            <a:ext cx="2876364" cy="394353"/>
            <a:chOff x="8869472" y="6298815"/>
            <a:chExt cx="2877113" cy="394353"/>
          </a:xfrm>
        </p:grpSpPr>
        <p:pic>
          <p:nvPicPr>
            <p:cNvPr id="6" name="Picture 5">
              <a:extLst>
                <a:ext uri="{FF2B5EF4-FFF2-40B4-BE49-F238E27FC236}">
                  <a16:creationId xmlns:a16="http://schemas.microsoft.com/office/drawing/2014/main" id="{44B66A71-2208-AA5A-5319-AF9CBBE7F1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E3173B27-1C16-1B9A-7764-73F13DDE6F3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367504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216530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dna molecule and a blue background&#10;&#10;Description automatically generated with medium confidence">
            <a:extLst>
              <a:ext uri="{FF2B5EF4-FFF2-40B4-BE49-F238E27FC236}">
                <a16:creationId xmlns:a16="http://schemas.microsoft.com/office/drawing/2014/main" id="{A78DD051-D44B-B8D2-2442-BD7E304289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6731" y="3678238"/>
            <a:ext cx="6107501" cy="317976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82913131"/>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55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35E5A3A-7F61-9657-80C0-9CD7578FE357}"/>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D1157D6-CBE3-5FCB-5C8C-F03741FB26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1F8ABEF7-1EBC-2B4E-AB38-DCB17BA2E61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628949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2DE2A2-02C2-53E5-43A5-8DF4D4CAEE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24714950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44811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98D05856-3274-8413-3A54-8EAAFE57C4EE}"/>
              </a:ext>
            </a:extLst>
          </p:cNvPr>
          <p:cNvGrpSpPr/>
          <p:nvPr userDrawn="1"/>
        </p:nvGrpSpPr>
        <p:grpSpPr>
          <a:xfrm>
            <a:off x="8869472" y="6298815"/>
            <a:ext cx="2877113" cy="394353"/>
            <a:chOff x="8869472" y="6298815"/>
            <a:chExt cx="2877113" cy="394353"/>
          </a:xfrm>
        </p:grpSpPr>
        <p:pic>
          <p:nvPicPr>
            <p:cNvPr id="9" name="Picture 8">
              <a:extLst>
                <a:ext uri="{FF2B5EF4-FFF2-40B4-BE49-F238E27FC236}">
                  <a16:creationId xmlns:a16="http://schemas.microsoft.com/office/drawing/2014/main" id="{994D9A61-3534-E56C-7E2E-8C5943B15B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10" name="Rectangle 9">
              <a:extLst>
                <a:ext uri="{FF2B5EF4-FFF2-40B4-BE49-F238E27FC236}">
                  <a16:creationId xmlns:a16="http://schemas.microsoft.com/office/drawing/2014/main" id="{7F7E72F7-7831-A6C1-BF3A-922E21FD1688}"/>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990943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821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C07262F4-8A36-AB43-238F-C11F8775B352}"/>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0781EE24-57F9-5669-E3A3-8188882C2E2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DA64F5EF-EA1C-3037-790D-36DFC356AD0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3612611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284904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6" name="Group 5">
            <a:extLst>
              <a:ext uri="{FF2B5EF4-FFF2-40B4-BE49-F238E27FC236}">
                <a16:creationId xmlns:a16="http://schemas.microsoft.com/office/drawing/2014/main" id="{8DFF13DD-84D3-A4B2-1F0B-D26411D7DB3A}"/>
              </a:ext>
            </a:extLst>
          </p:cNvPr>
          <p:cNvGrpSpPr/>
          <p:nvPr userDrawn="1"/>
        </p:nvGrpSpPr>
        <p:grpSpPr>
          <a:xfrm>
            <a:off x="8869472" y="6298815"/>
            <a:ext cx="2877113" cy="394353"/>
            <a:chOff x="8869472" y="6298815"/>
            <a:chExt cx="2877113" cy="394353"/>
          </a:xfrm>
        </p:grpSpPr>
        <p:pic>
          <p:nvPicPr>
            <p:cNvPr id="7" name="Picture 6">
              <a:extLst>
                <a:ext uri="{FF2B5EF4-FFF2-40B4-BE49-F238E27FC236}">
                  <a16:creationId xmlns:a16="http://schemas.microsoft.com/office/drawing/2014/main" id="{55761C2D-0B7D-0BA1-9142-62A1668CE6A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47B2F18-86D9-0E74-A769-5F3BE10E39AD}"/>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6874677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1336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F78425-2241-CD37-EF40-A779D8D43E03}"/>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61EBF632-611A-0651-E2F0-EB5993A118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58B0E7D8-D51D-3046-27B9-45C45EC287AE}"/>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7280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7CE32AB-2C45-F7CF-C952-68462BDD13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4710055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6260835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6088153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138267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08851694"/>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96892744"/>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32209069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007774122"/>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283229289"/>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641353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59917386"/>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9047762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34002083"/>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916413313"/>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1703670"/>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5895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349308"/>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964485"/>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641700"/>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36970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747741154"/>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ME GLOBAL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5" y="324949"/>
            <a:ext cx="1713083" cy="345610"/>
          </a:xfrm>
          <a:prstGeom prst="rect">
            <a:avLst/>
          </a:prstGeom>
        </p:spPr>
      </p:pic>
    </p:spTree>
    <p:extLst>
      <p:ext uri="{BB962C8B-B14F-4D97-AF65-F5344CB8AC3E}">
        <p14:creationId xmlns:p14="http://schemas.microsoft.com/office/powerpoint/2010/main" val="398850710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8075128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13482"/>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ME Section Breaker">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770297"/>
            <a:ext cx="11065820" cy="738664"/>
          </a:xfrm>
          <a:prstGeom prst="rect">
            <a:avLst/>
          </a:prstGeom>
          <a:noFill/>
        </p:spPr>
        <p:txBody>
          <a:bodyPr wrap="square" lIns="0" rIns="0" anchor="b" anchorCtr="0">
            <a:spAutoFit/>
          </a:bodyPr>
          <a:lstStyle>
            <a:lvl1pPr algn="l">
              <a:lnSpc>
                <a:spcPct val="100000"/>
              </a:lnSpc>
              <a:defRPr sz="4800" b="0" cap="none" baseline="0">
                <a:solidFill>
                  <a:schemeClr val="bg1"/>
                </a:solidFill>
              </a:defRPr>
            </a:lvl1pPr>
          </a:lstStyle>
          <a:p>
            <a:r>
              <a:rPr lang="en-GB"/>
              <a:t>Section Breaker</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863" y="324949"/>
            <a:ext cx="1312443" cy="345610"/>
          </a:xfrm>
          <a:prstGeom prst="rect">
            <a:avLst/>
          </a:prstGeom>
        </p:spPr>
      </p:pic>
    </p:spTree>
    <p:extLst>
      <p:ext uri="{BB962C8B-B14F-4D97-AF65-F5344CB8AC3E}">
        <p14:creationId xmlns:p14="http://schemas.microsoft.com/office/powerpoint/2010/main" val="1606666896"/>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Divider_M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066C5A-B5A7-B04C-AB0C-46486F5BC2BB}"/>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6517" t="1428" r="6843" b="1465"/>
          <a:stretch/>
        </p:blipFill>
        <p:spPr>
          <a:xfrm>
            <a:off x="-24384" y="-1315"/>
            <a:ext cx="12240768" cy="6858000"/>
          </a:xfrm>
          <a:prstGeom prst="rect">
            <a:avLst/>
          </a:prstGeom>
        </p:spPr>
      </p:pic>
      <p:sp>
        <p:nvSpPr>
          <p:cNvPr id="10" name="Rectangle 9">
            <a:extLst>
              <a:ext uri="{FF2B5EF4-FFF2-40B4-BE49-F238E27FC236}">
                <a16:creationId xmlns:a16="http://schemas.microsoft.com/office/drawing/2014/main" id="{AC04B0E0-0D23-EE43-BBCD-AE7E983F9918}"/>
              </a:ext>
            </a:extLst>
          </p:cNvPr>
          <p:cNvSpPr/>
          <p:nvPr userDrawn="1"/>
        </p:nvSpPr>
        <p:spPr>
          <a:xfrm>
            <a:off x="-22951" y="-41442"/>
            <a:ext cx="12237901" cy="914399"/>
          </a:xfrm>
          <a:prstGeom prst="rect">
            <a:avLst/>
          </a:prstGeom>
          <a:solidFill>
            <a:srgbClr val="4C4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F7FAD50C-3B80-6E4C-93D6-8B6C88E448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2714" y="280798"/>
            <a:ext cx="2986575" cy="303247"/>
          </a:xfrm>
          <a:prstGeom prst="rect">
            <a:avLst/>
          </a:prstGeom>
        </p:spPr>
      </p:pic>
      <p:sp>
        <p:nvSpPr>
          <p:cNvPr id="84" name="Title 1"/>
          <p:cNvSpPr>
            <a:spLocks noGrp="1"/>
          </p:cNvSpPr>
          <p:nvPr>
            <p:ph type="ctrTitle" hasCustomPrompt="1"/>
          </p:nvPr>
        </p:nvSpPr>
        <p:spPr>
          <a:xfrm>
            <a:off x="3352800" y="1832220"/>
            <a:ext cx="5486400" cy="1581912"/>
          </a:xfrm>
          <a:prstGeom prst="rect">
            <a:avLst/>
          </a:prstGeom>
        </p:spPr>
        <p:txBody>
          <a:bodyPr anchor="t">
            <a:noAutofit/>
          </a:bodyPr>
          <a:lstStyle>
            <a:lvl1pPr algn="ctr">
              <a:lnSpc>
                <a:spcPct val="100000"/>
              </a:lnSpc>
              <a:spcBef>
                <a:spcPts val="0"/>
              </a:spcBef>
              <a:defRPr sz="3733" b="0" i="0" cap="none"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0468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1774896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221548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2557932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5432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015419309"/>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32302548"/>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568334403"/>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38030434"/>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191143"/>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91839801"/>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471854"/>
      </p:ext>
    </p:extLst>
  </p:cSld>
  <p:clrMapOvr>
    <a:masterClrMapping/>
  </p:clrMapOvr>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24075"/>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26734"/>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019444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149924"/>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0663745"/>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0441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9159087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703035"/>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74891585"/>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081950"/>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52703383"/>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07953"/>
      </p:ext>
    </p:extLst>
  </p:cSld>
  <p:clrMapOvr>
    <a:masterClrMapping/>
  </p:clrMapOvr>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688123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09159"/>
      </p:ext>
    </p:extLst>
  </p:cSld>
  <p:clrMapOvr>
    <a:masterClrMapping/>
  </p:clrMapOvr>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92507111"/>
      </p:ext>
    </p:extLst>
  </p:cSld>
  <p:clrMapOvr>
    <a:masterClrMapping/>
  </p:clrMapOvr>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870027"/>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14006927"/>
      </p:ext>
    </p:extLst>
  </p:cSld>
  <p:clrMapOvr>
    <a:masterClrMapping/>
  </p:clrMapOvr>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44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02854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79879"/>
      </p:ext>
    </p:extLst>
  </p:cSld>
  <p:clrMapOvr>
    <a:masterClrMapping/>
  </p:clrMapOvr>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27137528"/>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419914"/>
      </p:ext>
    </p:extLst>
  </p:cSld>
  <p:clrMapOvr>
    <a:masterClrMapping/>
  </p:clrMapOvr>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1897243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mmentary Presenta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340768"/>
            <a:ext cx="10972800" cy="5374357"/>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2D2DB2"/>
          </a:solidFill>
        </p:spPr>
        <p:txBody>
          <a:bodyPr lIns="182880" rIns="274320" anchor="ctr"/>
          <a:lstStyle>
            <a:lvl1pPr marL="98425" indent="0" algn="l">
              <a:buNone/>
              <a:defRPr sz="3600" i="0">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7539909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05315"/>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75750664"/>
      </p:ext>
    </p:extLst>
  </p:cSld>
  <p:clrMapOvr>
    <a:masterClrMapping/>
  </p:clrMapOvr>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36146940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126807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563488"/>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4122655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MedChall-Q&amp;A-EARN-UYO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9F80F76F-D900-934A-8BBD-7199A3DA5350}"/>
              </a:ext>
            </a:extLst>
          </p:cNvPr>
          <p:cNvSpPr/>
          <p:nvPr userDrawn="1"/>
        </p:nvSpPr>
        <p:spPr>
          <a:xfrm>
            <a:off x="-7620" y="-10160"/>
            <a:ext cx="12216384" cy="4856902"/>
          </a:xfrm>
          <a:custGeom>
            <a:avLst/>
            <a:gdLst>
              <a:gd name="connsiteX0" fmla="*/ 0 w 12192000"/>
              <a:gd name="connsiteY0" fmla="*/ 0 h 4856902"/>
              <a:gd name="connsiteX1" fmla="*/ 12192000 w 12192000"/>
              <a:gd name="connsiteY1" fmla="*/ 0 h 4856902"/>
              <a:gd name="connsiteX2" fmla="*/ 12192000 w 12192000"/>
              <a:gd name="connsiteY2" fmla="*/ 324091 h 4856902"/>
              <a:gd name="connsiteX3" fmla="*/ 12192000 w 12192000"/>
              <a:gd name="connsiteY3" fmla="*/ 4532811 h 4856902"/>
              <a:gd name="connsiteX4" fmla="*/ 12192000 w 12192000"/>
              <a:gd name="connsiteY4" fmla="*/ 4856902 h 4856902"/>
              <a:gd name="connsiteX5" fmla="*/ 0 w 12192000"/>
              <a:gd name="connsiteY5" fmla="*/ 4856902 h 4856902"/>
              <a:gd name="connsiteX6" fmla="*/ 0 w 12192000"/>
              <a:gd name="connsiteY6" fmla="*/ 4532811 h 4856902"/>
              <a:gd name="connsiteX7" fmla="*/ 0 w 12192000"/>
              <a:gd name="connsiteY7" fmla="*/ 324091 h 485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56902">
                <a:moveTo>
                  <a:pt x="0" y="0"/>
                </a:moveTo>
                <a:lnTo>
                  <a:pt x="12192000" y="0"/>
                </a:lnTo>
                <a:lnTo>
                  <a:pt x="12192000" y="324091"/>
                </a:lnTo>
                <a:lnTo>
                  <a:pt x="12192000" y="4532811"/>
                </a:lnTo>
                <a:lnTo>
                  <a:pt x="12192000" y="4856902"/>
                </a:lnTo>
                <a:lnTo>
                  <a:pt x="0" y="4856902"/>
                </a:lnTo>
                <a:lnTo>
                  <a:pt x="0" y="4532811"/>
                </a:lnTo>
                <a:lnTo>
                  <a:pt x="0" y="3240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Arial" panose="020B0604020202020204" pitchFamily="34" charset="0"/>
            </a:endParaRPr>
          </a:p>
        </p:txBody>
      </p:sp>
      <p:pic>
        <p:nvPicPr>
          <p:cNvPr id="8" name="Picture 7">
            <a:extLst>
              <a:ext uri="{FF2B5EF4-FFF2-40B4-BE49-F238E27FC236}">
                <a16:creationId xmlns:a16="http://schemas.microsoft.com/office/drawing/2014/main" id="{DBCC32A5-DDDD-6F4F-9364-3973A8FA2E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5145" y="164434"/>
            <a:ext cx="2081711" cy="309075"/>
          </a:xfrm>
          <a:prstGeom prst="rect">
            <a:avLst/>
          </a:prstGeom>
        </p:spPr>
      </p:pic>
      <p:sp>
        <p:nvSpPr>
          <p:cNvPr id="7" name="Freeform 6">
            <a:extLst>
              <a:ext uri="{FF2B5EF4-FFF2-40B4-BE49-F238E27FC236}">
                <a16:creationId xmlns:a16="http://schemas.microsoft.com/office/drawing/2014/main" id="{E354383B-E085-B84D-ABEE-0BA05C73F076}"/>
              </a:ext>
            </a:extLst>
          </p:cNvPr>
          <p:cNvSpPr/>
          <p:nvPr userDrawn="1"/>
        </p:nvSpPr>
        <p:spPr>
          <a:xfrm>
            <a:off x="-7620" y="1870661"/>
            <a:ext cx="12207240" cy="4967840"/>
          </a:xfrm>
          <a:custGeom>
            <a:avLst/>
            <a:gdLst>
              <a:gd name="connsiteX0" fmla="*/ 1 w 12207240"/>
              <a:gd name="connsiteY0" fmla="*/ 76 h 4967840"/>
              <a:gd name="connsiteX1" fmla="*/ 6114136 w 12207240"/>
              <a:gd name="connsiteY1" fmla="*/ 1045385 h 4967840"/>
              <a:gd name="connsiteX2" fmla="*/ 12206375 w 12207240"/>
              <a:gd name="connsiteY2" fmla="*/ 76 h 4967840"/>
              <a:gd name="connsiteX3" fmla="*/ 12207218 w 12207240"/>
              <a:gd name="connsiteY3" fmla="*/ 890024 h 4967840"/>
              <a:gd name="connsiteX4" fmla="*/ 12206945 w 12207240"/>
              <a:gd name="connsiteY4" fmla="*/ 1122287 h 4967840"/>
              <a:gd name="connsiteX5" fmla="*/ 12207218 w 12207240"/>
              <a:gd name="connsiteY5" fmla="*/ 1410724 h 4967840"/>
              <a:gd name="connsiteX6" fmla="*/ 12206161 w 12207240"/>
              <a:gd name="connsiteY6" fmla="*/ 2308902 h 4967840"/>
              <a:gd name="connsiteX7" fmla="*/ 12203126 w 12207240"/>
              <a:gd name="connsiteY7" fmla="*/ 3989960 h 4967840"/>
              <a:gd name="connsiteX8" fmla="*/ 12203374 w 12207240"/>
              <a:gd name="connsiteY8" fmla="*/ 4447140 h 4967840"/>
              <a:gd name="connsiteX9" fmla="*/ 12203092 w 12207240"/>
              <a:gd name="connsiteY9" fmla="*/ 4447140 h 4967840"/>
              <a:gd name="connsiteX10" fmla="*/ 12203374 w 12207240"/>
              <a:gd name="connsiteY10" fmla="*/ 4967840 h 4967840"/>
              <a:gd name="connsiteX11" fmla="*/ 0 w 12207240"/>
              <a:gd name="connsiteY11" fmla="*/ 4967840 h 4967840"/>
              <a:gd name="connsiteX12" fmla="*/ 0 w 12207240"/>
              <a:gd name="connsiteY12" fmla="*/ 4674007 h 4967840"/>
              <a:gd name="connsiteX13" fmla="*/ 0 w 12207240"/>
              <a:gd name="connsiteY13" fmla="*/ 4447140 h 4967840"/>
              <a:gd name="connsiteX14" fmla="*/ 0 w 12207240"/>
              <a:gd name="connsiteY14" fmla="*/ 4153307 h 4967840"/>
              <a:gd name="connsiteX15" fmla="*/ 0 w 12207240"/>
              <a:gd name="connsiteY15" fmla="*/ 4146557 h 4967840"/>
              <a:gd name="connsiteX16" fmla="*/ 0 w 12207240"/>
              <a:gd name="connsiteY16" fmla="*/ 3625857 h 4967840"/>
              <a:gd name="connsiteX17" fmla="*/ 1 w 12207240"/>
              <a:gd name="connsiteY17" fmla="*/ 549650 h 4967840"/>
              <a:gd name="connsiteX18" fmla="*/ 1 w 12207240"/>
              <a:gd name="connsiteY18" fmla="*/ 520776 h 496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07240" h="4967840">
                <a:moveTo>
                  <a:pt x="1" y="76"/>
                </a:moveTo>
                <a:cubicBezTo>
                  <a:pt x="13460" y="-10291"/>
                  <a:pt x="2547356" y="1042322"/>
                  <a:pt x="6114136" y="1045385"/>
                </a:cubicBezTo>
                <a:cubicBezTo>
                  <a:pt x="9900276" y="1055753"/>
                  <a:pt x="12229286" y="3139"/>
                  <a:pt x="12206375" y="76"/>
                </a:cubicBezTo>
                <a:cubicBezTo>
                  <a:pt x="12207099" y="294805"/>
                  <a:pt x="12207317" y="591729"/>
                  <a:pt x="12207218" y="890024"/>
                </a:cubicBezTo>
                <a:lnTo>
                  <a:pt x="12206945" y="1122287"/>
                </a:lnTo>
                <a:lnTo>
                  <a:pt x="12207218" y="1410724"/>
                </a:lnTo>
                <a:cubicBezTo>
                  <a:pt x="12207119" y="1709020"/>
                  <a:pt x="12206704" y="2008686"/>
                  <a:pt x="12206161" y="2308902"/>
                </a:cubicBezTo>
                <a:lnTo>
                  <a:pt x="12203126" y="3989960"/>
                </a:lnTo>
                <a:lnTo>
                  <a:pt x="12203374" y="4447140"/>
                </a:lnTo>
                <a:lnTo>
                  <a:pt x="12203092" y="4447140"/>
                </a:lnTo>
                <a:lnTo>
                  <a:pt x="12203374" y="4967840"/>
                </a:lnTo>
                <a:lnTo>
                  <a:pt x="0" y="4967840"/>
                </a:lnTo>
                <a:lnTo>
                  <a:pt x="0" y="4674007"/>
                </a:lnTo>
                <a:lnTo>
                  <a:pt x="0" y="4447140"/>
                </a:lnTo>
                <a:lnTo>
                  <a:pt x="0" y="4153307"/>
                </a:lnTo>
                <a:lnTo>
                  <a:pt x="0" y="4146557"/>
                </a:lnTo>
                <a:lnTo>
                  <a:pt x="0" y="3625857"/>
                </a:lnTo>
                <a:cubicBezTo>
                  <a:pt x="0" y="2586233"/>
                  <a:pt x="1" y="1627200"/>
                  <a:pt x="1" y="549650"/>
                </a:cubicBezTo>
                <a:lnTo>
                  <a:pt x="1" y="5207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Arial" panose="020B0604020202020204" pitchFamily="34" charset="0"/>
            </a:endParaRPr>
          </a:p>
        </p:txBody>
      </p:sp>
      <p:pic>
        <p:nvPicPr>
          <p:cNvPr id="9" name="Horizontal Swoosh">
            <a:extLst>
              <a:ext uri="{FF2B5EF4-FFF2-40B4-BE49-F238E27FC236}">
                <a16:creationId xmlns:a16="http://schemas.microsoft.com/office/drawing/2014/main" id="{2DA9CEC9-36E3-D14B-AFD8-837FF5C0BA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5500192" y="-3742749"/>
            <a:ext cx="1191615" cy="12236193"/>
          </a:xfrm>
          <a:prstGeom prst="rect">
            <a:avLst/>
          </a:prstGeom>
        </p:spPr>
      </p:pic>
    </p:spTree>
    <p:extLst>
      <p:ext uri="{BB962C8B-B14F-4D97-AF65-F5344CB8AC3E}">
        <p14:creationId xmlns:p14="http://schemas.microsoft.com/office/powerpoint/2010/main" val="233031108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13104F88-C2E2-C37B-AC4F-BE44049EE02F}"/>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2564729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2" name="TextBox 1">
            <a:extLst>
              <a:ext uri="{FF2B5EF4-FFF2-40B4-BE49-F238E27FC236}">
                <a16:creationId xmlns:a16="http://schemas.microsoft.com/office/drawing/2014/main" id="{AD02B670-80F3-0D5B-266F-BD3DB67E21C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28441866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02382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75460120"/>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409272685"/>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022463508"/>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148983082"/>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3782068328"/>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Tree>
    <p:extLst>
      <p:ext uri="{BB962C8B-B14F-4D97-AF65-F5344CB8AC3E}">
        <p14:creationId xmlns:p14="http://schemas.microsoft.com/office/powerpoint/2010/main" val="20116985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771651779"/>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603590527"/>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6" name="Content Placeholder 4"/>
          <p:cNvSpPr>
            <a:spLocks noGrp="1"/>
          </p:cNvSpPr>
          <p:nvPr>
            <p:ph sz="quarter" idx="12" hasCustomPrompt="1"/>
          </p:nvPr>
        </p:nvSpPr>
        <p:spPr>
          <a:xfrm>
            <a:off x="719669" y="1274618"/>
            <a:ext cx="7906172" cy="5168570"/>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963220582"/>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64813131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hasCustomPrompt="1"/>
          </p:nvPr>
        </p:nvSpPr>
        <p:spPr>
          <a:xfrm>
            <a:off x="719669" y="1817225"/>
            <a:ext cx="7906172" cy="4625964"/>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930624209"/>
      </p:ext>
    </p:extLst>
  </p:cSld>
  <p:clrMapOvr>
    <a:masterClrMapping/>
  </p:clrMapOvr>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6" y="150128"/>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8975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646702"/>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no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1077495"/>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a:lvl1pPr>
          </a:lstStyle>
          <a:p>
            <a:r>
              <a:rPr lang="en-US" dirty="0"/>
              <a:t>Click to edit Master title style</a:t>
            </a:r>
          </a:p>
        </p:txBody>
      </p:sp>
      <p:sp>
        <p:nvSpPr>
          <p:cNvPr id="9" name="Content Placeholder 4"/>
          <p:cNvSpPr>
            <a:spLocks noGrp="1"/>
          </p:cNvSpPr>
          <p:nvPr>
            <p:ph sz="quarter" idx="12" hasCustomPrompt="1"/>
          </p:nvPr>
        </p:nvSpPr>
        <p:spPr>
          <a:xfrm>
            <a:off x="3786960" y="1274618"/>
            <a:ext cx="7906172" cy="5062387"/>
          </a:xfrm>
          <a:prstGeom prst="rect">
            <a:avLst/>
          </a:prstGeom>
        </p:spPr>
        <p:txBody>
          <a:bodyPr>
            <a:noAutofit/>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noAutofit/>
          </a:bodyPr>
          <a:lstStyle>
            <a:lvl1pPr>
              <a:lnSpc>
                <a:spcPct val="100000"/>
              </a:lnSpc>
              <a:spcAft>
                <a:spcPts val="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095115"/>
      </p:ext>
    </p:extLst>
  </p:cSld>
  <p:clrMapOvr>
    <a:masterClrMapping/>
  </p:clrMapOvr>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8AB9F2D8-4722-B908-832D-8D1BF5801920}"/>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9222502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2" name="TextBox 1">
            <a:extLst>
              <a:ext uri="{FF2B5EF4-FFF2-40B4-BE49-F238E27FC236}">
                <a16:creationId xmlns:a16="http://schemas.microsoft.com/office/drawing/2014/main" id="{96C6A533-AE05-BE26-FAAA-99C855458D13}"/>
              </a:ext>
            </a:extLst>
          </p:cNvPr>
          <p:cNvSpPr txBox="1"/>
          <p:nvPr userDrawn="1"/>
        </p:nvSpPr>
        <p:spPr>
          <a:xfrm>
            <a:off x="4413326" y="3317358"/>
            <a:ext cx="3365345" cy="707886"/>
          </a:xfrm>
          <a:prstGeom prst="rect">
            <a:avLst/>
          </a:prstGeom>
          <a:noFill/>
        </p:spPr>
        <p:txBody>
          <a:bodyPr wrap="none" rtlCol="0">
            <a:spAutoFit/>
          </a:bodyPr>
          <a:lstStyle/>
          <a:p>
            <a:r>
              <a:rPr lang="en-US" sz="4000" dirty="0">
                <a:solidFill>
                  <a:srgbClr val="FF0000"/>
                </a:solidFill>
                <a:highlight>
                  <a:srgbClr val="FFFF00"/>
                </a:highlight>
              </a:rPr>
              <a:t>DO NOT USE</a:t>
            </a:r>
          </a:p>
        </p:txBody>
      </p:sp>
    </p:spTree>
    <p:extLst>
      <p:ext uri="{BB962C8B-B14F-4D97-AF65-F5344CB8AC3E}">
        <p14:creationId xmlns:p14="http://schemas.microsoft.com/office/powerpoint/2010/main" val="324485048"/>
      </p:ext>
    </p:extLst>
  </p:cSld>
  <p:clrMapOvr>
    <a:masterClrMapping/>
  </p:clrMapOvr>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0614659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7608704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5962209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814386814"/>
      </p:ext>
    </p:extLst>
  </p:cSld>
  <p:clrMapOvr>
    <a:masterClrMapping/>
  </p:clrMapOvr>
  <p:extLst>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611517"/>
      </p:ext>
    </p:extLst>
  </p:cSld>
  <p:clrMapOvr>
    <a:masterClrMapping/>
  </p:clrMapOvr>
  <p:extLst>
    <p:ext uri="{DCECCB84-F9BA-43D5-87BE-67443E8EF086}">
      <p15:sldGuideLst xmlns:p15="http://schemas.microsoft.com/office/powerpoint/2012/main"/>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LBU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516824"/>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4E243145-C8B5-4266-81B5-8D69F68ABF7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44506973"/>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333C8396-BDCF-443F-9747-889481DF4D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664331611"/>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8478313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49C6134-EF43-40B1-9DF0-B6D3952F4EA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82203220"/>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24CB7F8F-C137-4294-8094-B85D9A87CEE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596742225"/>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28B2BAB-F87B-4989-8830-FF30142D99F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212386"/>
      </p:ext>
    </p:extLst>
  </p:cSld>
  <p:clrMapOvr>
    <a:masterClrMapping/>
  </p:clrMapOvr>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8A4E621E-9F5F-424A-A6A0-F56F3264CEC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523063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ED9AFFA6-6A7D-46CE-8F9C-2221CED3E18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73950081"/>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L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04B2D417-4FA9-468A-B1F7-CA30B4A3D99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5148376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54253332-CB92-45ED-A4D3-9A7327FE0A6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94365789"/>
      </p:ext>
    </p:extLst>
  </p:cSld>
  <p:clrMapOvr>
    <a:masterClrMapping/>
  </p:clrMapOvr>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06341C4A-B961-4F74-A372-AD4F61519FF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32160711"/>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38520B4A-CEFC-445F-9F68-43F7F1F97109}"/>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88803947"/>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40" name="TextBox 39">
            <a:extLst>
              <a:ext uri="{FF2B5EF4-FFF2-40B4-BE49-F238E27FC236}">
                <a16:creationId xmlns:a16="http://schemas.microsoft.com/office/drawing/2014/main" id="{546853EB-84E5-4EF3-A50D-BD15789E6AA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4987050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A8D23BD4-9B0E-495D-8644-EA548813714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68908938"/>
      </p:ext>
    </p:extLst>
  </p:cSld>
  <p:clrMapOvr>
    <a:masterClrMapping/>
  </p:clrMapOvr>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F2D85-540C-4FBC-A590-5716F99AE3D9}" type="datetimeFigureOut">
              <a:rPr lang="en-US" smtClean="0"/>
              <a:t>6/26/24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A4F37-76BA-4F52-B181-1B1AA0967D5F}" type="slidenum">
              <a:rPr lang="en-US" smtClean="0"/>
              <a:t>‹#›</a:t>
            </a:fld>
            <a:endParaRPr lang="en-US"/>
          </a:p>
        </p:txBody>
      </p:sp>
    </p:spTree>
    <p:extLst>
      <p:ext uri="{BB962C8B-B14F-4D97-AF65-F5344CB8AC3E}">
        <p14:creationId xmlns:p14="http://schemas.microsoft.com/office/powerpoint/2010/main" val="10026943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983938"/>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a:xfrm>
            <a:off x="256032" y="1691641"/>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420856" cy="694944"/>
          </a:xfr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pPr defTabSz="914377">
              <a:defRPr/>
            </a:pPr>
            <a:fld id="{BFA19188-CCD0-4FFB-8DFB-60D3E72DC091}" type="slidenum">
              <a:rPr lang="en-US" smtClean="0">
                <a:solidFill>
                  <a:prstClr val="black"/>
                </a:solidFill>
              </a:rPr>
              <a:pPr defTabSz="914377">
                <a:defRPr/>
              </a:pPr>
              <a:t>‹#›</a:t>
            </a:fld>
            <a:endParaRPr lang="en-US">
              <a:solidFill>
                <a:prstClr val="black"/>
              </a:solidFill>
            </a:endParaRPr>
          </a:p>
        </p:txBody>
      </p:sp>
    </p:spTree>
    <p:extLst>
      <p:ext uri="{BB962C8B-B14F-4D97-AF65-F5344CB8AC3E}">
        <p14:creationId xmlns:p14="http://schemas.microsoft.com/office/powerpoint/2010/main" val="189740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8978888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093BB9-289D-1B44-83D8-250414A386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539" t="-7983" r="-12073" b="-4734"/>
          <a:stretch/>
        </p:blipFill>
        <p:spPr>
          <a:xfrm>
            <a:off x="5284865" y="5479684"/>
            <a:ext cx="1483784" cy="1010968"/>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0016" r="9998" b="1129"/>
          <a:stretch/>
        </p:blipFill>
        <p:spPr>
          <a:xfrm>
            <a:off x="-1" y="124315"/>
            <a:ext cx="12192001" cy="6288080"/>
          </a:xfrm>
          <a:prstGeom prst="rect">
            <a:avLst/>
          </a:prstGeom>
        </p:spPr>
      </p:pic>
      <p:sp>
        <p:nvSpPr>
          <p:cNvPr id="3" name="Subtitle 2"/>
          <p:cNvSpPr>
            <a:spLocks noGrp="1"/>
          </p:cNvSpPr>
          <p:nvPr>
            <p:ph type="subTitle" idx="1"/>
          </p:nvPr>
        </p:nvSpPr>
        <p:spPr>
          <a:xfrm>
            <a:off x="1524000" y="4461574"/>
            <a:ext cx="9144000" cy="597429"/>
          </a:xfrm>
        </p:spPr>
        <p:txBody>
          <a:bodyPr>
            <a:noAutofit/>
          </a:bodyPr>
          <a:lstStyle>
            <a:lvl1pPr marL="0" indent="0" algn="ctr">
              <a:buNone/>
              <a:defRPr sz="2800" b="0" i="0">
                <a:solidFill>
                  <a:schemeClr val="accent4"/>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sp>
        <p:nvSpPr>
          <p:cNvPr id="5" name="Rectangle 4">
            <a:extLst>
              <a:ext uri="{FF2B5EF4-FFF2-40B4-BE49-F238E27FC236}">
                <a16:creationId xmlns:a16="http://schemas.microsoft.com/office/drawing/2014/main" id="{98F7B167-0012-58FC-CBF9-E4348AC95333}"/>
              </a:ext>
            </a:extLst>
          </p:cNvPr>
          <p:cNvSpPr/>
          <p:nvPr userDrawn="1"/>
        </p:nvSpPr>
        <p:spPr>
          <a:xfrm>
            <a:off x="1972492" y="228600"/>
            <a:ext cx="8247016" cy="83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0" i="0" dirty="0">
                <a:solidFill>
                  <a:schemeClr val="accent1"/>
                </a:solidFill>
                <a:latin typeface="Helvetica Light" panose="020B0403020202020204" pitchFamily="34" charset="0"/>
              </a:rPr>
              <a:t>AML ADVISORY</a:t>
            </a:r>
          </a:p>
        </p:txBody>
      </p:sp>
      <p:sp>
        <p:nvSpPr>
          <p:cNvPr id="6" name="TextBox 5">
            <a:extLst>
              <a:ext uri="{FF2B5EF4-FFF2-40B4-BE49-F238E27FC236}">
                <a16:creationId xmlns:a16="http://schemas.microsoft.com/office/drawing/2014/main" id="{B5E603D9-25E9-14A0-9A01-2E60E9B7D91B}"/>
              </a:ext>
            </a:extLst>
          </p:cNvPr>
          <p:cNvSpPr txBox="1"/>
          <p:nvPr userDrawn="1"/>
        </p:nvSpPr>
        <p:spPr>
          <a:xfrm>
            <a:off x="1" y="276225"/>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06367"/>
                </a:solidFill>
                <a:effectLst/>
                <a:uLnTx/>
                <a:uFillTx/>
                <a:latin typeface="Arial" panose="020B0604020202020204"/>
                <a:ea typeface="+mn-ea"/>
                <a:cs typeface="+mn-cs"/>
              </a:rPr>
              <a:t>Acute Myeloid Leukemia </a:t>
            </a:r>
          </a:p>
        </p:txBody>
      </p:sp>
      <p:sp>
        <p:nvSpPr>
          <p:cNvPr id="9" name="TextBox 8">
            <a:extLst>
              <a:ext uri="{FF2B5EF4-FFF2-40B4-BE49-F238E27FC236}">
                <a16:creationId xmlns:a16="http://schemas.microsoft.com/office/drawing/2014/main" id="{FF2C5687-6008-C41B-DA66-9BFE438A832C}"/>
              </a:ext>
            </a:extLst>
          </p:cNvPr>
          <p:cNvSpPr txBox="1"/>
          <p:nvPr userDrawn="1"/>
        </p:nvSpPr>
        <p:spPr>
          <a:xfrm>
            <a:off x="3357327" y="1176683"/>
            <a:ext cx="5477347" cy="769441"/>
          </a:xfrm>
          <a:prstGeom prst="rect">
            <a:avLst/>
          </a:prstGeom>
          <a:solidFill>
            <a:srgbClr val="F189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anose="020B0604020202020204"/>
                <a:ea typeface="+mn-ea"/>
                <a:cs typeface="+mn-cs"/>
              </a:rPr>
              <a:t>ADVISORY BOARD</a:t>
            </a:r>
          </a:p>
        </p:txBody>
      </p:sp>
    </p:spTree>
    <p:extLst>
      <p:ext uri="{BB962C8B-B14F-4D97-AF65-F5344CB8AC3E}">
        <p14:creationId xmlns:p14="http://schemas.microsoft.com/office/powerpoint/2010/main" val="10873775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l="478" t="39673" b="19389"/>
          <a:stretch/>
        </p:blipFill>
        <p:spPr>
          <a:xfrm>
            <a:off x="-78317" y="3681"/>
            <a:ext cx="12348634" cy="3555828"/>
          </a:xfrm>
          <a:prstGeom prst="rect">
            <a:avLst/>
          </a:prstGeom>
        </p:spPr>
      </p:pic>
      <p:sp>
        <p:nvSpPr>
          <p:cNvPr id="2" name="Title 1"/>
          <p:cNvSpPr>
            <a:spLocks noGrp="1"/>
          </p:cNvSpPr>
          <p:nvPr>
            <p:ph type="title"/>
          </p:nvPr>
        </p:nvSpPr>
        <p:spPr>
          <a:xfrm>
            <a:off x="0" y="3559509"/>
            <a:ext cx="12192000" cy="1076154"/>
          </a:xfrm>
          <a:solidFill>
            <a:schemeClr val="accent3"/>
          </a:solidFill>
        </p:spPr>
        <p:txBody>
          <a:bodyPr anchor="ctr">
            <a:normAutofit/>
          </a:bodyPr>
          <a:lstStyle>
            <a:lvl1pPr algn="ctr">
              <a:defRPr sz="3600" b="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62516" y="478631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Rectangle 10"/>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6721618"/>
            <a:ext cx="12192000" cy="136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106C9B1-CDAA-46DC-8A97-4F133C12DCEA}"/>
              </a:ext>
            </a:extLst>
          </p:cNvPr>
          <p:cNvSpPr txBox="1"/>
          <p:nvPr userDrawn="1"/>
        </p:nvSpPr>
        <p:spPr>
          <a:xfrm>
            <a:off x="1972492" y="6487468"/>
            <a:ext cx="82470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14900468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82600" y="5906322"/>
            <a:ext cx="9398000" cy="556302"/>
          </a:xfrm>
        </p:spPr>
        <p:txBody>
          <a:bodyPr/>
          <a:lstStyle>
            <a:lvl1pPr>
              <a:defRPr sz="800"/>
            </a:lvl1pPr>
          </a:lstStyle>
          <a:p>
            <a:endParaRPr lang="en-US" dirty="0"/>
          </a:p>
        </p:txBody>
      </p:sp>
      <p:sp>
        <p:nvSpPr>
          <p:cNvPr id="2" name="Title 1"/>
          <p:cNvSpPr>
            <a:spLocks noGrp="1"/>
          </p:cNvSpPr>
          <p:nvPr>
            <p:ph type="title"/>
          </p:nvPr>
        </p:nvSpPr>
        <p:spPr/>
        <p:txBody>
          <a:bodyPr>
            <a:noAutofit/>
          </a:bodyPr>
          <a:lstStyle>
            <a:lvl1pPr algn="l">
              <a:spcBef>
                <a:spcPts val="600"/>
              </a:spcBef>
              <a:defRPr/>
            </a:lvl1pPr>
          </a:lstStyle>
          <a:p>
            <a:r>
              <a:rPr lang="en-US" dirty="0"/>
              <a:t>Click to edit Master title style</a:t>
            </a:r>
          </a:p>
        </p:txBody>
      </p:sp>
      <p:sp>
        <p:nvSpPr>
          <p:cNvPr id="3" name="Content Placeholder 2"/>
          <p:cNvSpPr>
            <a:spLocks noGrp="1"/>
          </p:cNvSpPr>
          <p:nvPr>
            <p:ph idx="1"/>
          </p:nvPr>
        </p:nvSpPr>
        <p:spPr/>
        <p:txBody>
          <a:bodyPr/>
          <a:lstStyle>
            <a:lvl1pPr marL="296863" indent="-296863">
              <a:spcBef>
                <a:spcPts val="1200"/>
              </a:spcBef>
              <a:tabLst/>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2207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6470" y="1325880"/>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2588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7531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011703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46635191"/>
      </p:ext>
    </p:extLst>
  </p:cSld>
  <p:clrMapOvr>
    <a:masterClrMapping/>
  </p:clrMapOvr>
  <p:extLst>
    <p:ext uri="{DCECCB84-F9BA-43D5-87BE-67443E8EF086}">
      <p15:sldGuideLst xmlns:p15="http://schemas.microsoft.com/office/powerpoint/2012/main">
        <p15:guide id="1" pos="3840">
          <p15:clr>
            <a:srgbClr val="FBAE40"/>
          </p15:clr>
        </p15:guide>
        <p15:guide id="2" pos="7424">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Only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Footer Placeholder 4"/>
          <p:cNvSpPr>
            <a:spLocks noGrp="1"/>
          </p:cNvSpPr>
          <p:nvPr>
            <p:ph type="ftr" sz="quarter" idx="3"/>
          </p:nvPr>
        </p:nvSpPr>
        <p:spPr>
          <a:xfrm>
            <a:off x="493776" y="6062472"/>
            <a:ext cx="9440333" cy="366183"/>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Tree>
    <p:extLst>
      <p:ext uri="{BB962C8B-B14F-4D97-AF65-F5344CB8AC3E}">
        <p14:creationId xmlns:p14="http://schemas.microsoft.com/office/powerpoint/2010/main" val="41261943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90640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588E68F-89EF-4FB1-BE12-32981F24B007}"/>
              </a:ext>
            </a:extLst>
          </p:cNvPr>
          <p:cNvSpPr>
            <a:spLocks noGrp="1"/>
          </p:cNvSpPr>
          <p:nvPr>
            <p:ph type="title"/>
          </p:nvPr>
        </p:nvSpPr>
        <p:spPr>
          <a:xfrm>
            <a:off x="182880" y="103294"/>
            <a:ext cx="11826240" cy="827263"/>
          </a:xfrm>
          <a:prstGeom prst="rect">
            <a:avLst/>
          </a:prstGeom>
        </p:spPr>
        <p:txBody>
          <a:bodyPr vert="horz" wrap="square" lIns="91440" tIns="45720" rIns="91440" bIns="45720" rtlCol="0" anchor="ctr">
            <a:noAutofit/>
          </a:bodyPr>
          <a:lstStyle>
            <a:lvl1pPr algn="ctr">
              <a:defRPr sz="3200" b="1" i="0">
                <a:solidFill>
                  <a:srgbClr val="000000"/>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4534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034497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SubHead &amp;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400" b="0" kern="1200" baseline="0">
                <a:ln w="6350">
                  <a:noFill/>
                </a:ln>
                <a:solidFill>
                  <a:schemeClr val="tx1"/>
                </a:solidFill>
                <a:effectLst/>
                <a:latin typeface="Futura Bk BT" panose="020B0502020204020303" pitchFamily="34" charset="0"/>
                <a:ea typeface="+mj-ea"/>
                <a:cs typeface="+mj-cs"/>
              </a:defRPr>
            </a:lvl1pPr>
          </a:lstStyle>
          <a:p>
            <a:r>
              <a:rPr lang="en-US" dirty="0"/>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p>
            <a:fld id="{D8D0F2C8-8DAD-480A-8C12-6A902EB0F7EF}" type="slidenum">
              <a:rPr lang="en-US" smtClean="0"/>
              <a:t>‹#›</a:t>
            </a:fld>
            <a:endParaRPr lang="en-US"/>
          </a:p>
        </p:txBody>
      </p:sp>
      <p:sp>
        <p:nvSpPr>
          <p:cNvPr id="7" name="Text Placeholder 6"/>
          <p:cNvSpPr>
            <a:spLocks noGrp="1"/>
          </p:cNvSpPr>
          <p:nvPr>
            <p:ph type="body" sz="quarter" idx="13"/>
          </p:nvPr>
        </p:nvSpPr>
        <p:spPr>
          <a:xfrm>
            <a:off x="385011" y="1057700"/>
            <a:ext cx="11468732" cy="613445"/>
          </a:xfrm>
          <a:prstGeom prst="rect">
            <a:avLst/>
          </a:prstGeom>
        </p:spPr>
        <p:txBody>
          <a:bodyPr>
            <a:normAutofit/>
          </a:bodyPr>
          <a:lstStyle>
            <a:lvl1pPr marL="0" indent="0">
              <a:buFontTx/>
              <a:buNone/>
              <a:defRPr sz="2400">
                <a:solidFill>
                  <a:schemeClr val="accent3"/>
                </a:solidFill>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dirty="0"/>
              <a:t>Edit Master text styles</a:t>
            </a:r>
          </a:p>
        </p:txBody>
      </p:sp>
      <p:sp>
        <p:nvSpPr>
          <p:cNvPr id="8" name="Text Placeholder 7"/>
          <p:cNvSpPr>
            <a:spLocks noGrp="1"/>
          </p:cNvSpPr>
          <p:nvPr>
            <p:ph type="body" sz="quarter" idx="14"/>
          </p:nvPr>
        </p:nvSpPr>
        <p:spPr>
          <a:xfrm>
            <a:off x="385011" y="1709000"/>
            <a:ext cx="11468732" cy="4471082"/>
          </a:xfrm>
          <a:prstGeom prst="rect">
            <a:avLst/>
          </a:prstGeom>
        </p:spPr>
        <p:txBody>
          <a:bodyPr/>
          <a:lstStyle>
            <a:lvl1pPr marL="231775" indent="-231775">
              <a:spcBef>
                <a:spcPts val="1200"/>
              </a:spcBef>
              <a:buFont typeface="Arial" panose="020B0604020202020204" pitchFamily="34" charset="0"/>
              <a:buChar char="•"/>
              <a:defRPr/>
            </a:lvl1pPr>
            <a:lvl2pPr marL="511175" indent="-223838">
              <a:spcBef>
                <a:spcPts val="1200"/>
              </a:spcBef>
              <a:buFont typeface="Arial" panose="020B0604020202020204" pitchFamily="34" charset="0"/>
              <a:buChar char="•"/>
              <a:defRPr/>
            </a:lvl2pPr>
            <a:lvl3pPr marL="798513" indent="-225425">
              <a:spcBef>
                <a:spcPts val="1200"/>
              </a:spcBef>
              <a:buFont typeface="Arial" panose="020B0604020202020204" pitchFamily="34" charset="0"/>
              <a:buChar char="•"/>
              <a:defRPr/>
            </a:lvl3pPr>
            <a:lvl4pPr marL="1084263" indent="-223838">
              <a:spcBef>
                <a:spcPts val="1200"/>
              </a:spcBef>
              <a:buFont typeface="Arial" panose="020B0604020202020204" pitchFamily="34" charset="0"/>
              <a:buChar char="•"/>
              <a:defRPr/>
            </a:lvl4pPr>
            <a:lvl5pPr marL="1317625" indent="-171450">
              <a:spcBef>
                <a:spcPts val="1200"/>
              </a:spcBef>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04931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gradFill flip="none" rotWithShape="1">
          <a:gsLst>
            <a:gs pos="92000">
              <a:schemeClr val="accent5">
                <a:lumMod val="40000"/>
                <a:lumOff val="60000"/>
              </a:schemeClr>
            </a:gs>
            <a:gs pos="100000">
              <a:schemeClr val="accent5">
                <a:lumMod val="95000"/>
                <a:lumOff val="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4F9D5E-1859-49B0-BC26-CE5917F0D7D8}"/>
              </a:ext>
            </a:extLst>
          </p:cNvPr>
          <p:cNvGrpSpPr/>
          <p:nvPr userDrawn="1"/>
        </p:nvGrpSpPr>
        <p:grpSpPr>
          <a:xfrm>
            <a:off x="0" y="958061"/>
            <a:ext cx="10585682" cy="2427377"/>
            <a:chOff x="0" y="958061"/>
            <a:chExt cx="10585682" cy="2427377"/>
          </a:xfrm>
          <a:solidFill>
            <a:schemeClr val="tx1"/>
          </a:solidFill>
        </p:grpSpPr>
        <p:sp>
          <p:nvSpPr>
            <p:cNvPr id="4" name="Rectangle 3">
              <a:extLst>
                <a:ext uri="{FF2B5EF4-FFF2-40B4-BE49-F238E27FC236}">
                  <a16:creationId xmlns:a16="http://schemas.microsoft.com/office/drawing/2014/main" id="{1517A34D-63CC-45B6-ADAE-8457E7E929DE}"/>
                </a:ext>
              </a:extLst>
            </p:cNvPr>
            <p:cNvSpPr/>
            <p:nvPr userDrawn="1"/>
          </p:nvSpPr>
          <p:spPr>
            <a:xfrm>
              <a:off x="0" y="958063"/>
              <a:ext cx="9324975" cy="24273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D1BB2BA8-72B1-487F-891D-0FBB61BB20EC}"/>
                </a:ext>
              </a:extLst>
            </p:cNvPr>
            <p:cNvSpPr/>
            <p:nvPr userDrawn="1"/>
          </p:nvSpPr>
          <p:spPr>
            <a:xfrm flipH="1" flipV="1">
              <a:off x="9324975" y="958061"/>
              <a:ext cx="1260707" cy="2427375"/>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biLevel thresh="25000"/>
            <a:alphaModFix amt="33000"/>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1" y="958064"/>
            <a:ext cx="12192000" cy="2427374"/>
          </a:xfrm>
          <a:prstGeom prst="rect">
            <a:avLst/>
          </a:prstGeom>
          <a:noFill/>
        </p:spPr>
      </p:pic>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499CDF51-24BF-C44D-8620-F4FF622966E4}"/>
              </a:ext>
            </a:extLst>
          </p:cNvPr>
          <p:cNvSpPr>
            <a:spLocks noGrp="1"/>
          </p:cNvSpPr>
          <p:nvPr>
            <p:ph type="sldNum" sz="quarter" idx="10"/>
          </p:nvPr>
        </p:nvSpPr>
        <p:spPr/>
        <p:txBody>
          <a:bodyPr/>
          <a:lstStyle/>
          <a:p>
            <a:fld id="{D8D0F2C8-8DAD-480A-8C12-6A902EB0F7EF}" type="slidenum">
              <a:rPr lang="en-US" smtClean="0"/>
              <a:pPr/>
              <a:t>‹#›</a:t>
            </a:fld>
            <a:endParaRPr lang="en-US"/>
          </a:p>
        </p:txBody>
      </p:sp>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11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 y="3840946"/>
            <a:ext cx="7863839" cy="360358"/>
          </a:xfrm>
          <a:prstGeom prst="rect">
            <a:avLst/>
          </a:prstGeom>
          <a:solidFill>
            <a:schemeClr val="accent1"/>
          </a:solidFill>
        </p:spPr>
        <p:txBody>
          <a:bodyPr lIns="548640" tIns="91440" bIns="54864" anchor="ctr" anchorCtr="0"/>
          <a:lstStyle>
            <a:lvl1pPr marL="0" indent="0" algn="l">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building&#10;&#10;Description automatically generated">
            <a:extLst>
              <a:ext uri="{FF2B5EF4-FFF2-40B4-BE49-F238E27FC236}">
                <a16:creationId xmlns:a16="http://schemas.microsoft.com/office/drawing/2014/main" id="{862FEA29-6284-403A-801A-28C7719BD1CD}"/>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32835" t="63317" r="5960" b="8563"/>
          <a:stretch/>
        </p:blipFill>
        <p:spPr>
          <a:xfrm>
            <a:off x="4065" y="958064"/>
            <a:ext cx="12187935" cy="2427374"/>
          </a:xfrm>
          <a:prstGeom prst="rect">
            <a:avLst/>
          </a:prstGeom>
        </p:spPr>
      </p:pic>
      <p:sp>
        <p:nvSpPr>
          <p:cNvPr id="9" name="Oval 8">
            <a:extLst>
              <a:ext uri="{FF2B5EF4-FFF2-40B4-BE49-F238E27FC236}">
                <a16:creationId xmlns:a16="http://schemas.microsoft.com/office/drawing/2014/main" id="{653FC1D9-5A04-4A6D-A644-D5DAA92B44B6}"/>
              </a:ext>
            </a:extLst>
          </p:cNvPr>
          <p:cNvSpPr/>
          <p:nvPr userDrawn="1"/>
        </p:nvSpPr>
        <p:spPr>
          <a:xfrm>
            <a:off x="-566057" y="2883337"/>
            <a:ext cx="4296228" cy="4296228"/>
          </a:xfrm>
          <a:prstGeom prst="ellipse">
            <a:avLst/>
          </a:prstGeom>
          <a:noFill/>
          <a:ln>
            <a:solidFill>
              <a:schemeClr val="bg1">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51EF61F8-A706-4524-9A54-9B9D4A7C6F2E}"/>
              </a:ext>
            </a:extLst>
          </p:cNvPr>
          <p:cNvSpPr/>
          <p:nvPr userDrawn="1"/>
        </p:nvSpPr>
        <p:spPr>
          <a:xfrm rot="10800000" flipH="1" flipV="1">
            <a:off x="9324975" y="958064"/>
            <a:ext cx="1327450" cy="2427374"/>
          </a:xfrm>
          <a:prstGeom prst="parallelogram">
            <a:avLst>
              <a:gd name="adj" fmla="val 954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318314"/>
            <a:ext cx="9418319" cy="1623060"/>
          </a:xfrm>
          <a:noFill/>
        </p:spPr>
        <p:txBody>
          <a:bodyPr lIns="548640" tIns="91440" bIns="18288" anchor="ctr" anchorCtr="0"/>
          <a:lstStyle>
            <a:lvl1pPr algn="l">
              <a:lnSpc>
                <a:spcPct val="85000"/>
              </a:lnSpc>
              <a:defRPr sz="44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2228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9588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chemeClr val="tx1"/>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551240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9176" y="2333625"/>
            <a:ext cx="11172824" cy="1712700"/>
          </a:xfrm>
          <a:gradFill>
            <a:gsLst>
              <a:gs pos="0">
                <a:schemeClr val="accent4">
                  <a:lumMod val="60000"/>
                  <a:lumOff val="40000"/>
                  <a:alpha val="72000"/>
                </a:schemeClr>
              </a:gs>
              <a:gs pos="58000">
                <a:schemeClr val="bg1">
                  <a:lumMod val="85000"/>
                  <a:alpha val="55000"/>
                </a:schemeClr>
              </a:gs>
              <a:gs pos="100000">
                <a:schemeClr val="bg2">
                  <a:tint val="23500"/>
                  <a:satMod val="160000"/>
                  <a:alpha val="0"/>
                </a:schemeClr>
              </a:gs>
            </a:gsLst>
            <a:lin ang="0" scaled="1"/>
          </a:gradFill>
        </p:spPr>
        <p:txBody>
          <a:bodyPr lIns="274320" rIns="914400" anchor="ctr" anchorCtr="0"/>
          <a:lstStyle>
            <a:lvl1pPr algn="l">
              <a:defRPr sz="5400">
                <a:solidFill>
                  <a:srgbClr val="693668"/>
                </a:solidFill>
              </a:defRPr>
            </a:lvl1pPr>
          </a:lstStyle>
          <a:p>
            <a:r>
              <a:rPr lang="en-US"/>
              <a:t>Click to edit Master title style</a:t>
            </a:r>
          </a:p>
        </p:txBody>
      </p:sp>
      <p:sp>
        <p:nvSpPr>
          <p:cNvPr id="3" name="Subtitle 2"/>
          <p:cNvSpPr>
            <a:spLocks noGrp="1"/>
          </p:cNvSpPr>
          <p:nvPr>
            <p:ph type="subTitle" idx="1"/>
          </p:nvPr>
        </p:nvSpPr>
        <p:spPr>
          <a:xfrm>
            <a:off x="1123949" y="4223405"/>
            <a:ext cx="8866469" cy="1498023"/>
          </a:xfrm>
          <a:prstGeom prst="rect">
            <a:avLst/>
          </a:prstGeom>
        </p:spPr>
        <p:txBody>
          <a:bodyPr/>
          <a:lstStyle>
            <a:lvl1pPr marL="0" indent="0" algn="l">
              <a:buNone/>
              <a:defRPr sz="2800" spc="-3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C5CFCCB9-186C-48AE-B95C-322BD30AF8B9}"/>
              </a:ext>
            </a:extLst>
          </p:cNvPr>
          <p:cNvSpPr/>
          <p:nvPr userDrawn="1"/>
        </p:nvSpPr>
        <p:spPr>
          <a:xfrm>
            <a:off x="810296" y="2333625"/>
            <a:ext cx="208879" cy="1712700"/>
          </a:xfrm>
          <a:prstGeom prst="rect">
            <a:avLst/>
          </a:prstGeom>
          <a:solidFill>
            <a:srgbClr val="68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493795C2-85D1-A04A-A629-C90F2F225B2D}"/>
              </a:ext>
            </a:extLst>
          </p:cNvPr>
          <p:cNvSpPr>
            <a:spLocks noGrp="1"/>
          </p:cNvSpPr>
          <p:nvPr>
            <p:ph type="sldNum" sz="quarter" idx="10"/>
          </p:nvPr>
        </p:nvSpPr>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694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rmAutofit/>
          </a:bodyPr>
          <a:lstStyle>
            <a:lvl1pPr marL="0" indent="0">
              <a:buFontTx/>
              <a:buNone/>
              <a:defRPr sz="2400" spc="-30" baseline="0">
                <a:solidFill>
                  <a:schemeClr val="accent3">
                    <a:lumMod val="60000"/>
                    <a:lumOff val="40000"/>
                  </a:schemeClr>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962773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spcBef>
                <a:spcPts val="0"/>
              </a:spcBef>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708150"/>
            <a:ext cx="11467983" cy="4231332"/>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878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7" name="Text Placeholder 6"/>
          <p:cNvSpPr>
            <a:spLocks noGrp="1"/>
          </p:cNvSpPr>
          <p:nvPr>
            <p:ph type="body" sz="quarter" idx="13" hasCustomPrompt="1"/>
          </p:nvPr>
        </p:nvSpPr>
        <p:spPr>
          <a:xfrm>
            <a:off x="385012" y="1037063"/>
            <a:ext cx="11479166" cy="465734"/>
          </a:xfrm>
          <a:prstGeom prst="rect">
            <a:avLst/>
          </a:prstGeom>
        </p:spPr>
        <p:txBody>
          <a:bodyPr anchor="ctr" anchorCtr="0">
            <a:noAutofit/>
          </a:bodyPr>
          <a:lstStyle>
            <a:lvl1pPr marL="0" indent="0">
              <a:lnSpc>
                <a:spcPct val="90000"/>
              </a:lnSpc>
              <a:buFontTx/>
              <a:buNone/>
              <a:defRPr sz="2000" b="1" spc="-30" baseline="0">
                <a:solidFill>
                  <a:schemeClr val="accent1"/>
                </a:solidFill>
                <a:latin typeface="+mj-lt"/>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Tree>
    <p:extLst>
      <p:ext uri="{BB962C8B-B14F-4D97-AF65-F5344CB8AC3E}">
        <p14:creationId xmlns:p14="http://schemas.microsoft.com/office/powerpoint/2010/main" val="1857964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_Title &amp;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sz="3400"/>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385762" y="1242467"/>
            <a:ext cx="11467983" cy="4697015"/>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020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chorCtr="0">
            <a:noAutofit/>
          </a:bodyPr>
          <a:lstStyle>
            <a:lvl1pPr>
              <a:defRPr lang="en-US"/>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9D74BE5C-030D-38E8-3434-663BDD416201}"/>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772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9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3" name="Rectangle 2">
            <a:extLst>
              <a:ext uri="{FF2B5EF4-FFF2-40B4-BE49-F238E27FC236}">
                <a16:creationId xmlns:a16="http://schemas.microsoft.com/office/drawing/2014/main" id="{0D3AEDF2-94DB-498D-D597-53A88705F6D2}"/>
              </a:ext>
            </a:extLst>
          </p:cNvPr>
          <p:cNvSpPr/>
          <p:nvPr userDrawn="1"/>
        </p:nvSpPr>
        <p:spPr>
          <a:xfrm>
            <a:off x="11250202" y="6349429"/>
            <a:ext cx="941798" cy="4579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00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549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549095">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43957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3E8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247BA0">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7940345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693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prstClr val="black"/>
              <a:srgbClr val="693668">
                <a:tint val="45000"/>
                <a:satMod val="400000"/>
              </a:srgbClr>
            </a:duotone>
            <a:extLst>
              <a:ext uri="{BEBA8EAE-BF5A-486C-A8C5-ECC9F3942E4B}">
                <a14:imgProps xmlns:a14="http://schemas.microsoft.com/office/drawing/2010/main">
                  <a14:imgLayer r:embed="rId6">
                    <a14:imgEffect>
                      <a14:colorTemperature colorTemp="2571"/>
                    </a14:imgEffect>
                    <a14:imgEffect>
                      <a14:brightnessContrast bright="-20000" contrast="-2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13316047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6300" y="324465"/>
            <a:ext cx="10977446"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8801095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B6D4-ADD6-45CD-BBE8-60D988C720E9}"/>
              </a:ext>
            </a:extLst>
          </p:cNvPr>
          <p:cNvSpPr/>
          <p:nvPr userDrawn="1"/>
        </p:nvSpPr>
        <p:spPr>
          <a:xfrm>
            <a:off x="0" y="6337189"/>
            <a:ext cx="12192000" cy="528762"/>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2" name="Group 11">
            <a:extLst>
              <a:ext uri="{FF2B5EF4-FFF2-40B4-BE49-F238E27FC236}">
                <a16:creationId xmlns:a16="http://schemas.microsoft.com/office/drawing/2014/main" id="{099C83D3-5B84-4521-BBBE-11C79948AC9B}"/>
              </a:ext>
            </a:extLst>
          </p:cNvPr>
          <p:cNvGrpSpPr/>
          <p:nvPr userDrawn="1"/>
        </p:nvGrpSpPr>
        <p:grpSpPr>
          <a:xfrm>
            <a:off x="11580920" y="6430711"/>
            <a:ext cx="424465" cy="349318"/>
            <a:chOff x="11588540" y="6423091"/>
            <a:chExt cx="424465" cy="349318"/>
          </a:xfrm>
        </p:grpSpPr>
        <p:pic>
          <p:nvPicPr>
            <p:cNvPr id="13" name="Picture 12">
              <a:extLst>
                <a:ext uri="{FF2B5EF4-FFF2-40B4-BE49-F238E27FC236}">
                  <a16:creationId xmlns:a16="http://schemas.microsoft.com/office/drawing/2014/main" id="{360A6926-0F3E-461E-A4D2-C6D735E81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4" name="Picture 13">
              <a:extLst>
                <a:ext uri="{FF2B5EF4-FFF2-40B4-BE49-F238E27FC236}">
                  <a16:creationId xmlns:a16="http://schemas.microsoft.com/office/drawing/2014/main" id="{E7BBAD67-94AC-4C2B-80A4-A534EE7C774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4" name="Rectangle 3">
            <a:extLst>
              <a:ext uri="{FF2B5EF4-FFF2-40B4-BE49-F238E27FC236}">
                <a16:creationId xmlns:a16="http://schemas.microsoft.com/office/drawing/2014/main" id="{E9FCBE74-9EF7-4C97-96EA-7EAEC121243E}"/>
              </a:ext>
            </a:extLst>
          </p:cNvPr>
          <p:cNvSpPr/>
          <p:nvPr userDrawn="1"/>
        </p:nvSpPr>
        <p:spPr>
          <a:xfrm>
            <a:off x="0" y="0"/>
            <a:ext cx="12192000" cy="12583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10;&#10;Description automatically generated">
            <a:extLst>
              <a:ext uri="{FF2B5EF4-FFF2-40B4-BE49-F238E27FC236}">
                <a16:creationId xmlns:a16="http://schemas.microsoft.com/office/drawing/2014/main" id="{6C7A7FCB-6073-4A8D-9679-6BCEE8D9CDB5}"/>
              </a:ext>
            </a:extLst>
          </p:cNvPr>
          <p:cNvPicPr>
            <a:picLocks noChangeAspect="1"/>
          </p:cNvPicPr>
          <p:nvPr userDrawn="1"/>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409575" y="324465"/>
            <a:ext cx="11444171"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01953241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1Title Body blue bkgd">
    <p:spTree>
      <p:nvGrpSpPr>
        <p:cNvPr id="1" name=""/>
        <p:cNvGrpSpPr/>
        <p:nvPr/>
      </p:nvGrpSpPr>
      <p:grpSpPr>
        <a:xfrm>
          <a:off x="0" y="0"/>
          <a:ext cx="0" cy="0"/>
          <a:chOff x="0" y="0"/>
          <a:chExt cx="0" cy="0"/>
        </a:xfrm>
      </p:grpSpPr>
      <p:sp>
        <p:nvSpPr>
          <p:cNvPr id="2" name="Title 1"/>
          <p:cNvSpPr>
            <a:spLocks noGrp="1"/>
          </p:cNvSpPr>
          <p:nvPr>
            <p:ph type="title"/>
          </p:nvPr>
        </p:nvSpPr>
        <p:spPr>
          <a:xfrm>
            <a:off x="878880" y="1630871"/>
            <a:ext cx="11468735" cy="671937"/>
          </a:xfrm>
        </p:spPr>
        <p:txBody>
          <a:bodyPr/>
          <a:lstStyle>
            <a:lvl1pPr>
              <a:defRPr sz="3600">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8" name="Text Placeholder 7"/>
          <p:cNvSpPr>
            <a:spLocks noGrp="1"/>
          </p:cNvSpPr>
          <p:nvPr>
            <p:ph type="body" sz="quarter" idx="14"/>
          </p:nvPr>
        </p:nvSpPr>
        <p:spPr>
          <a:xfrm>
            <a:off x="878880" y="2599058"/>
            <a:ext cx="10961350" cy="3581023"/>
          </a:xfrm>
          <a:prstGeom prst="rect">
            <a:avLst/>
          </a:prstGeom>
        </p:spPr>
        <p:txBody>
          <a:bodyPr>
            <a:normAutofit/>
          </a:bodyPr>
          <a:lstStyle>
            <a:lvl1pPr marL="0" indent="0">
              <a:spcBef>
                <a:spcPts val="400"/>
              </a:spcBef>
              <a:buFont typeface="Wingdings" panose="05000000000000000000" pitchFamily="2" charset="2"/>
              <a:buNone/>
              <a:defRPr sz="2400">
                <a:solidFill>
                  <a:schemeClr val="tx1"/>
                </a:solidFill>
                <a:latin typeface="Century Gothic" panose="020B0502020202020204" pitchFamily="34" charset="0"/>
              </a:defRPr>
            </a:lvl1pPr>
            <a:lvl2pPr marL="344487" indent="0">
              <a:spcBef>
                <a:spcPts val="400"/>
              </a:spcBef>
              <a:buFont typeface="Arial" panose="020B0604020202020204" pitchFamily="34" charset="0"/>
              <a:buNone/>
              <a:defRPr sz="2400">
                <a:latin typeface="Futura Lt BT" panose="020B0402020204020303" pitchFamily="34" charset="0"/>
              </a:defRPr>
            </a:lvl2pPr>
            <a:lvl3pPr marL="744538" indent="0">
              <a:spcBef>
                <a:spcPts val="400"/>
              </a:spcBef>
              <a:buFont typeface="Wingdings" panose="05000000000000000000" pitchFamily="2" charset="2"/>
              <a:buNone/>
              <a:defRPr sz="2400">
                <a:latin typeface="Futura Lt BT" panose="020B0402020204020303" pitchFamily="34" charset="0"/>
              </a:defRPr>
            </a:lvl3pPr>
            <a:lvl4pPr marL="1143000" indent="0">
              <a:spcBef>
                <a:spcPts val="400"/>
              </a:spcBef>
              <a:buFont typeface="Arial" panose="020B0604020202020204" pitchFamily="34" charset="0"/>
              <a:buNone/>
              <a:defRPr sz="2400">
                <a:latin typeface="Futura Lt BT" panose="020B0402020204020303" pitchFamily="34" charset="0"/>
              </a:defRPr>
            </a:lvl4pPr>
            <a:lvl5pPr marL="1484312" indent="0">
              <a:spcBef>
                <a:spcPts val="400"/>
              </a:spcBef>
              <a:buFont typeface="Wingdings" panose="05000000000000000000" pitchFamily="2" charset="2"/>
              <a:buNone/>
              <a:defRPr sz="2400">
                <a:latin typeface="Futura Lt BT" panose="020B0402020204020303" pitchFamily="34" charset="0"/>
              </a:defRPr>
            </a:lvl5pPr>
          </a:lstStyle>
          <a:p>
            <a:pPr lvl="0"/>
            <a:r>
              <a:rPr lang="en-US"/>
              <a:t>Edit Master text styles</a:t>
            </a:r>
          </a:p>
        </p:txBody>
      </p:sp>
      <p:pic>
        <p:nvPicPr>
          <p:cNvPr id="7" name="Picture 6">
            <a:extLst>
              <a:ext uri="{FF2B5EF4-FFF2-40B4-BE49-F238E27FC236}">
                <a16:creationId xmlns:a16="http://schemas.microsoft.com/office/drawing/2014/main" id="{83D6797A-5545-4F9E-8980-BCF273DAF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Tree>
    <p:extLst>
      <p:ext uri="{BB962C8B-B14F-4D97-AF65-F5344CB8AC3E}">
        <p14:creationId xmlns:p14="http://schemas.microsoft.com/office/powerpoint/2010/main" val="1249466555"/>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SubHead &amp; Char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lvl1pPr>
              <a:defRPr lang="en-US"/>
            </a:lvl1pPr>
          </a:lstStyle>
          <a:p>
            <a:pPr lvl="0"/>
            <a:r>
              <a:rPr lang="en-US"/>
              <a:t>Click to edit Master title style</a:t>
            </a:r>
          </a:p>
        </p:txBody>
      </p:sp>
      <p:sp>
        <p:nvSpPr>
          <p:cNvPr id="7" name="Text Placeholder 6"/>
          <p:cNvSpPr>
            <a:spLocks noGrp="1"/>
          </p:cNvSpPr>
          <p:nvPr>
            <p:ph type="body" sz="quarter" idx="13"/>
          </p:nvPr>
        </p:nvSpPr>
        <p:spPr>
          <a:xfrm>
            <a:off x="385011" y="1037062"/>
            <a:ext cx="11468732" cy="496460"/>
          </a:xfrm>
          <a:prstGeom prst="rect">
            <a:avLst/>
          </a:prstGeom>
        </p:spPr>
        <p:txBody>
          <a:bodyPr>
            <a:normAutofit/>
          </a:bodyPr>
          <a:lstStyle>
            <a:lvl1pPr marL="0" indent="0">
              <a:buFontTx/>
              <a:buNone/>
              <a:defRPr sz="2400">
                <a:solidFill>
                  <a:schemeClr val="accent3">
                    <a:lumMod val="60000"/>
                    <a:lumOff val="40000"/>
                  </a:schemeClr>
                </a:solidFill>
                <a:latin typeface="Century Gothic" panose="020B0502020202020204" pitchFamily="34" charset="0"/>
              </a:defRPr>
            </a:lvl1pPr>
            <a:lvl2pPr marL="344488" indent="0">
              <a:buFontTx/>
              <a:buNone/>
              <a:defRPr/>
            </a:lvl2pPr>
            <a:lvl3pPr marL="744538" indent="0">
              <a:buFontTx/>
              <a:buNone/>
              <a:defRPr/>
            </a:lvl3pPr>
            <a:lvl4pPr marL="1144587" indent="0">
              <a:buFontTx/>
              <a:buNone/>
              <a:defRPr/>
            </a:lvl4pPr>
            <a:lvl5pPr marL="1484313" indent="0">
              <a:buFontTx/>
              <a:buNone/>
              <a:defRPr/>
            </a:lvl5pPr>
          </a:lstStyle>
          <a:p>
            <a:pPr lvl="0"/>
            <a:r>
              <a:rPr lang="en-US"/>
              <a:t>Edit Master text styles</a:t>
            </a:r>
          </a:p>
        </p:txBody>
      </p:sp>
      <p:sp>
        <p:nvSpPr>
          <p:cNvPr id="9" name="Chart Placeholder 8"/>
          <p:cNvSpPr>
            <a:spLocks noGrp="1"/>
          </p:cNvSpPr>
          <p:nvPr>
            <p:ph type="chart" sz="quarter" idx="14"/>
          </p:nvPr>
        </p:nvSpPr>
        <p:spPr>
          <a:xfrm>
            <a:off x="385007" y="1581056"/>
            <a:ext cx="11468731" cy="4775293"/>
          </a:xfrm>
          <a:prstGeom prst="rect">
            <a:avLst/>
          </a:prstGeom>
        </p:spPr>
        <p:txBody>
          <a:bodyPr/>
          <a:lstStyle>
            <a:lvl1pPr marL="0" indent="0">
              <a:buNone/>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12C82FF-99C7-4805-ADA5-5BA1AEAE5FCC}"/>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33163620"/>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23B97E47-3A75-4B66-B386-0CF14D277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4951F387-0172-46F6-AA29-AE4C9FF89F3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62943928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3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609600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385011" y="1333500"/>
            <a:ext cx="5710989" cy="671937"/>
          </a:xfrm>
        </p:spPr>
        <p:txBody>
          <a:bodyPr/>
          <a:lstStyle>
            <a:lvl1pPr>
              <a:defRPr sz="3400"/>
            </a:lvl1pPr>
          </a:lstStyle>
          <a:p>
            <a:r>
              <a:rPr lang="en-US"/>
              <a:t>Click to edit Master title style</a:t>
            </a:r>
          </a:p>
        </p:txBody>
      </p:sp>
      <p:pic>
        <p:nvPicPr>
          <p:cNvPr id="8" name="Picture 7" descr="A picture containing vector graphics&#10;&#10;Description generated with high confidence">
            <a:extLst>
              <a:ext uri="{FF2B5EF4-FFF2-40B4-BE49-F238E27FC236}">
                <a16:creationId xmlns:a16="http://schemas.microsoft.com/office/drawing/2014/main" id="{D054621C-C2A0-44A4-B261-6A10C45661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07391" y="6351570"/>
            <a:ext cx="460772" cy="391421"/>
          </a:xfrm>
          <a:prstGeom prst="rect">
            <a:avLst/>
          </a:prstGeom>
        </p:spPr>
      </p:pic>
      <p:sp>
        <p:nvSpPr>
          <p:cNvPr id="6" name="Slide Number Placeholder 5">
            <a:extLst>
              <a:ext uri="{FF2B5EF4-FFF2-40B4-BE49-F238E27FC236}">
                <a16:creationId xmlns:a16="http://schemas.microsoft.com/office/drawing/2014/main" id="{537F4052-8AED-41B6-A8D7-5D821116A18F}"/>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3912842604"/>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2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46FCD306-5FEA-456F-8DBF-14CD17C1F8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70B4EAC6-9125-4435-90C7-5894E00BA08A}"/>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bg1">
                    <a:lumMod val="85000"/>
                  </a:schemeClr>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4254813323"/>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4_Text and Graph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7A6B0A-360E-4A10-BCB7-C2A564709BE9}"/>
              </a:ext>
            </a:extLst>
          </p:cNvPr>
          <p:cNvSpPr/>
          <p:nvPr userDrawn="1"/>
        </p:nvSpPr>
        <p:spPr>
          <a:xfrm>
            <a:off x="0" y="0"/>
            <a:ext cx="6096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5011" y="1333500"/>
            <a:ext cx="5710989" cy="671937"/>
          </a:xfrm>
        </p:spPr>
        <p:txBody>
          <a:bodyPr anchor="b" anchorCtr="0"/>
          <a:lstStyle>
            <a:lvl1pPr>
              <a:defRPr sz="34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2944BF43-835E-4CC0-9E45-2784E192A1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6" name="Slide Number Placeholder 5">
            <a:extLst>
              <a:ext uri="{FF2B5EF4-FFF2-40B4-BE49-F238E27FC236}">
                <a16:creationId xmlns:a16="http://schemas.microsoft.com/office/drawing/2014/main" id="{358FCB9D-BDC1-4B12-B9DB-3A8C2154A556}"/>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94328468"/>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Logo Fu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0E735C-B27A-2645-B9B8-50F87D54F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9244" y="523221"/>
            <a:ext cx="5523083" cy="5523083"/>
          </a:xfrm>
          <a:prstGeom prst="rect">
            <a:avLst/>
          </a:prstGeom>
        </p:spPr>
      </p:pic>
      <p:sp>
        <p:nvSpPr>
          <p:cNvPr id="7" name="Text Placeholder 4">
            <a:extLst>
              <a:ext uri="{FF2B5EF4-FFF2-40B4-BE49-F238E27FC236}">
                <a16:creationId xmlns:a16="http://schemas.microsoft.com/office/drawing/2014/main" id="{F28AE41B-5772-E447-8EE9-C9DCABDEC5AB}"/>
              </a:ext>
            </a:extLst>
          </p:cNvPr>
          <p:cNvSpPr txBox="1">
            <a:spLocks/>
          </p:cNvSpPr>
          <p:nvPr userDrawn="1"/>
        </p:nvSpPr>
        <p:spPr>
          <a:xfrm>
            <a:off x="0" y="6133090"/>
            <a:ext cx="12191999" cy="713750"/>
          </a:xfrm>
          <a:prstGeom prst="rect">
            <a:avLst/>
          </a:prstGeom>
        </p:spPr>
        <p:txBody>
          <a:bodyPr anchor="b"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accent3">
                    <a:lumMod val="60000"/>
                    <a:lumOff val="40000"/>
                  </a:schemeClr>
                </a:solidFill>
                <a:latin typeface="Century Gothic" panose="020B0502020202020204" pitchFamily="34" charset="0"/>
              </a:rPr>
              <a:t>RIGEL PHARMACEUTICALS, INC.    1180 Veterans Boulevard, South San Francisco, CA 94080    </a:t>
            </a:r>
            <a:r>
              <a:rPr lang="en-US" sz="1200">
                <a:solidFill>
                  <a:schemeClr val="accent3">
                    <a:lumMod val="60000"/>
                    <a:lumOff val="40000"/>
                  </a:schemeClr>
                </a:solidFill>
                <a:latin typeface="Century Gothic" panose="020B0502020202020204" pitchFamily="34" charset="0"/>
                <a:hlinkClick r:id="rId3"/>
              </a:rPr>
              <a:t>www.rigel.com</a:t>
            </a:r>
            <a:endParaRPr lang="en-US" sz="1200">
              <a:solidFill>
                <a:schemeClr val="accent3">
                  <a:lumMod val="60000"/>
                  <a:lumOff val="40000"/>
                </a:schemeClr>
              </a:solidFill>
              <a:latin typeface="Century Gothic" panose="020B0502020202020204" pitchFamily="34" charset="0"/>
            </a:endParaRPr>
          </a:p>
          <a:p>
            <a:pPr algn="ctr"/>
            <a:endParaRPr lang="en-US" sz="1200">
              <a:solidFill>
                <a:schemeClr val="accent3">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371336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043EC08-6306-4A94-BF3C-E07C0A39B6F9}"/>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12618303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Text and Graph ">
    <p:spTree>
      <p:nvGrpSpPr>
        <p:cNvPr id="1" name=""/>
        <p:cNvGrpSpPr/>
        <p:nvPr/>
      </p:nvGrpSpPr>
      <p:grpSpPr>
        <a:xfrm>
          <a:off x="0" y="0"/>
          <a:ext cx="0" cy="0"/>
          <a:chOff x="0" y="0"/>
          <a:chExt cx="0" cy="0"/>
        </a:xfrm>
      </p:grpSpPr>
      <p:sp>
        <p:nvSpPr>
          <p:cNvPr id="2" name="Title 1"/>
          <p:cNvSpPr>
            <a:spLocks noGrp="1"/>
          </p:cNvSpPr>
          <p:nvPr>
            <p:ph type="title"/>
          </p:nvPr>
        </p:nvSpPr>
        <p:spPr>
          <a:xfrm>
            <a:off x="385011" y="1333500"/>
            <a:ext cx="11468735" cy="671937"/>
          </a:xfrm>
        </p:spPr>
        <p:txBody>
          <a:bodyPr/>
          <a:lstStyle>
            <a:lvl1pPr>
              <a:defRPr sz="3400">
                <a:latin typeface="Century Gothic" panose="020B0502020202020204" pitchFamily="34" charset="0"/>
              </a:defRPr>
            </a:lvl1pPr>
          </a:lstStyle>
          <a:p>
            <a:r>
              <a:rPr lang="en-US"/>
              <a:t>Click to edit Master title style</a:t>
            </a:r>
          </a:p>
        </p:txBody>
      </p:sp>
      <p:sp>
        <p:nvSpPr>
          <p:cNvPr id="9" name="Chart Placeholder 8"/>
          <p:cNvSpPr>
            <a:spLocks noGrp="1"/>
          </p:cNvSpPr>
          <p:nvPr>
            <p:ph type="chart" sz="quarter" idx="14"/>
          </p:nvPr>
        </p:nvSpPr>
        <p:spPr>
          <a:xfrm>
            <a:off x="6096000" y="2219093"/>
            <a:ext cx="5757746" cy="4137256"/>
          </a:xfrm>
          <a:prstGeom prst="rect">
            <a:avLst/>
          </a:prstGeom>
        </p:spPr>
        <p:txBody>
          <a:bodyPr/>
          <a:lstStyle>
            <a:lvl1pPr marL="0" indent="0">
              <a:buNone/>
              <a:defRPr>
                <a:latin typeface="Century Gothic" panose="020B0502020202020204" pitchFamily="34" charset="0"/>
              </a:defRPr>
            </a:lvl1pPr>
          </a:lstStyle>
          <a:p>
            <a:endParaRPr lang="en-US"/>
          </a:p>
        </p:txBody>
      </p:sp>
      <p:pic>
        <p:nvPicPr>
          <p:cNvPr id="6" name="Picture 5">
            <a:extLst>
              <a:ext uri="{FF2B5EF4-FFF2-40B4-BE49-F238E27FC236}">
                <a16:creationId xmlns:a16="http://schemas.microsoft.com/office/drawing/2014/main" id="{08FC528C-2D8D-4E2E-91A3-6017AB74C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9008" y="6369128"/>
            <a:ext cx="424465" cy="349318"/>
          </a:xfrm>
          <a:prstGeom prst="rect">
            <a:avLst/>
          </a:prstGeom>
        </p:spPr>
      </p:pic>
      <p:sp>
        <p:nvSpPr>
          <p:cNvPr id="7" name="Slide Number Placeholder 5">
            <a:extLst>
              <a:ext uri="{FF2B5EF4-FFF2-40B4-BE49-F238E27FC236}">
                <a16:creationId xmlns:a16="http://schemas.microsoft.com/office/drawing/2014/main" id="{3532369C-03F0-4FDD-9CD1-3B55EC496475}"/>
              </a:ext>
            </a:extLst>
          </p:cNvPr>
          <p:cNvSpPr>
            <a:spLocks noGrp="1"/>
          </p:cNvSpPr>
          <p:nvPr>
            <p:ph type="sldNum" sz="quarter" idx="4"/>
          </p:nvPr>
        </p:nvSpPr>
        <p:spPr>
          <a:xfrm>
            <a:off x="206451" y="6442301"/>
            <a:ext cx="817673" cy="365125"/>
          </a:xfrm>
          <a:prstGeom prst="rect">
            <a:avLst/>
          </a:prstGeom>
        </p:spPr>
        <p:txBody>
          <a:bodyPr vert="horz" lIns="0" tIns="0" rIns="0" bIns="0" rtlCol="0" anchor="ctr"/>
          <a:lstStyle>
            <a:lvl1pPr algn="l">
              <a:defRPr sz="1000">
                <a:solidFill>
                  <a:schemeClr val="tx1"/>
                </a:solidFill>
              </a:defRPr>
            </a:lvl1pPr>
          </a:lstStyle>
          <a:p>
            <a:fld id="{D8D0F2C8-8DAD-480A-8C12-6A902EB0F7EF}" type="slidenum">
              <a:rPr lang="en-US" smtClean="0"/>
              <a:pPr/>
              <a:t>‹#›</a:t>
            </a:fld>
            <a:endParaRPr lang="en-US"/>
          </a:p>
        </p:txBody>
      </p:sp>
    </p:spTree>
    <p:extLst>
      <p:ext uri="{BB962C8B-B14F-4D97-AF65-F5344CB8AC3E}">
        <p14:creationId xmlns:p14="http://schemas.microsoft.com/office/powerpoint/2010/main" val="2873014402"/>
      </p:ext>
    </p:extLst>
  </p:cSld>
  <p:clrMapOvr>
    <a:masterClrMapping/>
  </p:clrMapOvr>
  <p:extLst>
    <p:ext uri="{DCECCB84-F9BA-43D5-87BE-67443E8EF086}">
      <p15:sldGuideLst xmlns:p15="http://schemas.microsoft.com/office/powerpoint/2012/main">
        <p15:guide id="1" orient="horz" pos="84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EDD50-92C4-4E6E-8530-94D14BDA455E}"/>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Slide Number Placeholder 8"/>
          <p:cNvSpPr>
            <a:spLocks noGrp="1"/>
          </p:cNvSpPr>
          <p:nvPr>
            <p:ph type="sldNum" sz="quarter" idx="12"/>
          </p:nvPr>
        </p:nvSpPr>
        <p:spPr/>
        <p:txBody>
          <a:bodyPr/>
          <a:lstStyle/>
          <a:p>
            <a:fld id="{0D8083BC-CC90-4A6B-B25F-55118B3A9394}" type="slidenum">
              <a:rPr lang="en-US" smtClean="0"/>
              <a:t>‹#›</a:t>
            </a:fld>
            <a:endParaRPr lang="en-US"/>
          </a:p>
        </p:txBody>
      </p:sp>
      <p:grpSp>
        <p:nvGrpSpPr>
          <p:cNvPr id="6" name="Group 5">
            <a:extLst>
              <a:ext uri="{FF2B5EF4-FFF2-40B4-BE49-F238E27FC236}">
                <a16:creationId xmlns:a16="http://schemas.microsoft.com/office/drawing/2014/main" id="{7D8E086C-E88B-48B5-9D2A-AF06E64C8C88}"/>
              </a:ext>
            </a:extLst>
          </p:cNvPr>
          <p:cNvGrpSpPr/>
          <p:nvPr userDrawn="1"/>
        </p:nvGrpSpPr>
        <p:grpSpPr>
          <a:xfrm>
            <a:off x="11580920" y="6430711"/>
            <a:ext cx="424465" cy="349318"/>
            <a:chOff x="11588540" y="6423091"/>
            <a:chExt cx="424465" cy="349318"/>
          </a:xfrm>
        </p:grpSpPr>
        <p:pic>
          <p:nvPicPr>
            <p:cNvPr id="11" name="Picture 10">
              <a:extLst>
                <a:ext uri="{FF2B5EF4-FFF2-40B4-BE49-F238E27FC236}">
                  <a16:creationId xmlns:a16="http://schemas.microsoft.com/office/drawing/2014/main" id="{B2520632-A264-4258-845A-4CA44530AF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2" name="Picture 11">
              <a:extLst>
                <a:ext uri="{FF2B5EF4-FFF2-40B4-BE49-F238E27FC236}">
                  <a16:creationId xmlns:a16="http://schemas.microsoft.com/office/drawing/2014/main" id="{47B9419C-A26F-4D6C-A571-C67F1A2A2EB0}"/>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4228625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9_Title &amp; SubHea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E6C7B2-DCED-4069-BDDF-3B9DE069A822}"/>
              </a:ext>
            </a:extLst>
          </p:cNvPr>
          <p:cNvSpPr/>
          <p:nvPr userDrawn="1"/>
        </p:nvSpPr>
        <p:spPr>
          <a:xfrm>
            <a:off x="0" y="6337189"/>
            <a:ext cx="12192000" cy="528762"/>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17" name="Group 16">
            <a:extLst>
              <a:ext uri="{FF2B5EF4-FFF2-40B4-BE49-F238E27FC236}">
                <a16:creationId xmlns:a16="http://schemas.microsoft.com/office/drawing/2014/main" id="{03428266-3C7E-4D12-9BA3-827E079321DC}"/>
              </a:ext>
            </a:extLst>
          </p:cNvPr>
          <p:cNvGrpSpPr/>
          <p:nvPr userDrawn="1"/>
        </p:nvGrpSpPr>
        <p:grpSpPr>
          <a:xfrm>
            <a:off x="11580920" y="6430711"/>
            <a:ext cx="424465" cy="349318"/>
            <a:chOff x="11588540" y="6423091"/>
            <a:chExt cx="424465" cy="349318"/>
          </a:xfrm>
        </p:grpSpPr>
        <p:pic>
          <p:nvPicPr>
            <p:cNvPr id="18" name="Picture 17">
              <a:extLst>
                <a:ext uri="{FF2B5EF4-FFF2-40B4-BE49-F238E27FC236}">
                  <a16:creationId xmlns:a16="http://schemas.microsoft.com/office/drawing/2014/main" id="{DF4DFAF0-5FDB-40BA-A981-843AD92D7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19" name="Picture 18">
              <a:extLst>
                <a:ext uri="{FF2B5EF4-FFF2-40B4-BE49-F238E27FC236}">
                  <a16:creationId xmlns:a16="http://schemas.microsoft.com/office/drawing/2014/main" id="{61AB37C4-417A-411B-AAE4-24D10EBC2DF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39481"/>
            <a:stretch/>
          </p:blipFill>
          <p:spPr>
            <a:xfrm>
              <a:off x="11590921" y="6562157"/>
              <a:ext cx="422084" cy="210252"/>
            </a:xfrm>
            <a:prstGeom prst="rect">
              <a:avLst/>
            </a:prstGeom>
          </p:spPr>
        </p:pic>
      </p:grpSp>
      <p:sp>
        <p:nvSpPr>
          <p:cNvPr id="20" name="Rectangle 19">
            <a:extLst>
              <a:ext uri="{FF2B5EF4-FFF2-40B4-BE49-F238E27FC236}">
                <a16:creationId xmlns:a16="http://schemas.microsoft.com/office/drawing/2014/main" id="{5F06F3D6-6EC8-4213-AC47-36FF1E4E76EB}"/>
              </a:ext>
            </a:extLst>
          </p:cNvPr>
          <p:cNvSpPr/>
          <p:nvPr userDrawn="1"/>
        </p:nvSpPr>
        <p:spPr>
          <a:xfrm>
            <a:off x="0" y="0"/>
            <a:ext cx="12192000" cy="1258396"/>
          </a:xfrm>
          <a:prstGeom prst="rect">
            <a:avLst/>
          </a:prstGeom>
          <a:solidFill>
            <a:srgbClr val="006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building&#10;&#10;Description automatically generated">
            <a:extLst>
              <a:ext uri="{FF2B5EF4-FFF2-40B4-BE49-F238E27FC236}">
                <a16:creationId xmlns:a16="http://schemas.microsoft.com/office/drawing/2014/main" id="{9967C162-855A-4D1E-BC19-3243F6BD11F3}"/>
              </a:ext>
            </a:extLst>
          </p:cNvPr>
          <p:cNvPicPr>
            <a:picLocks noChangeAspect="1"/>
          </p:cNvPicPr>
          <p:nvPr userDrawn="1"/>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2571"/>
                    </a14:imgEffect>
                    <a14:imgEffect>
                      <a14:brightnessContrast bright="-20000" contrast="-40000"/>
                    </a14:imgEffect>
                  </a14:imgLayer>
                </a14:imgProps>
              </a:ext>
              <a:ext uri="{28A0092B-C50C-407E-A947-70E740481C1C}">
                <a14:useLocalDpi xmlns:a14="http://schemas.microsoft.com/office/drawing/2010/main" val="0"/>
              </a:ext>
            </a:extLst>
          </a:blip>
          <a:srcRect l="19388" t="47666" r="19388" b="48516"/>
          <a:stretch/>
        </p:blipFill>
        <p:spPr>
          <a:xfrm>
            <a:off x="4065" y="922552"/>
            <a:ext cx="12192000" cy="329565"/>
          </a:xfrm>
          <a:prstGeom prst="rect">
            <a:avLst/>
          </a:prstGeom>
        </p:spPr>
      </p:pic>
      <p:sp>
        <p:nvSpPr>
          <p:cNvPr id="2" name="Title 1"/>
          <p:cNvSpPr>
            <a:spLocks noGrp="1"/>
          </p:cNvSpPr>
          <p:nvPr>
            <p:ph type="title"/>
          </p:nvPr>
        </p:nvSpPr>
        <p:spPr>
          <a:xfrm>
            <a:off x="879649" y="321149"/>
            <a:ext cx="10974098" cy="914387"/>
          </a:xfrm>
        </p:spPr>
        <p:txBody>
          <a:bodyPr vert="horz" lIns="91440" tIns="45720" rIns="91440" bIns="45720" rtlCol="0" anchor="t" anchorCtr="0">
            <a:noAutofit/>
          </a:bodyPr>
          <a:lstStyle>
            <a:lvl1pPr>
              <a:defRPr lang="en-US">
                <a:solidFill>
                  <a:schemeClr val="bg1"/>
                </a:solidFill>
              </a:defRPr>
            </a:lvl1pPr>
          </a:lstStyle>
          <a:p>
            <a:pPr lvl="0"/>
            <a:r>
              <a:rPr lang="en-US"/>
              <a:t>Click to edit Master title style</a:t>
            </a:r>
          </a:p>
        </p:txBody>
      </p:sp>
      <p:sp>
        <p:nvSpPr>
          <p:cNvPr id="5" name="Slide Number Placeholder 4"/>
          <p:cNvSpPr>
            <a:spLocks noGrp="1"/>
          </p:cNvSpPr>
          <p:nvPr>
            <p:ph type="sldNum" sz="quarter" idx="12"/>
          </p:nvPr>
        </p:nvSpPr>
        <p:spPr>
          <a:xfrm>
            <a:off x="206451" y="6442301"/>
            <a:ext cx="817673" cy="365125"/>
          </a:xfrm>
          <a:prstGeom prst="rect">
            <a:avLst/>
          </a:prstGeom>
        </p:spPr>
        <p:txBody>
          <a:bodyPr/>
          <a:lstStyle>
            <a:lvl1pPr>
              <a:defRPr sz="1000" baseline="0"/>
            </a:lvl1pPr>
          </a:lstStyle>
          <a:p>
            <a:fld id="{D8D0F2C8-8DAD-480A-8C12-6A902EB0F7EF}" type="slidenum">
              <a:rPr lang="en-US" smtClean="0"/>
              <a:pPr/>
              <a:t>‹#›</a:t>
            </a:fld>
            <a:endParaRPr lang="en-US"/>
          </a:p>
        </p:txBody>
      </p:sp>
      <p:sp>
        <p:nvSpPr>
          <p:cNvPr id="4" name="Text Placeholder 3">
            <a:extLst>
              <a:ext uri="{FF2B5EF4-FFF2-40B4-BE49-F238E27FC236}">
                <a16:creationId xmlns:a16="http://schemas.microsoft.com/office/drawing/2014/main" id="{4C91A948-7CDE-4F54-8C7C-F0289ADE53A9}"/>
              </a:ext>
            </a:extLst>
          </p:cNvPr>
          <p:cNvSpPr>
            <a:spLocks noGrp="1"/>
          </p:cNvSpPr>
          <p:nvPr>
            <p:ph type="body" sz="quarter" idx="14"/>
          </p:nvPr>
        </p:nvSpPr>
        <p:spPr>
          <a:xfrm>
            <a:off x="880366" y="1579545"/>
            <a:ext cx="10973379" cy="4359937"/>
          </a:xfrm>
          <a:prstGeom prst="rect">
            <a:avLst/>
          </a:prstGeom>
        </p:spPr>
        <p:txBody>
          <a:bodyPr/>
          <a:lstStyle>
            <a:lvl1pPr marL="231775" indent="-231775">
              <a:spcBef>
                <a:spcPts val="600"/>
              </a:spcBef>
              <a:spcAft>
                <a:spcPts val="600"/>
              </a:spcAft>
              <a:buFont typeface="Arial" panose="020B0604020202020204" pitchFamily="34" charset="0"/>
              <a:buChar char="•"/>
              <a:defRPr spc="-30" baseline="0">
                <a:latin typeface="+mj-lt"/>
              </a:defRPr>
            </a:lvl1pPr>
            <a:lvl2pPr marL="633413" indent="-288925">
              <a:spcAft>
                <a:spcPts val="400"/>
              </a:spcAft>
              <a:buClr>
                <a:schemeClr val="bg1">
                  <a:lumMod val="65000"/>
                </a:schemeClr>
              </a:buClr>
              <a:buFont typeface="Calibri" panose="020F0502020204030204" pitchFamily="34" charset="0"/>
              <a:buChar char="‒"/>
              <a:defRPr sz="1800" spc="-10" baseline="0">
                <a:solidFill>
                  <a:schemeClr val="tx1"/>
                </a:solidFill>
                <a:latin typeface="+mj-lt"/>
              </a:defRPr>
            </a:lvl2pPr>
            <a:lvl3pPr>
              <a:spcAft>
                <a:spcPts val="400"/>
              </a:spcAft>
              <a:defRPr sz="1600">
                <a:solidFill>
                  <a:schemeClr val="tx1"/>
                </a:solidFill>
                <a:latin typeface="+mj-lt"/>
              </a:defRPr>
            </a:lvl3pPr>
            <a:lvl4pPr>
              <a:spcAft>
                <a:spcPts val="400"/>
              </a:spcAft>
              <a:defRPr sz="1400">
                <a:solidFill>
                  <a:schemeClr val="tx1"/>
                </a:solidFill>
                <a:latin typeface="+mj-lt"/>
              </a:defRPr>
            </a:lvl4pPr>
            <a:lvl5pPr>
              <a:spcAft>
                <a:spcPts val="400"/>
              </a:spcAft>
              <a:defRPr sz="12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3699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Standard Content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9F2671-D48E-48D2-9185-3C2F84DBDCB7}"/>
              </a:ext>
            </a:extLst>
          </p:cNvPr>
          <p:cNvGraphicFramePr>
            <a:graphicFrameLocks noChangeAspect="1"/>
          </p:cNvGraphicFramePr>
          <p:nvPr userDrawn="1">
            <p:custDataLst>
              <p:tags r:id="rId1"/>
            </p:custDataLst>
            <p:extLst>
              <p:ext uri="{D42A27DB-BD31-4B8C-83A1-F6EECF244321}">
                <p14:modId xmlns:p14="http://schemas.microsoft.com/office/powerpoint/2010/main" val="896931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E09F2671-D48E-48D2-9185-3C2F84DBDC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7D512E3-19F3-4F51-93F8-BEA9344AC277}"/>
              </a:ext>
            </a:extLst>
          </p:cNvPr>
          <p:cNvSpPr/>
          <p:nvPr userDrawn="1">
            <p:custDataLst>
              <p:tags r:id="rId2"/>
            </p:custDataLst>
          </p:nvPr>
        </p:nvSpPr>
        <p:spPr>
          <a:xfrm>
            <a:off x="0" y="0"/>
            <a:ext cx="158750" cy="158750"/>
          </a:xfrm>
          <a:prstGeom prst="rect">
            <a:avLst/>
          </a:prstGeom>
          <a:solidFill>
            <a:srgbClr val="CAE7E6"/>
          </a:solidFill>
        </p:spPr>
        <p:txBody>
          <a:bodyPr wrap="none" lIns="0" tIns="0" rIns="0" bIns="0" numCol="1" spcCol="0" rtlCol="0" anchor="ctr" anchorCtr="0">
            <a:noAutofit/>
          </a:bodyPr>
          <a:lstStyle/>
          <a:p>
            <a:pPr marL="0" lvl="0" indent="0" algn="l" defTabSz="457200">
              <a:spcBef>
                <a:spcPts val="1200"/>
              </a:spcBef>
              <a:buFontTx/>
              <a:buNone/>
            </a:pPr>
            <a:endParaRPr lang="en-US" sz="2400" b="1" i="0" baseline="0">
              <a:solidFill>
                <a:srgbClr val="333333"/>
              </a:solidFill>
              <a:latin typeface="Arial" panose="020B0604020202020204" pitchFamily="34" charset="0"/>
              <a:ea typeface="+mj-ea"/>
              <a:cs typeface="+mj-cs"/>
              <a:sym typeface="Arial" panose="020B0604020202020204" pitchFamily="34" charset="0"/>
            </a:endParaRPr>
          </a:p>
        </p:txBody>
      </p:sp>
      <p:grpSp>
        <p:nvGrpSpPr>
          <p:cNvPr id="6" name="Group 5">
            <a:extLst>
              <a:ext uri="{FF2B5EF4-FFF2-40B4-BE49-F238E27FC236}">
                <a16:creationId xmlns:a16="http://schemas.microsoft.com/office/drawing/2014/main" id="{02E09FE9-29C8-4C57-9846-7A5DC35AEBA3}"/>
              </a:ext>
            </a:extLst>
          </p:cNvPr>
          <p:cNvGrpSpPr/>
          <p:nvPr userDrawn="1"/>
        </p:nvGrpSpPr>
        <p:grpSpPr>
          <a:xfrm>
            <a:off x="0" y="0"/>
            <a:ext cx="12204700" cy="885468"/>
            <a:chOff x="0" y="0"/>
            <a:chExt cx="12204700" cy="885468"/>
          </a:xfrm>
        </p:grpSpPr>
        <p:sp>
          <p:nvSpPr>
            <p:cNvPr id="7" name="Rectangle 6">
              <a:extLst>
                <a:ext uri="{FF2B5EF4-FFF2-40B4-BE49-F238E27FC236}">
                  <a16:creationId xmlns:a16="http://schemas.microsoft.com/office/drawing/2014/main" id="{AA7CD3AF-FF0F-4BC8-A451-3EFCB4B92ACA}"/>
                </a:ext>
              </a:extLst>
            </p:cNvPr>
            <p:cNvSpPr/>
            <p:nvPr userDrawn="1"/>
          </p:nvSpPr>
          <p:spPr>
            <a:xfrm>
              <a:off x="0" y="0"/>
              <a:ext cx="12192000" cy="874395"/>
            </a:xfrm>
            <a:prstGeom prst="rect">
              <a:avLst/>
            </a:prstGeom>
            <a:gradFill flip="none" rotWithShape="1">
              <a:gsLst>
                <a:gs pos="25000">
                  <a:srgbClr val="18A9C4"/>
                </a:gs>
                <a:gs pos="3000">
                  <a:srgbClr val="17BDCD"/>
                </a:gs>
                <a:gs pos="40000">
                  <a:srgbClr val="1A94BC"/>
                </a:gs>
                <a:gs pos="85000">
                  <a:srgbClr val="1175B4"/>
                </a:gs>
                <a:gs pos="58000">
                  <a:srgbClr val="1C8BB8"/>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sp>
          <p:nvSpPr>
            <p:cNvPr id="8" name="Rectangle 7">
              <a:extLst>
                <a:ext uri="{FF2B5EF4-FFF2-40B4-BE49-F238E27FC236}">
                  <a16:creationId xmlns:a16="http://schemas.microsoft.com/office/drawing/2014/main" id="{0E1E1F51-66E1-4F51-804A-CF50C3247E3D}"/>
                </a:ext>
              </a:extLst>
            </p:cNvPr>
            <p:cNvSpPr/>
            <p:nvPr userDrawn="1"/>
          </p:nvSpPr>
          <p:spPr>
            <a:xfrm>
              <a:off x="12700" y="11073"/>
              <a:ext cx="12192000" cy="874395"/>
            </a:xfrm>
            <a:prstGeom prst="rect">
              <a:avLst/>
            </a:prstGeom>
            <a:gradFill flip="none" rotWithShape="1">
              <a:gsLst>
                <a:gs pos="25000">
                  <a:srgbClr val="18A9C4">
                    <a:alpha val="0"/>
                  </a:srgbClr>
                </a:gs>
                <a:gs pos="3000">
                  <a:srgbClr val="17BDCD">
                    <a:alpha val="0"/>
                  </a:srgbClr>
                </a:gs>
                <a:gs pos="40000">
                  <a:srgbClr val="1A94BC">
                    <a:alpha val="0"/>
                  </a:srgbClr>
                </a:gs>
                <a:gs pos="85000">
                  <a:srgbClr val="1175B4">
                    <a:alpha val="61000"/>
                  </a:srgbClr>
                </a:gs>
                <a:gs pos="58000">
                  <a:srgbClr val="1C8BB8">
                    <a:alpha val="0"/>
                  </a:srgbClr>
                </a:gs>
              </a:gsLst>
              <a:lin ang="18900000" scaled="1"/>
              <a:tileRect/>
            </a:gradFill>
          </p:spPr>
          <p:txBody>
            <a:bodyPr rtlCol="0" anchor="ctr">
              <a:noAutofit/>
            </a:bodyPr>
            <a:lstStyle/>
            <a:p>
              <a:pPr marL="173038" indent="-173038" algn="l" defTabSz="457200">
                <a:spcBef>
                  <a:spcPts val="1200"/>
                </a:spcBef>
                <a:buFont typeface="Arial"/>
                <a:buChar char="•"/>
              </a:pPr>
              <a:endParaRPr lang="en-US" sz="1600">
                <a:solidFill>
                  <a:srgbClr val="333333"/>
                </a:solidFill>
              </a:endParaRPr>
            </a:p>
          </p:txBody>
        </p:sp>
      </p:grpSp>
      <p:sp>
        <p:nvSpPr>
          <p:cNvPr id="11" name="Title 1"/>
          <p:cNvSpPr>
            <a:spLocks noGrp="1"/>
          </p:cNvSpPr>
          <p:nvPr>
            <p:ph type="title"/>
          </p:nvPr>
        </p:nvSpPr>
        <p:spPr>
          <a:xfrm>
            <a:off x="609600" y="1"/>
            <a:ext cx="10998200" cy="874394"/>
          </a:xfrm>
          <a:prstGeom prst="rect">
            <a:avLst/>
          </a:prstGeom>
        </p:spPr>
        <p:txBody>
          <a:bodyPr lIns="0" tIns="91440" rIns="0" bIns="45720" anchor="ctr">
            <a:noAutofit/>
          </a:bodyPr>
          <a:lstStyle>
            <a:lvl1pPr marL="0" algn="l">
              <a:spcBef>
                <a:spcPts val="0"/>
              </a:spcBef>
              <a:defRPr sz="2400" b="1" baseline="0"/>
            </a:lvl1pPr>
          </a:lstStyle>
          <a:p>
            <a:r>
              <a:rPr lang="en-US"/>
              <a:t>Click to edit Master title style</a:t>
            </a:r>
          </a:p>
        </p:txBody>
      </p:sp>
      <p:sp>
        <p:nvSpPr>
          <p:cNvPr id="3" name="Content Placeholder 2"/>
          <p:cNvSpPr>
            <a:spLocks noGrp="1"/>
          </p:cNvSpPr>
          <p:nvPr>
            <p:ph sz="quarter" idx="13" hasCustomPrompt="1"/>
          </p:nvPr>
        </p:nvSpPr>
        <p:spPr>
          <a:xfrm>
            <a:off x="609600" y="1371918"/>
            <a:ext cx="10998200" cy="4628832"/>
          </a:xfrm>
          <a:prstGeom prst="rect">
            <a:avLst/>
          </a:prstGeom>
        </p:spPr>
        <p:txBody>
          <a:bodyPr lIns="0"/>
          <a:lstStyle>
            <a:lvl1pPr marL="171450" indent="-171450">
              <a:spcBef>
                <a:spcPts val="1200"/>
              </a:spcBef>
              <a:defRPr sz="1600">
                <a:solidFill>
                  <a:schemeClr val="accent6"/>
                </a:solidFill>
              </a:defRPr>
            </a:lvl1pPr>
            <a:lvl2pPr marL="347472" indent="-173736">
              <a:spcBef>
                <a:spcPts val="1200"/>
              </a:spcBef>
              <a:defRPr sz="1600">
                <a:solidFill>
                  <a:schemeClr val="accent6"/>
                </a:solidFill>
              </a:defRPr>
            </a:lvl2pPr>
            <a:lvl3pPr marL="521208" indent="-171450">
              <a:spcBef>
                <a:spcPts val="1200"/>
              </a:spcBef>
              <a:buFont typeface="Courier New" panose="02070309020205020404" pitchFamily="49" charset="0"/>
              <a:buChar char="o"/>
              <a:defRPr sz="1600">
                <a:solidFill>
                  <a:schemeClr val="accent6"/>
                </a:solidFill>
              </a:defRPr>
            </a:lvl3pPr>
            <a:lvl4pPr marL="685800" indent="-173736">
              <a:spcBef>
                <a:spcPts val="1200"/>
              </a:spcBef>
              <a:defRPr sz="1600">
                <a:solidFill>
                  <a:schemeClr val="accent6"/>
                </a:solidFill>
              </a:defRPr>
            </a:lvl4pPr>
            <a:lvl5pPr marL="914400" indent="-173736">
              <a:spcBef>
                <a:spcPts val="1200"/>
              </a:spcBef>
              <a:defRPr sz="16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363A1A10-49CD-4A8A-A306-01DBDBE83AD7}"/>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accent6"/>
                </a:solidFill>
              </a:defRPr>
            </a:lvl1pPr>
          </a:lstStyle>
          <a:p>
            <a:pPr defTabSz="457200"/>
            <a:fld id="{33B05D85-7E10-5D4F-A75C-A55D283254FB}" type="slidenum">
              <a:rPr lang="en-US" smtClean="0"/>
              <a:pPr defTabSz="457200"/>
              <a:t>‹#›</a:t>
            </a:fld>
            <a:endParaRPr lang="en-US"/>
          </a:p>
        </p:txBody>
      </p:sp>
    </p:spTree>
    <p:extLst>
      <p:ext uri="{BB962C8B-B14F-4D97-AF65-F5344CB8AC3E}">
        <p14:creationId xmlns:p14="http://schemas.microsoft.com/office/powerpoint/2010/main" val="45138082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Section Divider - Blu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0EFD64F-E97D-441B-A383-836B17AB5D72}"/>
              </a:ext>
            </a:extLst>
          </p:cNvPr>
          <p:cNvGraphicFramePr>
            <a:graphicFrameLocks noChangeAspect="1"/>
          </p:cNvGraphicFramePr>
          <p:nvPr userDrawn="1">
            <p:custDataLst>
              <p:tags r:id="rId1"/>
            </p:custDataLst>
            <p:extLst>
              <p:ext uri="{D42A27DB-BD31-4B8C-83A1-F6EECF244321}">
                <p14:modId xmlns:p14="http://schemas.microsoft.com/office/powerpoint/2010/main" val="654013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Object 3" hidden="1">
                        <a:extLst>
                          <a:ext uri="{FF2B5EF4-FFF2-40B4-BE49-F238E27FC236}">
                            <a16:creationId xmlns:a16="http://schemas.microsoft.com/office/drawing/2014/main" id="{60EFD64F-E97D-441B-A383-836B17AB5D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4EFB5FB-D145-4BB7-B6D7-054CFB50E6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FAFC354B-58AF-40B2-87FF-75479749A93F}"/>
              </a:ext>
            </a:extLst>
          </p:cNvPr>
          <p:cNvSpPr/>
          <p:nvPr userDrawn="1"/>
        </p:nvSpPr>
        <p:spPr>
          <a:xfrm>
            <a:off x="0" y="0"/>
            <a:ext cx="12192001" cy="6857999"/>
          </a:xfrm>
          <a:prstGeom prst="rect">
            <a:avLst/>
          </a:prstGeom>
          <a:gradFill flip="none" rotWithShape="1">
            <a:gsLst>
              <a:gs pos="15000">
                <a:srgbClr val="30CECC">
                  <a:alpha val="63000"/>
                </a:srgbClr>
              </a:gs>
              <a:gs pos="83000">
                <a:schemeClr val="bg2">
                  <a:alpha val="63000"/>
                </a:schemeClr>
              </a:gs>
            </a:gsLst>
            <a:lin ang="17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sz="1400" err="1"/>
          </a:p>
        </p:txBody>
      </p:sp>
      <p:sp>
        <p:nvSpPr>
          <p:cNvPr id="11" name="Title 1">
            <a:extLst>
              <a:ext uri="{FF2B5EF4-FFF2-40B4-BE49-F238E27FC236}">
                <a16:creationId xmlns:a16="http://schemas.microsoft.com/office/drawing/2014/main" id="{6243F117-4AE7-41FF-8433-575E4BF14D48}"/>
              </a:ext>
            </a:extLst>
          </p:cNvPr>
          <p:cNvSpPr>
            <a:spLocks noGrp="1"/>
          </p:cNvSpPr>
          <p:nvPr>
            <p:ph type="title"/>
          </p:nvPr>
        </p:nvSpPr>
        <p:spPr>
          <a:xfrm>
            <a:off x="963084" y="1359068"/>
            <a:ext cx="10363200" cy="2513923"/>
          </a:xfrm>
          <a:prstGeom prst="rect">
            <a:avLst/>
          </a:prstGeom>
        </p:spPr>
        <p:txBody>
          <a:bodyPr anchor="b">
            <a:normAutofit/>
          </a:bodyPr>
          <a:lstStyle>
            <a:lvl1pPr algn="ctr">
              <a:defRPr sz="4800" b="0" cap="none"/>
            </a:lvl1pPr>
          </a:lstStyle>
          <a:p>
            <a:endParaRPr lang="en-US"/>
          </a:p>
        </p:txBody>
      </p:sp>
      <p:sp>
        <p:nvSpPr>
          <p:cNvPr id="12" name="Text Placeholder 2">
            <a:extLst>
              <a:ext uri="{FF2B5EF4-FFF2-40B4-BE49-F238E27FC236}">
                <a16:creationId xmlns:a16="http://schemas.microsoft.com/office/drawing/2014/main" id="{25CD4253-36CD-4679-BAB8-61FD6D208DDF}"/>
              </a:ext>
            </a:extLst>
          </p:cNvPr>
          <p:cNvSpPr>
            <a:spLocks noGrp="1"/>
          </p:cNvSpPr>
          <p:nvPr>
            <p:ph type="body" idx="13"/>
          </p:nvPr>
        </p:nvSpPr>
        <p:spPr>
          <a:xfrm>
            <a:off x="963084" y="4032664"/>
            <a:ext cx="10363200" cy="1736312"/>
          </a:xfrm>
          <a:prstGeom prst="rect">
            <a:avLst/>
          </a:prstGeom>
        </p:spPr>
        <p:txBody>
          <a:bodyPr anchor="t">
            <a:noAutofit/>
          </a:bodyPr>
          <a:lstStyle>
            <a:lvl1pPr marL="0" indent="0" algn="ctr">
              <a:buFont typeface="Arial" panose="020B0604020202020204" pitchFamily="34" charse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15" name="Slide Number Placeholder 6">
            <a:extLst>
              <a:ext uri="{FF2B5EF4-FFF2-40B4-BE49-F238E27FC236}">
                <a16:creationId xmlns:a16="http://schemas.microsoft.com/office/drawing/2014/main" id="{AB63FF5A-7826-4280-911B-F6C791290B04}"/>
              </a:ext>
            </a:extLst>
          </p:cNvPr>
          <p:cNvSpPr>
            <a:spLocks noGrp="1"/>
          </p:cNvSpPr>
          <p:nvPr>
            <p:ph type="sldNum" sz="quarter" idx="4"/>
          </p:nvPr>
        </p:nvSpPr>
        <p:spPr>
          <a:xfrm>
            <a:off x="10660200" y="6352439"/>
            <a:ext cx="947600" cy="223229"/>
          </a:xfrm>
          <a:prstGeom prst="rect">
            <a:avLst/>
          </a:prstGeom>
        </p:spPr>
        <p:txBody>
          <a:bodyPr rIns="0" anchor="ctr">
            <a:noAutofit/>
          </a:bodyPr>
          <a:lstStyle>
            <a:lvl1pPr algn="r">
              <a:defRPr sz="1100">
                <a:solidFill>
                  <a:schemeClr val="bg1"/>
                </a:solidFill>
              </a:defRPr>
            </a:lvl1pPr>
          </a:lstStyle>
          <a:p>
            <a:pPr defTabSz="457200"/>
            <a:fld id="{33B05D85-7E10-5D4F-A75C-A55D283254FB}" type="slidenum">
              <a:rPr lang="en-US" smtClean="0"/>
              <a:pPr defTabSz="457200"/>
              <a:t>‹#›</a:t>
            </a:fld>
            <a:endParaRPr lang="en-US"/>
          </a:p>
        </p:txBody>
      </p:sp>
      <p:sp>
        <p:nvSpPr>
          <p:cNvPr id="16" name="TextBox 15">
            <a:extLst>
              <a:ext uri="{FF2B5EF4-FFF2-40B4-BE49-F238E27FC236}">
                <a16:creationId xmlns:a16="http://schemas.microsoft.com/office/drawing/2014/main" id="{357F9D54-1D5A-4481-8A1A-E091D5C1C18D}"/>
              </a:ext>
            </a:extLst>
          </p:cNvPr>
          <p:cNvSpPr txBox="1"/>
          <p:nvPr userDrawn="1"/>
        </p:nvSpPr>
        <p:spPr>
          <a:xfrm>
            <a:off x="5515951" y="6292381"/>
            <a:ext cx="1408572" cy="343344"/>
          </a:xfrm>
          <a:prstGeom prst="rect">
            <a:avLst/>
          </a:prstGeom>
          <a:noFill/>
        </p:spPr>
        <p:txBody>
          <a:bodyPr wrap="square" rtlCol="0" anchor="ctr">
            <a:noAutofit/>
          </a:bodyPr>
          <a:lstStyle/>
          <a:p>
            <a:pPr algn="ctr"/>
            <a:r>
              <a:rPr lang="en-US" sz="1100" spc="0">
                <a:solidFill>
                  <a:schemeClr val="bg1"/>
                </a:solidFill>
              </a:rPr>
              <a:t>© 2022 Blue Matter</a:t>
            </a:r>
          </a:p>
        </p:txBody>
      </p:sp>
      <p:pic>
        <p:nvPicPr>
          <p:cNvPr id="17" name="pasted-image.pdf">
            <a:extLst>
              <a:ext uri="{FF2B5EF4-FFF2-40B4-BE49-F238E27FC236}">
                <a16:creationId xmlns:a16="http://schemas.microsoft.com/office/drawing/2014/main" id="{84A32A06-2B9D-44AE-99F4-E70F9068F7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1760" y="6234801"/>
            <a:ext cx="1128341" cy="350384"/>
          </a:xfrm>
          <a:prstGeom prst="rect">
            <a:avLst/>
          </a:prstGeom>
          <a:ln w="12700">
            <a:miter lim="400000"/>
          </a:ln>
        </p:spPr>
      </p:pic>
    </p:spTree>
    <p:extLst>
      <p:ext uri="{BB962C8B-B14F-4D97-AF65-F5344CB8AC3E}">
        <p14:creationId xmlns:p14="http://schemas.microsoft.com/office/powerpoint/2010/main" val="383654007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8" y="12"/>
            <a:ext cx="11582399" cy="1356457"/>
          </a:xfrm>
        </p:spPr>
        <p:txBody>
          <a:bodyPr/>
          <a:lstStyle/>
          <a:p>
            <a:r>
              <a:rPr lang="en-US"/>
              <a:t>Click to edit Master title style</a:t>
            </a:r>
          </a:p>
        </p:txBody>
      </p:sp>
      <p:sp>
        <p:nvSpPr>
          <p:cNvPr id="3" name="Content Placeholder 2"/>
          <p:cNvSpPr>
            <a:spLocks noGrp="1"/>
          </p:cNvSpPr>
          <p:nvPr>
            <p:ph idx="1"/>
          </p:nvPr>
        </p:nvSpPr>
        <p:spPr>
          <a:xfrm>
            <a:off x="312383" y="1457302"/>
            <a:ext cx="11574821" cy="4719671"/>
          </a:xfrm>
        </p:spPr>
        <p:txBody>
          <a:bodyPr/>
          <a:lstStyle>
            <a:lvl1pPr>
              <a:lnSpc>
                <a:spcPct val="85000"/>
              </a:lnSpc>
              <a:spcBef>
                <a:spcPts val="1600"/>
              </a:spcBef>
              <a:buClr>
                <a:schemeClr val="accent1"/>
              </a:buClr>
              <a:defRPr sz="2667"/>
            </a:lvl1pPr>
            <a:lvl2pPr marL="609555" indent="-228584">
              <a:lnSpc>
                <a:spcPct val="85000"/>
              </a:lnSpc>
              <a:spcBef>
                <a:spcPts val="800"/>
              </a:spcBef>
              <a:buClr>
                <a:schemeClr val="tx2"/>
              </a:buClr>
              <a:defRPr/>
            </a:lvl2pPr>
            <a:lvl3pPr marL="914332" indent="-228584">
              <a:lnSpc>
                <a:spcPct val="85000"/>
              </a:lnSpc>
              <a:spcBef>
                <a:spcPts val="800"/>
              </a:spcBef>
              <a:buClr>
                <a:schemeClr val="tx2"/>
              </a:buClr>
              <a:defRPr/>
            </a:lvl3pPr>
            <a:lvl4pPr marL="1142915" indent="-152388">
              <a:lnSpc>
                <a:spcPct val="85000"/>
              </a:lnSpc>
              <a:spcBef>
                <a:spcPts val="800"/>
              </a:spcBef>
              <a:buClr>
                <a:schemeClr val="tx2"/>
              </a:buClr>
              <a:defRPr/>
            </a:lvl4pPr>
            <a:lvl5pPr marL="1371498" indent="-152388">
              <a:lnSpc>
                <a:spcPct val="85000"/>
              </a:lnSpc>
              <a:spcBef>
                <a:spcPts val="800"/>
              </a:spcBef>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941359"/>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836771929"/>
      </p:ext>
    </p:extLst>
  </p:cSld>
  <p:clrMapOvr>
    <a:masterClrMapping/>
  </p:clrMapOvr>
  <p:transition spd="med">
    <p:wipe dir="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027024861"/>
      </p:ext>
    </p:extLst>
  </p:cSld>
  <p:clrMapOvr>
    <a:masterClrMapping/>
  </p:clrMapOvr>
  <p:transition spd="med">
    <p:wipe dir="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1669991207"/>
      </p:ext>
    </p:extLst>
  </p:cSld>
  <p:clrMapOvr>
    <a:masterClrMapping/>
  </p:clrMapOvr>
  <p:transition spd="med">
    <p:wipe dir="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884814954"/>
      </p:ext>
    </p:extLst>
  </p:cSld>
  <p:clrMapOvr>
    <a:masterClrMapping/>
  </p:clrMapOvr>
  <p:transition spd="med">
    <p:wipe dir="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949524304"/>
      </p:ext>
    </p:extLst>
  </p:cSld>
  <p:clrMapOvr>
    <a:masterClrMapping/>
  </p:clrMapOvr>
  <p:transition spd="med">
    <p:wipe dir="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127415705"/>
      </p:ext>
    </p:extLst>
  </p:cSld>
  <p:clrMapOvr>
    <a:masterClrMapping/>
  </p:clrMapOvr>
  <p:transition spd="med">
    <p:wipe dir="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08231522"/>
      </p:ext>
    </p:extLst>
  </p:cSld>
  <p:clrMapOvr>
    <a:masterClrMapping/>
  </p:clrMapOvr>
  <p:transition spd="med">
    <p:wipe dir="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080823948"/>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2349481696"/>
      </p:ext>
    </p:extLst>
  </p:cSld>
  <p:clrMapOvr>
    <a:masterClrMapping/>
  </p:clrMapOvr>
  <p:transition spd="med">
    <p:wipe dir="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228504550"/>
      </p:ext>
    </p:extLst>
  </p:cSld>
  <p:clrMapOvr>
    <a:masterClrMapping/>
  </p:clrMapOvr>
  <p:transition spd="med">
    <p:wipe dir="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6/26/24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Tree>
    <p:extLst>
      <p:ext uri="{BB962C8B-B14F-4D97-AF65-F5344CB8AC3E}">
        <p14:creationId xmlns:p14="http://schemas.microsoft.com/office/powerpoint/2010/main" val="3669457387"/>
      </p:ext>
    </p:extLst>
  </p:cSld>
  <p:clrMapOvr>
    <a:masterClrMapping/>
  </p:clrMapOvr>
  <p:transition spd="med">
    <p:wipe dir="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684270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920555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260767"/>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5014699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345113"/>
            <a:ext cx="5608320" cy="639763"/>
          </a:xfrm>
          <a:prstGeom prst="rect">
            <a:avLst/>
          </a:prstGeom>
        </p:spPr>
        <p:txBody>
          <a:bodyPr anchor="b">
            <a:noAutofit/>
          </a:bodyPr>
          <a:lstStyle>
            <a:lvl1pPr marL="0" indent="0">
              <a:buNone/>
              <a:defRPr sz="2667" b="1">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1984875"/>
            <a:ext cx="5608320" cy="3951288"/>
          </a:xfrm>
          <a:prstGeom prst="rect">
            <a:avLst/>
          </a:prstGeom>
        </p:spPr>
        <p:txBody>
          <a:bodyPr>
            <a:noAutofit/>
          </a:bodyPr>
          <a:lstStyle>
            <a:lvl1pPr marL="311143" indent="-311143">
              <a:buFont typeface="Arial" panose="020B0604020202020204" pitchFamily="34" charset="0"/>
              <a:buChar char="•"/>
              <a:defRPr sz="2667"/>
            </a:lvl1pPr>
            <a:lvl2pPr marL="920728" indent="-311143">
              <a:defRPr sz="2400"/>
            </a:lvl2pPr>
            <a:lvl3pPr marL="1530312" indent="-311143">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8852194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235144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6609B-7B7C-CF79-58CA-086BB79C2D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12" name="Rectangle 11"/>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4" name="Text Placeholder 3"/>
          <p:cNvSpPr>
            <a:spLocks noGrp="1"/>
          </p:cNvSpPr>
          <p:nvPr>
            <p:ph type="body" sz="quarter" idx="10" hasCustomPrompt="1"/>
          </p:nvPr>
        </p:nvSpPr>
        <p:spPr>
          <a:xfrm>
            <a:off x="709615" y="533401"/>
            <a:ext cx="8029575" cy="5101815"/>
          </a:xfrm>
          <a:prstGeom prst="rect">
            <a:avLst/>
          </a:prstGeom>
        </p:spPr>
        <p:txBody>
          <a:bodyPr anchor="ctr"/>
          <a:lstStyle>
            <a:lvl1pPr algn="ctr">
              <a:spcBef>
                <a:spcPts val="0"/>
              </a:spcBef>
              <a:spcAft>
                <a:spcPts val="800"/>
              </a:spcAft>
              <a:defRPr lang="en-US" sz="2133"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 lines)</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10297" y="5847080"/>
            <a:ext cx="2228212" cy="720000"/>
          </a:xfrm>
          <a:prstGeom prst="rect">
            <a:avLst/>
          </a:prstGeom>
        </p:spPr>
      </p:pic>
    </p:spTree>
    <p:extLst>
      <p:ext uri="{BB962C8B-B14F-4D97-AF65-F5344CB8AC3E}">
        <p14:creationId xmlns:p14="http://schemas.microsoft.com/office/powerpoint/2010/main" val="3258959018"/>
      </p:ext>
    </p:extLst>
  </p:cSld>
  <p:clrMapOvr>
    <a:masterClrMapping/>
  </p:clrMapOvr>
  <p:hf sldNum="0" hdr="0" dt="0"/>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D24159-157F-B012-07C9-6D82ADB05C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59867" y="0"/>
            <a:ext cx="7332133" cy="6858000"/>
          </a:xfrm>
          <a:prstGeom prst="rect">
            <a:avLst/>
          </a:prstGeom>
        </p:spPr>
      </p:pic>
      <p:sp>
        <p:nvSpPr>
          <p:cNvPr id="7" name="Rectangle 6"/>
          <p:cNvSpPr/>
          <p:nvPr userDrawn="1"/>
        </p:nvSpPr>
        <p:spPr>
          <a:xfrm>
            <a:off x="0" y="-9113"/>
            <a:ext cx="94488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Tree>
    <p:extLst>
      <p:ext uri="{BB962C8B-B14F-4D97-AF65-F5344CB8AC3E}">
        <p14:creationId xmlns:p14="http://schemas.microsoft.com/office/powerpoint/2010/main" val="402575753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a:prstGeom prst="rect">
            <a:avLst/>
          </a:prstGeom>
        </p:spPr>
        <p:txBody>
          <a:bodyPr>
            <a:noAutofit/>
          </a:bodyPr>
          <a:lstStyle>
            <a:lvl1pPr>
              <a:defRPr sz="3200"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422682166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2" name="Rectangle 11"/>
          <p:cNvSpPr/>
          <p:nvPr userDrawn="1"/>
        </p:nvSpPr>
        <p:spPr>
          <a:xfrm>
            <a:off x="0" y="3585"/>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7884646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iPad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2" name="Text Box 11">
            <a:extLst>
              <a:ext uri="{FF2B5EF4-FFF2-40B4-BE49-F238E27FC236}">
                <a16:creationId xmlns:a16="http://schemas.microsoft.com/office/drawing/2014/main" id="{7636A13A-6C2E-6823-4F45-98DF9D20652B}"/>
              </a:ext>
            </a:extLst>
          </p:cNvPr>
          <p:cNvSpPr>
            <a:spLocks noChangeArrowheads="1"/>
          </p:cNvSpPr>
          <p:nvPr userDrawn="1"/>
        </p:nvSpPr>
        <p:spPr bwMode="gray">
          <a:xfrm>
            <a:off x="728136" y="482601"/>
            <a:ext cx="6018105" cy="630239"/>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r>
              <a:rPr kumimoji="0" lang="en-CA" altLang="en-US" sz="34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rPr>
              <a:t>On Your iPad &amp; Virtually</a:t>
            </a:r>
          </a:p>
        </p:txBody>
      </p:sp>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grpSp>
        <p:nvGrpSpPr>
          <p:cNvPr id="4" name="Group 3">
            <a:extLst>
              <a:ext uri="{FF2B5EF4-FFF2-40B4-BE49-F238E27FC236}">
                <a16:creationId xmlns:a16="http://schemas.microsoft.com/office/drawing/2014/main" id="{4CA718C9-EA02-7CCB-E5D2-5D12828A9B1C}"/>
              </a:ext>
            </a:extLst>
          </p:cNvPr>
          <p:cNvGrpSpPr>
            <a:grpSpLocks noChangeAspect="1"/>
          </p:cNvGrpSpPr>
          <p:nvPr userDrawn="1"/>
        </p:nvGrpSpPr>
        <p:grpSpPr>
          <a:xfrm>
            <a:off x="8432800" y="1660280"/>
            <a:ext cx="2449243" cy="3048000"/>
            <a:chOff x="6109259" y="1276350"/>
            <a:chExt cx="2069099" cy="2574924"/>
          </a:xfrm>
        </p:grpSpPr>
        <p:pic>
          <p:nvPicPr>
            <p:cNvPr id="5" name="Picture 4">
              <a:extLst>
                <a:ext uri="{FF2B5EF4-FFF2-40B4-BE49-F238E27FC236}">
                  <a16:creationId xmlns:a16="http://schemas.microsoft.com/office/drawing/2014/main" id="{C4AD95DA-9E9E-9D22-DE8D-AF8AD5EAF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9259" y="1276350"/>
              <a:ext cx="2069099" cy="2574924"/>
            </a:xfrm>
            <a:prstGeom prst="rect">
              <a:avLst/>
            </a:prstGeom>
          </p:spPr>
        </p:pic>
        <p:sp>
          <p:nvSpPr>
            <p:cNvPr id="6" name="Rectangle 5">
              <a:extLst>
                <a:ext uri="{FF2B5EF4-FFF2-40B4-BE49-F238E27FC236}">
                  <a16:creationId xmlns:a16="http://schemas.microsoft.com/office/drawing/2014/main" id="{04F53FE1-2D08-38A4-2CB0-5131890FFF9F}"/>
                </a:ext>
              </a:extLst>
            </p:cNvPr>
            <p:cNvSpPr/>
            <p:nvPr/>
          </p:nvSpPr>
          <p:spPr bwMode="auto">
            <a:xfrm>
              <a:off x="6364345" y="1501298"/>
              <a:ext cx="1558925" cy="2125027"/>
            </a:xfrm>
            <a:prstGeom prst="rect">
              <a:avLst/>
            </a:prstGeom>
            <a:solidFill>
              <a:srgbClr val="14141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charset="0"/>
                <a:ea typeface="ヒラギノ角ゴ Pro W3" charset="0"/>
                <a:cs typeface="ヒラギノ角ゴ Pro W3" charset="0"/>
                <a:sym typeface="Arial"/>
              </a:endParaRPr>
            </a:p>
          </p:txBody>
        </p:sp>
        <p:pic>
          <p:nvPicPr>
            <p:cNvPr id="7" name="Picture 2" descr="Related image">
              <a:extLst>
                <a:ext uri="{FF2B5EF4-FFF2-40B4-BE49-F238E27FC236}">
                  <a16:creationId xmlns:a16="http://schemas.microsoft.com/office/drawing/2014/main" id="{4B7E0604-7C5D-0CB3-A10D-EED6FE8330B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5452" y="2393609"/>
              <a:ext cx="908842" cy="908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question icon">
              <a:extLst>
                <a:ext uri="{FF2B5EF4-FFF2-40B4-BE49-F238E27FC236}">
                  <a16:creationId xmlns:a16="http://schemas.microsoft.com/office/drawing/2014/main" id="{9AB73641-87A8-155B-185E-EFF2ED4BB65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0352" y="1918607"/>
              <a:ext cx="799521" cy="90646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[X]/L</a:t>
            </a:r>
          </a:p>
        </p:txBody>
      </p:sp>
      <p:sp>
        <p:nvSpPr>
          <p:cNvPr id="14" name="Text Placeholder 13">
            <a:extLst>
              <a:ext uri="{FF2B5EF4-FFF2-40B4-BE49-F238E27FC236}">
                <a16:creationId xmlns:a16="http://schemas.microsoft.com/office/drawing/2014/main" id="{E7BF04B4-BAC6-ACD8-507B-8F83FC014071}"/>
              </a:ext>
            </a:extLst>
          </p:cNvPr>
          <p:cNvSpPr>
            <a:spLocks noGrp="1"/>
          </p:cNvSpPr>
          <p:nvPr>
            <p:ph type="body" sz="quarter" idx="11" hasCustomPrompt="1"/>
          </p:nvPr>
        </p:nvSpPr>
        <p:spPr>
          <a:xfrm>
            <a:off x="728133" y="1528234"/>
            <a:ext cx="7569200" cy="3494617"/>
          </a:xfrm>
        </p:spPr>
        <p:txBody>
          <a:bodyPr/>
          <a:lstStyle>
            <a:lvl1pPr>
              <a:defRPr/>
            </a:lvl1pPr>
          </a:lstStyle>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US" altLang="en-US" sz="3200" b="1" i="0" u="none" strike="noStrike" kern="0" cap="none" spc="0" normalizeH="0" baseline="0" noProof="0" dirty="0">
                <a:ln>
                  <a:noFill/>
                </a:ln>
                <a:solidFill>
                  <a:srgbClr val="F3C430"/>
                </a:solidFill>
                <a:effectLst/>
                <a:uLnTx/>
                <a:uFillTx/>
                <a:latin typeface="Arial" pitchFamily="34" charset="0"/>
                <a:ea typeface="MS PGothic" pitchFamily="34" charset="-128"/>
                <a:cs typeface="Arial"/>
                <a:sym typeface="Arial"/>
              </a:rPr>
              <a:t>Answer [This/These] Question[s]</a:t>
            </a:r>
          </a:p>
          <a:p>
            <a:pPr marL="0" marR="0" lvl="0" indent="0" algn="l" defTabSz="1219170" rtl="0" eaLnBrk="1" fontAlgn="auto" latinLnBrk="0" hangingPunct="1">
              <a:lnSpc>
                <a:spcPct val="100000"/>
              </a:lnSpc>
              <a:spcBef>
                <a:spcPts val="0"/>
              </a:spcBef>
              <a:spcAft>
                <a:spcPts val="800"/>
              </a:spcAft>
              <a:buClrTx/>
              <a:buSzTx/>
              <a:buFont typeface="Arial" panose="020B0604020202020204" pitchFamily="34" charset="0"/>
              <a:buNone/>
              <a:tabLst/>
              <a:defRPr/>
            </a:pPr>
            <a:r>
              <a:rPr kumimoji="0" lang="en-CA"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a:t>
            </a:r>
            <a:r>
              <a:rPr kumimoji="0" 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rPr>
              <a:t>Before we move on, please take a moment to answer…]</a:t>
            </a:r>
            <a:endParaRPr kumimoji="0" lang="en-US" altLang="en-US" sz="3200" b="1" i="0" u="none" strike="noStrike" kern="0" cap="none" spc="0" normalizeH="0" baseline="0" noProof="0" dirty="0">
              <a:ln>
                <a:noFill/>
              </a:ln>
              <a:solidFill>
                <a:prstClr val="white"/>
              </a:solidFill>
              <a:effectLst/>
              <a:uLnTx/>
              <a:uFillTx/>
              <a:latin typeface="Arial" pitchFamily="34" charset="0"/>
              <a:ea typeface="MS PGothic" pitchFamily="34" charset="-128"/>
              <a:cs typeface="Arial"/>
              <a:sym typeface="Arial"/>
            </a:endParaRP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pic>
        <p:nvPicPr>
          <p:cNvPr id="10" name="Picture 9">
            <a:extLst>
              <a:ext uri="{FF2B5EF4-FFF2-40B4-BE49-F238E27FC236}">
                <a16:creationId xmlns:a16="http://schemas.microsoft.com/office/drawing/2014/main" id="{BE3715D5-40DF-3773-7764-C6E4FD9D33FA}"/>
              </a:ext>
            </a:extLst>
          </p:cNvPr>
          <p:cNvPicPr>
            <a:picLocks noChangeAspect="1"/>
          </p:cNvPicPr>
          <p:nvPr userDrawn="1"/>
        </p:nvPicPr>
        <p:blipFill>
          <a:blip r:embed="rId7"/>
          <a:stretch>
            <a:fillRect/>
          </a:stretch>
        </p:blipFill>
        <p:spPr>
          <a:xfrm>
            <a:off x="-8609906" y="737393"/>
            <a:ext cx="8245839" cy="4681864"/>
          </a:xfrm>
          <a:prstGeom prst="rect">
            <a:avLst/>
          </a:prstGeom>
        </p:spPr>
      </p:pic>
    </p:spTree>
    <p:extLst>
      <p:ext uri="{BB962C8B-B14F-4D97-AF65-F5344CB8AC3E}">
        <p14:creationId xmlns:p14="http://schemas.microsoft.com/office/powerpoint/2010/main" val="354198364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ARS Pollin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PQ [X]</a:t>
            </a:r>
          </a:p>
        </p:txBody>
      </p:sp>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4309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4_ARS Polling-Baselin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sp>
        <p:nvSpPr>
          <p:cNvPr id="10" name="TextBox 9">
            <a:extLst>
              <a:ext uri="{FF2B5EF4-FFF2-40B4-BE49-F238E27FC236}">
                <a16:creationId xmlns:a16="http://schemas.microsoft.com/office/drawing/2014/main" id="{9C409B26-3E8D-03B3-7C87-9B32E1BB6B64}"/>
              </a:ext>
            </a:extLst>
          </p:cNvPr>
          <p:cNvSpPr txBox="1"/>
          <p:nvPr userDrawn="1"/>
        </p:nvSpPr>
        <p:spPr>
          <a:xfrm>
            <a:off x="10773758" y="1311003"/>
            <a:ext cx="1018753" cy="1200329"/>
          </a:xfrm>
          <a:prstGeom prst="rect">
            <a:avLst/>
          </a:prstGeom>
          <a:noFill/>
        </p:spPr>
        <p:txBody>
          <a:bodyPr wrap="square" rtlCol="0">
            <a:spAutoFit/>
          </a:bodyPr>
          <a:lstStyle/>
          <a:p>
            <a:r>
              <a:rPr lang="en-US" sz="7200" b="1" dirty="0">
                <a:solidFill>
                  <a:schemeClr val="bg1"/>
                </a:solidFill>
              </a:rPr>
              <a:t>?</a:t>
            </a:r>
          </a:p>
        </p:txBody>
      </p:sp>
      <p:sp>
        <p:nvSpPr>
          <p:cNvPr id="13" name="Content Placeholder 2">
            <a:extLst>
              <a:ext uri="{FF2B5EF4-FFF2-40B4-BE49-F238E27FC236}">
                <a16:creationId xmlns:a16="http://schemas.microsoft.com/office/drawing/2014/main" id="{61CDC2A8-974C-FD9B-EF31-94F8403D77F8}"/>
              </a:ext>
            </a:extLst>
          </p:cNvPr>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solidFill>
                  <a:schemeClr val="bg1"/>
                </a:solidFill>
              </a:defRPr>
            </a:lvl1pPr>
            <a:lvl2pPr marL="920728" indent="-311143">
              <a:lnSpc>
                <a:spcPct val="100000"/>
              </a:lnSpc>
              <a:buFont typeface="Arial" panose="020B0604020202020204" pitchFamily="34" charset="0"/>
              <a:buChar char="–"/>
              <a:defRPr sz="3200">
                <a:solidFill>
                  <a:schemeClr val="bg1"/>
                </a:solidFill>
              </a:defRPr>
            </a:lvl2pPr>
            <a:lvl3pPr marL="1530312" indent="-311143">
              <a:lnSpc>
                <a:spcPct val="100000"/>
              </a:lnSpc>
              <a:buSzPct val="70000"/>
              <a:buFont typeface="Wingdings" panose="05000000000000000000" pitchFamily="2" charset="2"/>
              <a:buChar char="Ø"/>
              <a:defRPr sz="3200">
                <a:solidFill>
                  <a:schemeClr val="bg1"/>
                </a:solidFill>
              </a:defRPr>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5" name="Title 1">
            <a:extLst>
              <a:ext uri="{FF2B5EF4-FFF2-40B4-BE49-F238E27FC236}">
                <a16:creationId xmlns:a16="http://schemas.microsoft.com/office/drawing/2014/main" id="{7C645EAD-E04E-71FF-0299-118B7F75237C}"/>
              </a:ext>
            </a:extLst>
          </p:cNvPr>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FC85771E-650C-E02E-718E-5601FAD3C50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382933" y="438702"/>
            <a:ext cx="7078133" cy="4206815"/>
          </a:xfrm>
          <a:prstGeom prst="rect">
            <a:avLst/>
          </a:prstGeom>
        </p:spPr>
      </p:pic>
    </p:spTree>
    <p:extLst>
      <p:ext uri="{BB962C8B-B14F-4D97-AF65-F5344CB8AC3E}">
        <p14:creationId xmlns:p14="http://schemas.microsoft.com/office/powerpoint/2010/main" val="42644103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ARS Q&amp;A">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
        <p:nvSpPr>
          <p:cNvPr id="3" name="Text Box 11">
            <a:extLst>
              <a:ext uri="{FF2B5EF4-FFF2-40B4-BE49-F238E27FC236}">
                <a16:creationId xmlns:a16="http://schemas.microsoft.com/office/drawing/2014/main" id="{D2ABFC3A-5D34-E9CE-B89A-D0EDF1BA626E}"/>
              </a:ext>
            </a:extLst>
          </p:cNvPr>
          <p:cNvSpPr>
            <a:spLocks noChangeArrowheads="1"/>
          </p:cNvSpPr>
          <p:nvPr userDrawn="1"/>
        </p:nvSpPr>
        <p:spPr bwMode="gray">
          <a:xfrm>
            <a:off x="131234" y="6231467"/>
            <a:ext cx="1561089" cy="459052"/>
          </a:xfrm>
          <a:prstGeom prst="roundRect">
            <a:avLst>
              <a:gd name="adj" fmla="val 16667"/>
            </a:avLst>
          </a:prstGeom>
          <a:solidFill>
            <a:srgbClr val="F3C430"/>
          </a:solidFill>
          <a:ln>
            <a:noFill/>
          </a:ln>
        </p:spPr>
        <p:txBody>
          <a:bodyPr tIns="243840" bIns="243840" anchor="ctr"/>
          <a:lstStyle>
            <a:lvl1pPr>
              <a:spcBef>
                <a:spcPct val="20000"/>
              </a:spcBef>
              <a:buClr>
                <a:schemeClr val="tx1"/>
              </a:buClr>
              <a:buChar char="•"/>
              <a:defRPr sz="2400">
                <a:solidFill>
                  <a:schemeClr val="tx1"/>
                </a:solidFill>
                <a:latin typeface="Arial" pitchFamily="34" charset="0"/>
                <a:ea typeface="MS PGothic" pitchFamily="34" charset="-128"/>
              </a:defRPr>
            </a:lvl1pPr>
            <a:lvl2pPr marL="742950" indent="-285750">
              <a:spcBef>
                <a:spcPct val="20000"/>
              </a:spcBef>
              <a:buClr>
                <a:schemeClr val="tx1"/>
              </a:buClr>
              <a:buChar char="–"/>
              <a:defRPr sz="2400">
                <a:solidFill>
                  <a:schemeClr val="tx1"/>
                </a:solidFill>
                <a:latin typeface="Arial" pitchFamily="34" charset="0"/>
                <a:ea typeface="MS PGothic" pitchFamily="34" charset="-128"/>
              </a:defRPr>
            </a:lvl2pPr>
            <a:lvl3pPr marL="1143000" indent="-228600">
              <a:spcBef>
                <a:spcPct val="20000"/>
              </a:spcBef>
              <a:buClr>
                <a:schemeClr val="tx1"/>
              </a:buClr>
              <a:buChar char="•"/>
              <a:defRPr sz="2400">
                <a:solidFill>
                  <a:schemeClr val="tx1"/>
                </a:solidFill>
                <a:latin typeface="Arial" pitchFamily="34" charset="0"/>
                <a:ea typeface="MS PGothic" pitchFamily="34" charset="-128"/>
              </a:defRPr>
            </a:lvl3pPr>
            <a:lvl4pPr marL="1600200" indent="-228600">
              <a:spcBef>
                <a:spcPct val="20000"/>
              </a:spcBef>
              <a:buClr>
                <a:schemeClr val="tx1"/>
              </a:buClr>
              <a:buChar char="–"/>
              <a:defRPr sz="2400">
                <a:solidFill>
                  <a:schemeClr val="tx1"/>
                </a:solidFill>
                <a:latin typeface="Arial" pitchFamily="34" charset="0"/>
                <a:ea typeface="MS PGothic" pitchFamily="34" charset="-128"/>
              </a:defRPr>
            </a:lvl4pPr>
            <a:lvl5pPr marL="2057400" indent="-228600">
              <a:spcBef>
                <a:spcPct val="20000"/>
              </a:spcBef>
              <a:buClr>
                <a:schemeClr val="tx1"/>
              </a:buClr>
              <a:buChar char="»"/>
              <a:defRPr sz="24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tx1"/>
              </a:buClr>
              <a:buChar char="»"/>
              <a:defRPr sz="2400">
                <a:solidFill>
                  <a:schemeClr val="tx1"/>
                </a:solidFill>
                <a:latin typeface="Arial" pitchFamily="34" charset="0"/>
                <a:ea typeface="MS PGothic" pitchFamily="34" charset="-128"/>
              </a:defRPr>
            </a:lvl9pPr>
          </a:lstStyle>
          <a:p>
            <a:pPr marL="0" marR="0" lvl="0" indent="0" algn="ctr" defTabSz="1219170" rtl="0" eaLnBrk="1" fontAlgn="auto" latinLnBrk="0" hangingPunct="1">
              <a:lnSpc>
                <a:spcPct val="100000"/>
              </a:lnSpc>
              <a:spcBef>
                <a:spcPct val="20000"/>
              </a:spcBef>
              <a:spcAft>
                <a:spcPts val="0"/>
              </a:spcAft>
              <a:buClr>
                <a:srgbClr val="304F4D"/>
              </a:buClr>
              <a:buSzTx/>
              <a:buFontTx/>
              <a:buNone/>
              <a:tabLst/>
              <a:defRPr/>
            </a:pPr>
            <a:endParaRPr kumimoji="0" lang="en-CA" altLang="en-US" sz="1867" b="1" i="0" u="none" strike="noStrike" kern="0" cap="none" spc="0" normalizeH="0" baseline="0" noProof="0" dirty="0">
              <a:ln>
                <a:noFill/>
              </a:ln>
              <a:solidFill>
                <a:srgbClr val="000000"/>
              </a:solidFill>
              <a:effectLst/>
              <a:uLnTx/>
              <a:uFillTx/>
              <a:latin typeface="Arial" pitchFamily="34" charset="0"/>
              <a:ea typeface="ヒラギノ角ゴ Pro W3" pitchFamily="2" charset="-128"/>
              <a:cs typeface="Arial"/>
              <a:sym typeface="Arial"/>
            </a:endParaRPr>
          </a:p>
        </p:txBody>
      </p:sp>
      <p:sp>
        <p:nvSpPr>
          <p:cNvPr id="11" name="Text Placeholder 10">
            <a:extLst>
              <a:ext uri="{FF2B5EF4-FFF2-40B4-BE49-F238E27FC236}">
                <a16:creationId xmlns:a16="http://schemas.microsoft.com/office/drawing/2014/main" id="{535E033D-3C2F-9259-4670-F281CD8002B6}"/>
              </a:ext>
            </a:extLst>
          </p:cNvPr>
          <p:cNvSpPr>
            <a:spLocks noGrp="1"/>
          </p:cNvSpPr>
          <p:nvPr>
            <p:ph type="body" sz="quarter" idx="10" hasCustomPrompt="1"/>
          </p:nvPr>
        </p:nvSpPr>
        <p:spPr>
          <a:xfrm>
            <a:off x="131234" y="6231467"/>
            <a:ext cx="1562100" cy="459317"/>
          </a:xfrm>
        </p:spPr>
        <p:txBody>
          <a:bodyPr anchor="ctr"/>
          <a:lstStyle>
            <a:lvl1pPr algn="ctr">
              <a:defRPr sz="1867" b="1"/>
            </a:lvl1pPr>
            <a:lvl2pPr>
              <a:defRPr sz="1600"/>
            </a:lvl2pPr>
            <a:lvl3pPr>
              <a:defRPr sz="1600"/>
            </a:lvl3pPr>
            <a:lvl4pPr>
              <a:defRPr sz="1600"/>
            </a:lvl4pPr>
            <a:lvl5pPr>
              <a:defRPr sz="1600"/>
            </a:lvl5pPr>
          </a:lstStyle>
          <a:p>
            <a:pPr lvl="0"/>
            <a:r>
              <a:rPr lang="en-US" dirty="0"/>
              <a:t>L</a:t>
            </a:r>
          </a:p>
        </p:txBody>
      </p:sp>
      <p:pic>
        <p:nvPicPr>
          <p:cNvPr id="18" name="Picture 17">
            <a:extLst>
              <a:ext uri="{FF2B5EF4-FFF2-40B4-BE49-F238E27FC236}">
                <a16:creationId xmlns:a16="http://schemas.microsoft.com/office/drawing/2014/main" id="{B37BC400-FC69-5C3C-62DE-55E21C721B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957930" y="1380839"/>
            <a:ext cx="5667263" cy="3203935"/>
          </a:xfrm>
          <a:prstGeom prst="rect">
            <a:avLst/>
          </a:prstGeom>
        </p:spPr>
      </p:pic>
      <p:sp>
        <p:nvSpPr>
          <p:cNvPr id="19" name="TextBox 18">
            <a:extLst>
              <a:ext uri="{FF2B5EF4-FFF2-40B4-BE49-F238E27FC236}">
                <a16:creationId xmlns:a16="http://schemas.microsoft.com/office/drawing/2014/main" id="{69C6D78C-16BF-F6BA-306C-C5E71F37CF73}"/>
              </a:ext>
            </a:extLst>
          </p:cNvPr>
          <p:cNvSpPr txBox="1"/>
          <p:nvPr userDrawn="1"/>
        </p:nvSpPr>
        <p:spPr>
          <a:xfrm>
            <a:off x="-5957931" y="907654"/>
            <a:ext cx="3028211" cy="461665"/>
          </a:xfrm>
          <a:prstGeom prst="rect">
            <a:avLst/>
          </a:prstGeom>
          <a:noFill/>
        </p:spPr>
        <p:txBody>
          <a:bodyPr wrap="square" rtlCol="0">
            <a:spAutoFit/>
          </a:bodyPr>
          <a:lstStyle/>
          <a:p>
            <a:r>
              <a:rPr lang="en-US" sz="2400" b="1" dirty="0"/>
              <a:t>Example:</a:t>
            </a:r>
          </a:p>
        </p:txBody>
      </p:sp>
      <p:grpSp>
        <p:nvGrpSpPr>
          <p:cNvPr id="4" name="Group 3">
            <a:extLst>
              <a:ext uri="{FF2B5EF4-FFF2-40B4-BE49-F238E27FC236}">
                <a16:creationId xmlns:a16="http://schemas.microsoft.com/office/drawing/2014/main" id="{FA1CC1C3-EE29-B2DF-B5E3-BAF92256FDF9}"/>
              </a:ext>
            </a:extLst>
          </p:cNvPr>
          <p:cNvGrpSpPr/>
          <p:nvPr userDrawn="1"/>
        </p:nvGrpSpPr>
        <p:grpSpPr>
          <a:xfrm>
            <a:off x="7001933" y="1608665"/>
            <a:ext cx="4023360" cy="3048000"/>
            <a:chOff x="5251450" y="1384299"/>
            <a:chExt cx="3017520" cy="2286000"/>
          </a:xfrm>
        </p:grpSpPr>
        <p:sp>
          <p:nvSpPr>
            <p:cNvPr id="5" name="Google Shape;350;p25">
              <a:extLst>
                <a:ext uri="{FF2B5EF4-FFF2-40B4-BE49-F238E27FC236}">
                  <a16:creationId xmlns:a16="http://schemas.microsoft.com/office/drawing/2014/main" id="{88DC3C5B-72F4-98A3-78C7-2DCC9BDA79A2}"/>
                </a:ext>
              </a:extLst>
            </p:cNvPr>
            <p:cNvSpPr/>
            <p:nvPr/>
          </p:nvSpPr>
          <p:spPr>
            <a:xfrm>
              <a:off x="5251450" y="1384299"/>
              <a:ext cx="3017520" cy="2286000"/>
            </a:xfrm>
            <a:prstGeom prst="roundRect">
              <a:avLst>
                <a:gd name="adj" fmla="val 16667"/>
              </a:avLst>
            </a:prstGeom>
            <a:solidFill>
              <a:schemeClr val="lt1"/>
            </a:solidFill>
            <a:ln w="25400" cap="flat" cmpd="sng">
              <a:solidFill>
                <a:srgbClr val="F3C43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Arial"/>
                <a:ea typeface="Arial"/>
                <a:cs typeface="Arial"/>
                <a:sym typeface="Arial"/>
              </a:endParaRPr>
            </a:p>
          </p:txBody>
        </p:sp>
        <p:pic>
          <p:nvPicPr>
            <p:cNvPr id="6" name="Google Shape;351;p25" descr="https://www.iorg.ca/wp-content/uploads/2016/08/icon1-1.png">
              <a:extLst>
                <a:ext uri="{FF2B5EF4-FFF2-40B4-BE49-F238E27FC236}">
                  <a16:creationId xmlns:a16="http://schemas.microsoft.com/office/drawing/2014/main" id="{CA3A3DD6-EDDD-EC64-17FA-145CC2269CF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l="15160" t="3114" r="1"/>
            <a:stretch/>
          </p:blipFill>
          <p:spPr>
            <a:xfrm>
              <a:off x="5464629" y="1565274"/>
              <a:ext cx="2605488" cy="1983583"/>
            </a:xfrm>
            <a:prstGeom prst="rect">
              <a:avLst/>
            </a:prstGeom>
            <a:noFill/>
            <a:ln>
              <a:noFill/>
            </a:ln>
          </p:spPr>
        </p:pic>
      </p:grpSp>
      <p:sp>
        <p:nvSpPr>
          <p:cNvPr id="7" name="Rectangle 6">
            <a:extLst>
              <a:ext uri="{FF2B5EF4-FFF2-40B4-BE49-F238E27FC236}">
                <a16:creationId xmlns:a16="http://schemas.microsoft.com/office/drawing/2014/main" id="{57D5DEE3-5263-37D0-8892-156975955F23}"/>
              </a:ext>
            </a:extLst>
          </p:cNvPr>
          <p:cNvSpPr/>
          <p:nvPr userDrawn="1"/>
        </p:nvSpPr>
        <p:spPr>
          <a:xfrm>
            <a:off x="653142" y="1656632"/>
            <a:ext cx="5771147" cy="294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5867"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Audience Q&amp;A</a:t>
            </a:r>
            <a:endParaRPr lang="en-US" sz="5867" b="1" dirty="0"/>
          </a:p>
        </p:txBody>
      </p:sp>
    </p:spTree>
    <p:extLst>
      <p:ext uri="{BB962C8B-B14F-4D97-AF65-F5344CB8AC3E}">
        <p14:creationId xmlns:p14="http://schemas.microsoft.com/office/powerpoint/2010/main" val="14153190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5" name="Rectangle 4"/>
          <p:cNvSpPr/>
          <p:nvPr userDrawn="1"/>
        </p:nvSpPr>
        <p:spPr>
          <a:xfrm>
            <a:off x="0" y="3584"/>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title"/>
          </p:nvPr>
        </p:nvSpPr>
        <p:spPr>
          <a:xfrm>
            <a:off x="2387600" y="2362200"/>
            <a:ext cx="7416800" cy="566739"/>
          </a:xfrm>
          <a:prstGeom prst="rect">
            <a:avLst/>
          </a:prstGeo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6643815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900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 name="Text Placeholder 7"/>
          <p:cNvSpPr>
            <a:spLocks noGrp="1"/>
          </p:cNvSpPr>
          <p:nvPr>
            <p:ph type="body" sz="quarter" idx="10"/>
          </p:nvPr>
        </p:nvSpPr>
        <p:spPr>
          <a:xfrm>
            <a:off x="1625600" y="1371600"/>
            <a:ext cx="9245600" cy="29718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5976966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92"/>
        <p:cNvGrpSpPr/>
        <p:nvPr/>
      </p:nvGrpSpPr>
      <p:grpSpPr>
        <a:xfrm>
          <a:off x="0" y="0"/>
          <a:ext cx="0" cy="0"/>
          <a:chOff x="0" y="0"/>
          <a:chExt cx="0" cy="0"/>
        </a:xfrm>
      </p:grpSpPr>
      <p:sp>
        <p:nvSpPr>
          <p:cNvPr id="93" name="Google Shape;93;p59"/>
          <p:cNvSpPr txBox="1">
            <a:spLocks noGrp="1"/>
          </p:cNvSpPr>
          <p:nvPr>
            <p:ph type="body" idx="1"/>
          </p:nvPr>
        </p:nvSpPr>
        <p:spPr>
          <a:xfrm>
            <a:off x="304800" y="1443037"/>
            <a:ext cx="11582400" cy="4830763"/>
          </a:xfrm>
          <a:prstGeom prst="rect">
            <a:avLst/>
          </a:prstGeom>
          <a:noFill/>
          <a:ln>
            <a:noFill/>
          </a:ln>
        </p:spPr>
        <p:txBody>
          <a:bodyPr spcFirstLastPara="1" wrap="square" lIns="91425" tIns="45700" rIns="91425" bIns="45700" anchor="t" anchorCtr="0">
            <a:norm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cxnSp>
        <p:nvCxnSpPr>
          <p:cNvPr id="94" name="Google Shape;94;p59"/>
          <p:cNvCxnSpPr/>
          <p:nvPr/>
        </p:nvCxnSpPr>
        <p:spPr>
          <a:xfrm>
            <a:off x="0" y="1035501"/>
            <a:ext cx="12192000" cy="0"/>
          </a:xfrm>
          <a:prstGeom prst="straightConnector1">
            <a:avLst/>
          </a:prstGeom>
          <a:noFill/>
          <a:ln w="25400" cap="flat" cmpd="sng">
            <a:solidFill>
              <a:srgbClr val="0C487E"/>
            </a:solidFill>
            <a:prstDash val="solid"/>
            <a:round/>
            <a:headEnd type="none" w="sm" len="sm"/>
            <a:tailEnd type="none" w="sm" len="sm"/>
          </a:ln>
          <a:effectLst>
            <a:outerShdw blurRad="40000" dist="20000" dir="5400000" rotWithShape="0">
              <a:srgbClr val="000000">
                <a:alpha val="37647"/>
              </a:srgbClr>
            </a:outerShdw>
          </a:effectLst>
        </p:spPr>
      </p:cxnSp>
      <p:sp>
        <p:nvSpPr>
          <p:cNvPr id="95" name="Google Shape;95;p59"/>
          <p:cNvSpPr txBox="1">
            <a:spLocks noGrp="1"/>
          </p:cNvSpPr>
          <p:nvPr>
            <p:ph type="ftr" idx="11"/>
          </p:nvPr>
        </p:nvSpPr>
        <p:spPr>
          <a:xfrm>
            <a:off x="243840" y="6356351"/>
            <a:ext cx="9997440" cy="365125"/>
          </a:xfrm>
          <a:prstGeom prst="rect">
            <a:avLst/>
          </a:prstGeom>
          <a:noFill/>
          <a:ln>
            <a:noFill/>
          </a:ln>
        </p:spPr>
        <p:txBody>
          <a:bodyPr spcFirstLastPara="1" wrap="square" lIns="45700" tIns="45700" rIns="91425"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1219170">
              <a:buClr>
                <a:srgbClr val="000000"/>
              </a:buClr>
              <a:defRPr/>
            </a:pPr>
            <a:endParaRPr lang="en-US" kern="0" dirty="0">
              <a:solidFill>
                <a:srgbClr val="000000"/>
              </a:solidFill>
              <a:latin typeface="Arial"/>
              <a:cs typeface="Arial"/>
              <a:sym typeface="Arial"/>
            </a:endParaRPr>
          </a:p>
        </p:txBody>
      </p:sp>
      <p:sp>
        <p:nvSpPr>
          <p:cNvPr id="96" name="Google Shape;96;p5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62374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marL="688957" indent="-179384">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1575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6"/>
          <p:cNvSpPr txBox="1">
            <a:spLocks noGrp="1"/>
          </p:cNvSpPr>
          <p:nvPr>
            <p:ph type="title"/>
          </p:nvPr>
        </p:nvSpPr>
        <p:spPr>
          <a:xfrm>
            <a:off x="415600" y="593367"/>
            <a:ext cx="11360800" cy="677078"/>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6"/>
          <p:cNvSpPr txBox="1">
            <a:spLocks noGrp="1"/>
          </p:cNvSpPr>
          <p:nvPr>
            <p:ph type="body" idx="1"/>
          </p:nvPr>
        </p:nvSpPr>
        <p:spPr>
          <a:xfrm>
            <a:off x="415600" y="1536633"/>
            <a:ext cx="11360800" cy="750945"/>
          </a:xfrm>
          <a:prstGeom prst="rect">
            <a:avLst/>
          </a:prstGeom>
          <a:noFill/>
          <a:ln>
            <a:noFill/>
          </a:ln>
        </p:spPr>
        <p:txBody>
          <a:bodyPr spcFirstLastPara="1" wrap="square" lIns="91425" tIns="91425" rIns="91425" bIns="91425" anchor="t" anchorCtr="0">
            <a:sp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6"/>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713450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5"/>
          <p:cNvSpPr txBox="1">
            <a:spLocks noGrp="1"/>
          </p:cNvSpPr>
          <p:nvPr>
            <p:ph type="ctrTitle"/>
          </p:nvPr>
        </p:nvSpPr>
        <p:spPr>
          <a:xfrm>
            <a:off x="415611" y="2478036"/>
            <a:ext cx="11360800" cy="1251531"/>
          </a:xfrm>
          <a:prstGeom prst="rect">
            <a:avLst/>
          </a:prstGeom>
          <a:noFill/>
          <a:ln>
            <a:noFill/>
          </a:ln>
        </p:spPr>
        <p:txBody>
          <a:bodyPr spcFirstLastPara="1" wrap="square" lIns="91425" tIns="91425" rIns="91425" bIns="91425" anchor="b" anchorCtr="0">
            <a:sp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5"/>
          <p:cNvSpPr txBox="1">
            <a:spLocks noGrp="1"/>
          </p:cNvSpPr>
          <p:nvPr>
            <p:ph type="subTitle" idx="1"/>
          </p:nvPr>
        </p:nvSpPr>
        <p:spPr>
          <a:xfrm>
            <a:off x="415600" y="3778833"/>
            <a:ext cx="11360800" cy="759088"/>
          </a:xfrm>
          <a:prstGeom prst="rect">
            <a:avLst/>
          </a:prstGeom>
          <a:noFill/>
          <a:ln>
            <a:noFill/>
          </a:ln>
        </p:spPr>
        <p:txBody>
          <a:bodyPr spcFirstLastPara="1" wrap="square" lIns="91425" tIns="91425" rIns="91425" bIns="91425" anchor="t" anchorCtr="0">
            <a:sp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5"/>
          <p:cNvSpPr txBox="1">
            <a:spLocks noGrp="1"/>
          </p:cNvSpPr>
          <p:nvPr>
            <p:ph type="sldNum" idx="12"/>
          </p:nvPr>
        </p:nvSpPr>
        <p:spPr>
          <a:xfrm>
            <a:off x="11296611" y="6285145"/>
            <a:ext cx="731600" cy="389756"/>
          </a:xfrm>
          <a:prstGeom prst="rect">
            <a:avLst/>
          </a:prstGeom>
          <a:noFill/>
          <a:ln>
            <a:noFill/>
          </a:ln>
        </p:spPr>
        <p:txBody>
          <a:bodyPr spcFirstLastPara="1" wrap="square" lIns="91425" tIns="91425" rIns="91425" bIns="91425" anchor="ctr"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4963037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77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7015674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6/26/24</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402902339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solidFill>
                  <a:srgbClr val="000000"/>
                </a:solidFill>
              </a:rPr>
              <a:pPr/>
              <a:t>6/26/24</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96798043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Rectangle 4"/>
          <p:cNvSpPr/>
          <p:nvPr userDrawn="1"/>
        </p:nvSpPr>
        <p:spPr>
          <a:xfrm>
            <a:off x="11184546" y="44454"/>
            <a:ext cx="960967"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dirty="0">
              <a:solidFill>
                <a:prstClr val="white"/>
              </a:solidFill>
              <a:latin typeface="Calibri"/>
            </a:endParaRPr>
          </a:p>
        </p:txBody>
      </p:sp>
      <p:sp>
        <p:nvSpPr>
          <p:cNvPr id="6" name="Title 1"/>
          <p:cNvSpPr>
            <a:spLocks noGrp="1"/>
          </p:cNvSpPr>
          <p:nvPr>
            <p:ph type="title"/>
          </p:nvPr>
        </p:nvSpPr>
        <p:spPr>
          <a:xfrm>
            <a:off x="609605" y="152400"/>
            <a:ext cx="10483851" cy="457200"/>
          </a:xfrm>
        </p:spPr>
        <p:txBody>
          <a:bodyPr anchor="t">
            <a:noAutofit/>
          </a:bodyPr>
          <a:lstStyle>
            <a:lvl1pPr algn="l">
              <a:defRPr sz="2800">
                <a:latin typeface="Arial" pitchFamily="34" charset="0"/>
                <a:cs typeface="Arial" pitchFamily="34" charset="0"/>
              </a:defRPr>
            </a:lvl1pPr>
          </a:lstStyle>
          <a:p>
            <a:r>
              <a:rPr lang="en-US" altLang="ja-JP"/>
              <a:t>Click to edit Master title style</a:t>
            </a:r>
            <a:endParaRPr lang="en-US" dirty="0"/>
          </a:p>
        </p:txBody>
      </p:sp>
      <p:sp>
        <p:nvSpPr>
          <p:cNvPr id="7" name="Text Placeholder 7"/>
          <p:cNvSpPr>
            <a:spLocks noGrp="1"/>
          </p:cNvSpPr>
          <p:nvPr>
            <p:ph type="body" sz="quarter" idx="12"/>
          </p:nvPr>
        </p:nvSpPr>
        <p:spPr>
          <a:xfrm>
            <a:off x="609600" y="1524000"/>
            <a:ext cx="10871200" cy="4724400"/>
          </a:xfrm>
        </p:spPr>
        <p:txBody>
          <a:bodyPr/>
          <a:lstStyle>
            <a:lvl1pPr marL="0" indent="0">
              <a:buFontTx/>
              <a:buNone/>
              <a:defRPr sz="2800">
                <a:latin typeface="Arial" pitchFamily="34" charset="0"/>
                <a:cs typeface="Arial" pitchFamily="34" charset="0"/>
              </a:defRPr>
            </a:lvl1pPr>
            <a:lvl2pPr marL="688957" indent="-231769">
              <a:buClr>
                <a:srgbClr val="00B0F0"/>
              </a:buClr>
              <a:buFont typeface="Arial" pitchFamily="34" charset="0"/>
              <a:buChar char="•"/>
              <a:defRPr sz="2400">
                <a:latin typeface="Arial" pitchFamily="34" charset="0"/>
                <a:cs typeface="Arial" pitchFamily="34" charset="0"/>
              </a:defRPr>
            </a:lvl2pPr>
            <a:lvl3pPr marL="1027088" indent="-225420">
              <a:buClr>
                <a:srgbClr val="00B0F0"/>
              </a:buClr>
              <a:buFont typeface="Arial" pitchFamily="34" charset="0"/>
              <a:buChar char="•"/>
              <a:defRPr sz="2200">
                <a:latin typeface="Arial" pitchFamily="34" charset="0"/>
                <a:cs typeface="Arial" pitchFamily="34" charset="0"/>
              </a:defRPr>
            </a:lvl3pPr>
            <a:lvl4pPr marL="1377916" indent="-238119">
              <a:buClr>
                <a:srgbClr val="00B0F0"/>
              </a:buClr>
              <a:buFont typeface="Arial" pitchFamily="34" charset="0"/>
              <a:buChar char="•"/>
              <a:defRPr>
                <a:latin typeface="Arial" pitchFamily="34" charset="0"/>
                <a:cs typeface="Arial" pitchFamily="34" charset="0"/>
              </a:defRPr>
            </a:lvl4pPr>
            <a:lvl5pPr marL="2057349" indent="-228594">
              <a:buClr>
                <a:srgbClr val="00B0F0"/>
              </a:buClr>
              <a:buFont typeface="Arial" pitchFamily="34" charset="0"/>
              <a:buChar char="•"/>
              <a:defRPr/>
            </a:lvl5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p:txBody>
      </p:sp>
      <p:sp>
        <p:nvSpPr>
          <p:cNvPr id="8" name="Text Placeholder 9"/>
          <p:cNvSpPr>
            <a:spLocks noGrp="1"/>
          </p:cNvSpPr>
          <p:nvPr>
            <p:ph type="body" sz="quarter" idx="13"/>
          </p:nvPr>
        </p:nvSpPr>
        <p:spPr>
          <a:xfrm>
            <a:off x="608536" y="561536"/>
            <a:ext cx="10465093" cy="276664"/>
          </a:xfrm>
        </p:spPr>
        <p:txBody>
          <a:bodyPr>
            <a:noAutofit/>
          </a:bodyPr>
          <a:lstStyle>
            <a:lvl1pPr marL="0" indent="0">
              <a:buFontTx/>
              <a:buNone/>
              <a:defRPr sz="2000" baseline="0">
                <a:latin typeface="Arial" pitchFamily="34" charset="0"/>
                <a:cs typeface="Arial" pitchFamily="34" charset="0"/>
              </a:defRPr>
            </a:lvl1pPr>
          </a:lstStyle>
          <a:p>
            <a:pPr lvl="0"/>
            <a:r>
              <a:rPr lang="en-US" altLang="ja-JP"/>
              <a:t>Click to edit Master text styles</a:t>
            </a:r>
          </a:p>
        </p:txBody>
      </p:sp>
    </p:spTree>
    <p:extLst>
      <p:ext uri="{BB962C8B-B14F-4D97-AF65-F5344CB8AC3E}">
        <p14:creationId xmlns:p14="http://schemas.microsoft.com/office/powerpoint/2010/main" val="34601759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CF2D-D979-1437-A2EB-B60F4C4AD0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43030" y="5318282"/>
            <a:ext cx="2315472" cy="1234918"/>
          </a:xfrm>
          <a:prstGeom prst="rect">
            <a:avLst/>
          </a:prstGeom>
        </p:spPr>
      </p:pic>
      <p:sp>
        <p:nvSpPr>
          <p:cNvPr id="17" name="Rectangle 16">
            <a:extLst>
              <a:ext uri="{FF2B5EF4-FFF2-40B4-BE49-F238E27FC236}">
                <a16:creationId xmlns:a16="http://schemas.microsoft.com/office/drawing/2014/main" id="{F05D0D76-197A-28C6-4CE1-8BC6D49D6130}"/>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999D7C8-A96D-F833-4A82-8C6424D337FB}"/>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a:t>Click to edit Master title style</a:t>
            </a:r>
          </a:p>
        </p:txBody>
      </p:sp>
      <p:cxnSp>
        <p:nvCxnSpPr>
          <p:cNvPr id="20" name="Straight Connector 19">
            <a:extLst>
              <a:ext uri="{FF2B5EF4-FFF2-40B4-BE49-F238E27FC236}">
                <a16:creationId xmlns:a16="http://schemas.microsoft.com/office/drawing/2014/main" id="{5CB8A8DD-7358-E137-C572-52BDA935DE7F}"/>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56504800"/>
      </p:ext>
    </p:extLst>
  </p:cSld>
  <p:clrMapOvr>
    <a:masterClrMapping/>
  </p:clrMapOvr>
  <p:extLst>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17179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F44B30-1879-6F13-273E-22B934A627E6}"/>
              </a:ext>
            </a:extLst>
          </p:cNvPr>
          <p:cNvGrpSpPr/>
          <p:nvPr userDrawn="1"/>
        </p:nvGrpSpPr>
        <p:grpSpPr>
          <a:xfrm>
            <a:off x="8869472" y="6298815"/>
            <a:ext cx="2877113" cy="394353"/>
            <a:chOff x="8869472" y="6298815"/>
            <a:chExt cx="2877113" cy="394353"/>
          </a:xfrm>
        </p:grpSpPr>
        <p:pic>
          <p:nvPicPr>
            <p:cNvPr id="8" name="Picture 7">
              <a:extLst>
                <a:ext uri="{FF2B5EF4-FFF2-40B4-BE49-F238E27FC236}">
                  <a16:creationId xmlns:a16="http://schemas.microsoft.com/office/drawing/2014/main" id="{F4A1C891-79C3-863E-FBA9-188D17ED03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9" name="Rectangle 8">
              <a:extLst>
                <a:ext uri="{FF2B5EF4-FFF2-40B4-BE49-F238E27FC236}">
                  <a16:creationId xmlns:a16="http://schemas.microsoft.com/office/drawing/2014/main" id="{2DB2AFA4-BBF7-61A0-D954-E2BAF8A2721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708977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78BF92-DC92-6DC3-6E2D-E56641796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4272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8372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93B8F865-6ADC-958B-BCBA-56A2A50D7AAE}"/>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05C4B9E-1FA3-952D-6393-30BFE5E183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D3C7FEC-03C8-EE45-01CC-6BBE64B18F71}"/>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9167322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32573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E0C14CBC-B02C-E649-3090-78EEB821A66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81F49DEA-FA25-76E8-342E-9233B13A69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6F518083-D1F3-A58F-0D1E-5E853D43C08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43197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820980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D1286C5E-09F9-468C-28E0-433C61B53C29}"/>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679467CA-89F4-C188-2170-B4B94D784D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F4549132-9E6B-C041-DA66-E2829720F89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256330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4027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B0E3B1-4A7C-7261-1C0D-368224CC2F2D}"/>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9783100C-E066-F74E-F8B7-8AD4160FFE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F5C49CD4-B8DF-4B97-E9D0-CA20225DE22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3275504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44B9F7-3245-A62E-5232-18B419E939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78876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hasCustomPrompt="1"/>
          </p:nvPr>
        </p:nvSpPr>
        <p:spPr>
          <a:xfrm>
            <a:off x="0" y="0"/>
            <a:ext cx="12204192" cy="3779520"/>
          </a:xfrm>
          <a:solidFill>
            <a:schemeClr val="bg1">
              <a:lumMod val="75000"/>
            </a:schemeClr>
          </a:solidFill>
          <a:effectLst/>
        </p:spPr>
        <p:txBody>
          <a:bodyPr anchor="ctr" anchorCtr="1">
            <a:noAutofit/>
          </a:bodyPr>
          <a:lstStyle>
            <a:lvl1pPr>
              <a:defRPr sz="2400"/>
            </a:lvl1pPr>
          </a:lstStyle>
          <a:p>
            <a:r>
              <a:rPr lang="en-US" dirty="0"/>
              <a:t>Click to add picture</a:t>
            </a:r>
          </a:p>
        </p:txBody>
      </p:sp>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9836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933"/>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solidFill>
                  <a:srgbClr val="63666A"/>
                </a:solidFill>
              </a:rPr>
              <a:t>CoC Called Meeting: COVID-19 Update</a:t>
            </a:r>
            <a:endParaRPr lang="en-US" dirty="0">
              <a:solidFill>
                <a:srgbClr val="63666A"/>
              </a:solidFill>
            </a:endParaRPr>
          </a:p>
        </p:txBody>
      </p:sp>
      <p:sp>
        <p:nvSpPr>
          <p:cNvPr id="4" name="Slide Number Placeholder 3"/>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Text Placeholder 5"/>
          <p:cNvSpPr>
            <a:spLocks noGrp="1"/>
          </p:cNvSpPr>
          <p:nvPr>
            <p:ph type="body" sz="quarter" idx="12"/>
          </p:nvPr>
        </p:nvSpPr>
        <p:spPr bwMode="gray">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bwMode="gray">
          <a:xfrm>
            <a:off x="436764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latin typeface="+mn-lt"/>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bwMode="gray">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672240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48641" y="1950720"/>
            <a:ext cx="1109472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1"/>
          <p:cNvSpPr>
            <a:spLocks noGrp="1"/>
          </p:cNvSpPr>
          <p:nvPr>
            <p:ph type="title"/>
          </p:nvPr>
        </p:nvSpPr>
        <p:spPr>
          <a:xfrm>
            <a:off x="548641" y="685799"/>
            <a:ext cx="11094720" cy="853440"/>
          </a:xfrm>
        </p:spPr>
        <p:txBody>
          <a:bodyPr/>
          <a:lstStyle/>
          <a:p>
            <a:r>
              <a:rPr lang="en-US"/>
              <a:t>Click to edit Master title style</a:t>
            </a:r>
            <a:endParaRPr lang="en-US" dirty="0"/>
          </a:p>
        </p:txBody>
      </p:sp>
      <p:sp>
        <p:nvSpPr>
          <p:cNvPr id="13" name="Slide Number Placeholder 12"/>
          <p:cNvSpPr>
            <a:spLocks noGrp="1"/>
          </p:cNvSpPr>
          <p:nvPr>
            <p:ph type="sldNum" sz="quarter" idx="11"/>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4" name="Footer Placeholder 13"/>
          <p:cNvSpPr>
            <a:spLocks noGrp="1"/>
          </p:cNvSpPr>
          <p:nvPr>
            <p:ph type="ftr" sz="quarter" idx="12"/>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6458631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3" y="685800"/>
            <a:ext cx="11094271" cy="85344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10" name="Footer Placeholder 9"/>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
        <p:nvSpPr>
          <p:cNvPr id="6" name="Content Placeholder 5"/>
          <p:cNvSpPr>
            <a:spLocks noGrp="1"/>
          </p:cNvSpPr>
          <p:nvPr>
            <p:ph sz="quarter" idx="12"/>
          </p:nvPr>
        </p:nvSpPr>
        <p:spPr>
          <a:xfrm>
            <a:off x="548639"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950720"/>
            <a:ext cx="5242560" cy="4511040"/>
          </a:xfrm>
        </p:spPr>
        <p:txBody>
          <a:bodyPr rIns="137160">
            <a:noAutofit/>
          </a:bodyPr>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404060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7" name="Footer Placeholder 6"/>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18111234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C041753-90EA-4E44-9BB8-633978F3CCC4}" type="slidenum">
              <a:rPr lang="en-US" smtClean="0">
                <a:solidFill>
                  <a:srgbClr val="63666A"/>
                </a:solidFill>
              </a:rPr>
              <a:pPr/>
              <a:t>‹#›</a:t>
            </a:fld>
            <a:endParaRPr lang="en-US" dirty="0">
              <a:solidFill>
                <a:srgbClr val="63666A"/>
              </a:solidFill>
            </a:endParaRPr>
          </a:p>
        </p:txBody>
      </p:sp>
      <p:sp>
        <p:nvSpPr>
          <p:cNvPr id="6" name="Footer Placeholder 5"/>
          <p:cNvSpPr>
            <a:spLocks noGrp="1"/>
          </p:cNvSpPr>
          <p:nvPr>
            <p:ph type="ftr" sz="quarter" idx="11"/>
          </p:nvPr>
        </p:nvSpPr>
        <p:spPr/>
        <p:txBody>
          <a:bodyPr/>
          <a:lstStyle/>
          <a:p>
            <a:r>
              <a:rPr lang="en-US">
                <a:solidFill>
                  <a:srgbClr val="63666A"/>
                </a:solidFill>
              </a:rPr>
              <a:t>CoC Called Meeting: COVID-19 Update</a:t>
            </a:r>
            <a:endParaRPr lang="en-US" dirty="0">
              <a:solidFill>
                <a:srgbClr val="63666A"/>
              </a:solidFill>
            </a:endParaRPr>
          </a:p>
        </p:txBody>
      </p:sp>
    </p:spTree>
    <p:extLst>
      <p:ext uri="{BB962C8B-B14F-4D97-AF65-F5344CB8AC3E}">
        <p14:creationId xmlns:p14="http://schemas.microsoft.com/office/powerpoint/2010/main" val="376406821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89301" cy="1097280"/>
          </a:xfrm>
        </p:spPr>
        <p:txBody>
          <a:bodyPr anchor="t"/>
          <a:lstStyle>
            <a:lvl1pPr algn="l">
              <a:defRPr sz="3467" b="1" cap="none">
                <a:solidFill>
                  <a:schemeClr val="bg1"/>
                </a:solidFill>
              </a:defRPr>
            </a:lvl1pPr>
          </a:lstStyle>
          <a:p>
            <a:r>
              <a:rPr lang="en-US" dirty="0"/>
              <a:t>Click to Edit Master Title Style</a:t>
            </a:r>
          </a:p>
        </p:txBody>
      </p:sp>
      <p:sp>
        <p:nvSpPr>
          <p:cNvPr id="11" name="Slide Number Placeholder 10"/>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2" name="Footer Placeholder 11"/>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5" name="Text Placeholder 14"/>
          <p:cNvSpPr>
            <a:spLocks noGrp="1"/>
          </p:cNvSpPr>
          <p:nvPr>
            <p:ph type="body" sz="quarter" idx="12"/>
          </p:nvPr>
        </p:nvSpPr>
        <p:spPr bwMode="gray">
          <a:xfrm>
            <a:off x="548639" y="3048000"/>
            <a:ext cx="6096000" cy="1645920"/>
          </a:xfrm>
        </p:spPr>
        <p:txBody>
          <a:bodyPr>
            <a:noAutofit/>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sp>
        <p:nvSpPr>
          <p:cNvPr id="14" name="TextBox 13"/>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9" name="Straight Connector 8"/>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69463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Bold Statement">
    <p:bg bwMode="gray">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bwMode="gray">
          <a:xfrm>
            <a:off x="548644" y="1618676"/>
            <a:ext cx="11090137"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rgbClr val="FFFFFF"/>
                </a:solidFill>
              </a:defRPr>
            </a:lvl2pPr>
          </a:lstStyle>
          <a:p>
            <a:pPr lvl="0"/>
            <a:r>
              <a:rPr lang="en-US"/>
              <a:t>Click to edit Master text styles</a:t>
            </a:r>
          </a:p>
          <a:p>
            <a:pPr lvl="1"/>
            <a:r>
              <a:rPr lang="en-US"/>
              <a:t>Second level</a:t>
            </a:r>
          </a:p>
        </p:txBody>
      </p:sp>
      <p:sp>
        <p:nvSpPr>
          <p:cNvPr id="13" name="Slide Number Placeholder 12"/>
          <p:cNvSpPr>
            <a:spLocks noGrp="1"/>
          </p:cNvSpPr>
          <p:nvPr>
            <p:ph type="sldNum" sz="quarter" idx="10"/>
          </p:nvPr>
        </p:nvSpPr>
        <p:spPr bwMode="gray">
          <a:xfrm>
            <a:off x="11248254" y="291274"/>
            <a:ext cx="395111" cy="215444"/>
          </a:xfrm>
        </p:spPr>
        <p:txBody>
          <a:bodyPr/>
          <a:lstStyle>
            <a:lvl1pPr>
              <a:defRPr>
                <a:solidFill>
                  <a:schemeClr val="bg1"/>
                </a:solidFill>
              </a:defRPr>
            </a:lvl1pPr>
          </a:lstStyle>
          <a:p>
            <a:fld id="{CC041753-90EA-4E44-9BB8-633978F3CCC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1"/>
          </p:nvPr>
        </p:nvSpPr>
        <p:spPr bwMode="gray">
          <a:xfrm>
            <a:off x="1889760" y="291274"/>
            <a:ext cx="8534400" cy="215444"/>
          </a:xfrm>
        </p:spPr>
        <p:txBody>
          <a:bodyPr/>
          <a:lstStyle>
            <a:lvl1pPr>
              <a:defRPr>
                <a:solidFill>
                  <a:schemeClr val="bg1"/>
                </a:solidFill>
              </a:defRPr>
            </a:lvl1pPr>
          </a:lstStyle>
          <a:p>
            <a:r>
              <a:rPr lang="en-US">
                <a:solidFill>
                  <a:srgbClr val="FFFFFF"/>
                </a:solidFill>
              </a:rPr>
              <a:t>CoC Called Meeting: COVID-19 Update</a:t>
            </a:r>
            <a:endParaRPr lang="en-US" dirty="0">
              <a:solidFill>
                <a:srgbClr val="FFFFFF"/>
              </a:solidFill>
            </a:endParaRPr>
          </a:p>
        </p:txBody>
      </p:sp>
      <p:sp>
        <p:nvSpPr>
          <p:cNvPr id="12" name="TextBox 11"/>
          <p:cNvSpPr txBox="1"/>
          <p:nvPr userDrawn="1"/>
        </p:nvSpPr>
        <p:spPr bwMode="gray">
          <a:xfrm>
            <a:off x="553147" y="291274"/>
            <a:ext cx="1097280" cy="215444"/>
          </a:xfrm>
          <a:prstGeom prst="rect">
            <a:avLst/>
          </a:prstGeom>
          <a:noFill/>
        </p:spPr>
        <p:txBody>
          <a:bodyPr wrap="square" lIns="0" tIns="0" rIns="0" bIns="0" rtlCol="0" anchor="ctr" anchorCtr="0">
            <a:spAutoFit/>
          </a:bodyPr>
          <a:lstStyle/>
          <a:p>
            <a:pPr>
              <a:tabLst>
                <a:tab pos="684179" algn="l"/>
              </a:tabLst>
            </a:pPr>
            <a:r>
              <a:rPr lang="en-US" sz="1400" dirty="0">
                <a:solidFill>
                  <a:srgbClr val="FFFFFF"/>
                </a:solidFill>
                <a:latin typeface="+mj-lt"/>
                <a:cs typeface="Arial" pitchFamily="34" charset="0"/>
              </a:rPr>
              <a:t>MD Anderson </a:t>
            </a:r>
          </a:p>
        </p:txBody>
      </p:sp>
      <p:cxnSp>
        <p:nvCxnSpPr>
          <p:cNvPr id="8" name="Straight Connector 7"/>
          <p:cNvCxnSpPr/>
          <p:nvPr userDrawn="1"/>
        </p:nvCxnSpPr>
        <p:spPr bwMode="gray">
          <a:xfrm>
            <a:off x="1755225" y="289265"/>
            <a:ext cx="0" cy="2194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gray">
          <a:xfrm>
            <a:off x="3" y="396984"/>
            <a:ext cx="361244"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03475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itle Slide Alt">
    <p:bg bwMode="auto">
      <p:bgPr>
        <a:solidFill>
          <a:schemeClr val="accent2"/>
        </a:solidFill>
        <a:effectLst/>
      </p:bgPr>
    </p:bg>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dirty="0"/>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lnSpc>
                <a:spcPct val="100000"/>
              </a:lnSpc>
              <a:spcBef>
                <a:spcPts val="600"/>
              </a:spcBef>
              <a:spcAft>
                <a:spcPts val="0"/>
              </a:spcAft>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endParaRPr lang="en-US" dirty="0"/>
          </a:p>
        </p:txBody>
      </p:sp>
      <p:sp>
        <p:nvSpPr>
          <p:cNvPr id="10" name="Rectangle 9"/>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FFFF"/>
              </a:solidFill>
            </a:endParaRPr>
          </a:p>
        </p:txBody>
      </p:sp>
      <p:cxnSp>
        <p:nvCxnSpPr>
          <p:cNvPr id="14" name="Straight Connector 13"/>
          <p:cNvCxnSpPr/>
          <p:nvPr userDrawn="1"/>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descr="C:\Users\michelle\Downloads\MDA_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6100" y="4072166"/>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354257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Welcome">
    <p:spTree>
      <p:nvGrpSpPr>
        <p:cNvPr id="1" name=""/>
        <p:cNvGrpSpPr/>
        <p:nvPr/>
      </p:nvGrpSpPr>
      <p:grpSpPr>
        <a:xfrm>
          <a:off x="0" y="0"/>
          <a:ext cx="0" cy="0"/>
          <a:chOff x="0" y="0"/>
          <a:chExt cx="0" cy="0"/>
        </a:xfrm>
      </p:grpSpPr>
      <p:sp>
        <p:nvSpPr>
          <p:cNvPr id="9" name="Rectangle 8"/>
          <p:cNvSpPr/>
          <p:nvPr userDrawn="1"/>
        </p:nvSpPr>
        <p:spPr>
          <a:xfrm>
            <a:off x="6" y="0"/>
            <a:ext cx="338665"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Title 13"/>
          <p:cNvSpPr>
            <a:spLocks noGrp="1"/>
          </p:cNvSpPr>
          <p:nvPr>
            <p:ph type="title"/>
          </p:nvPr>
        </p:nvSpPr>
        <p:spPr>
          <a:xfrm>
            <a:off x="820226" y="364096"/>
            <a:ext cx="10823140" cy="681560"/>
          </a:xfrm>
        </p:spPr>
        <p:txBody>
          <a:bodyPr anchor="ctr"/>
          <a:lstStyle>
            <a:lvl1pPr>
              <a:defRPr sz="3400"/>
            </a:lvl1pPr>
          </a:lstStyle>
          <a:p>
            <a:r>
              <a:rPr lang="en-US" dirty="0"/>
              <a:t>Click to edit Master title style</a:t>
            </a:r>
          </a:p>
        </p:txBody>
      </p:sp>
      <p:sp>
        <p:nvSpPr>
          <p:cNvPr id="16" name="Content Placeholder 15"/>
          <p:cNvSpPr>
            <a:spLocks noGrp="1"/>
          </p:cNvSpPr>
          <p:nvPr>
            <p:ph sz="quarter" idx="10"/>
          </p:nvPr>
        </p:nvSpPr>
        <p:spPr>
          <a:xfrm>
            <a:off x="821268" y="1322874"/>
            <a:ext cx="10822517" cy="51054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fld id="{57B4FDDE-D3DB-4F83-AC46-969F13F4E529}" type="slidenum">
              <a:rPr lang="en-US" smtClean="0"/>
              <a:pPr/>
              <a:t>‹#›</a:t>
            </a:fld>
            <a:endParaRPr lang="en-US" dirty="0"/>
          </a:p>
        </p:txBody>
      </p:sp>
    </p:spTree>
    <p:extLst>
      <p:ext uri="{BB962C8B-B14F-4D97-AF65-F5344CB8AC3E}">
        <p14:creationId xmlns:p14="http://schemas.microsoft.com/office/powerpoint/2010/main" val="397838975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Cover Logo (Light)">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5569CE8B-04AF-468F-B800-7ECF09FD6C99}"/>
              </a:ext>
            </a:extLst>
          </p:cNvPr>
          <p:cNvGrpSpPr>
            <a:grpSpLocks noChangeAspect="1"/>
          </p:cNvGrpSpPr>
          <p:nvPr userDrawn="1"/>
        </p:nvGrpSpPr>
        <p:grpSpPr>
          <a:xfrm>
            <a:off x="4315443" y="2970600"/>
            <a:ext cx="3561116" cy="916800"/>
            <a:chOff x="4767702" y="-472136"/>
            <a:chExt cx="745525" cy="191931"/>
          </a:xfrm>
          <a:solidFill>
            <a:srgbClr val="FFFFFF"/>
          </a:solidFill>
        </p:grpSpPr>
        <p:sp>
          <p:nvSpPr>
            <p:cNvPr id="10" name="Forme libre : forme 9">
              <a:extLst>
                <a:ext uri="{FF2B5EF4-FFF2-40B4-BE49-F238E27FC236}">
                  <a16:creationId xmlns:a16="http://schemas.microsoft.com/office/drawing/2014/main" id="{A862ADC4-857D-4471-A871-BD1A38FB23C1}"/>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1" name="Forme libre : forme 10">
              <a:extLst>
                <a:ext uri="{FF2B5EF4-FFF2-40B4-BE49-F238E27FC236}">
                  <a16:creationId xmlns:a16="http://schemas.microsoft.com/office/drawing/2014/main" id="{3473CDDD-9034-4972-B890-4C267C13F06F}"/>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2" name="Forme libre : forme 11">
              <a:extLst>
                <a:ext uri="{FF2B5EF4-FFF2-40B4-BE49-F238E27FC236}">
                  <a16:creationId xmlns:a16="http://schemas.microsoft.com/office/drawing/2014/main" id="{FA4CC508-0E53-4122-BCBD-4E37F1B71C30}"/>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85BBFFF-0D58-B71D-7C9E-97808651AFDC}"/>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266822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Cover Logo (Dark)">
    <p:bg>
      <p:bgPr>
        <a:solidFill>
          <a:schemeClr val="accent1"/>
        </a:solidFill>
        <a:effectLst/>
      </p:bgPr>
    </p:bg>
    <p:spTree>
      <p:nvGrpSpPr>
        <p:cNvPr id="1" name=""/>
        <p:cNvGrpSpPr/>
        <p:nvPr/>
      </p:nvGrpSpPr>
      <p:grpSpPr>
        <a:xfrm>
          <a:off x="0" y="0"/>
          <a:ext cx="0" cy="0"/>
          <a:chOff x="0" y="0"/>
          <a:chExt cx="0" cy="0"/>
        </a:xfrm>
      </p:grpSpPr>
      <p:grpSp>
        <p:nvGrpSpPr>
          <p:cNvPr id="7" name="Graphique 7">
            <a:extLst>
              <a:ext uri="{FF2B5EF4-FFF2-40B4-BE49-F238E27FC236}">
                <a16:creationId xmlns:a16="http://schemas.microsoft.com/office/drawing/2014/main" id="{AAE34BD0-96F3-484E-823D-846BCF7077CC}"/>
              </a:ext>
            </a:extLst>
          </p:cNvPr>
          <p:cNvGrpSpPr>
            <a:grpSpLocks noChangeAspect="1"/>
          </p:cNvGrpSpPr>
          <p:nvPr userDrawn="1"/>
        </p:nvGrpSpPr>
        <p:grpSpPr>
          <a:xfrm>
            <a:off x="4315443" y="2970600"/>
            <a:ext cx="3561116" cy="916800"/>
            <a:chOff x="4767702" y="-472136"/>
            <a:chExt cx="745525" cy="191931"/>
          </a:xfrm>
          <a:solidFill>
            <a:schemeClr val="bg1"/>
          </a:solidFill>
        </p:grpSpPr>
        <p:sp>
          <p:nvSpPr>
            <p:cNvPr id="8" name="Forme libre : forme 7">
              <a:extLst>
                <a:ext uri="{FF2B5EF4-FFF2-40B4-BE49-F238E27FC236}">
                  <a16:creationId xmlns:a16="http://schemas.microsoft.com/office/drawing/2014/main" id="{B5ACEFF7-2172-4E31-95A5-2822B762DCC8}"/>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9" name="Forme libre : forme 8">
              <a:extLst>
                <a:ext uri="{FF2B5EF4-FFF2-40B4-BE49-F238E27FC236}">
                  <a16:creationId xmlns:a16="http://schemas.microsoft.com/office/drawing/2014/main" id="{156C511D-58A1-442A-9FDB-13B83505C8E1}"/>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10" name="Forme libre : forme 9">
              <a:extLst>
                <a:ext uri="{FF2B5EF4-FFF2-40B4-BE49-F238E27FC236}">
                  <a16:creationId xmlns:a16="http://schemas.microsoft.com/office/drawing/2014/main" id="{33BB5D3E-7EA3-4217-8524-E90CF2B6AC62}"/>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CE07D769-B842-D139-7ED1-A5FCEB8FB220}"/>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3226557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Cover Title (Light)">
    <p:spTree>
      <p:nvGrpSpPr>
        <p:cNvPr id="1" name=""/>
        <p:cNvGrpSpPr/>
        <p:nvPr/>
      </p:nvGrpSpPr>
      <p:grpSpPr>
        <a:xfrm>
          <a:off x="0" y="0"/>
          <a:ext cx="0" cy="0"/>
          <a:chOff x="0" y="0"/>
          <a:chExt cx="0" cy="0"/>
        </a:xfrm>
      </p:grpSpPr>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9131"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9131"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p:spPr>
        <p:txBody>
          <a:bodyPr wrap="square">
            <a:noAutofit/>
          </a:bodyPr>
          <a:lstStyle>
            <a:lvl1pPr>
              <a:defRPr>
                <a:noFill/>
              </a:defRPr>
            </a:lvl1pPr>
          </a:lstStyle>
          <a:p>
            <a:r>
              <a:rPr lang="en-US" noProof="0"/>
              <a:t>Click icon to add SmartArt graphic</a:t>
            </a:r>
          </a:p>
        </p:txBody>
      </p:sp>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rgbClr val="FFFFFF"/>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a:xfrm>
            <a:off x="4724400" y="6106773"/>
            <a:ext cx="2743200" cy="366183"/>
          </a:xfrm>
        </p:spPr>
        <p:txBody>
          <a:bodyPr/>
          <a:lstStyle/>
          <a:p>
            <a:endParaRPr lang="en-US" noProof="0"/>
          </a:p>
        </p:txBody>
      </p:sp>
      <p:sp>
        <p:nvSpPr>
          <p:cNvPr id="14" name="Espace réservé du texte 5">
            <a:extLst>
              <a:ext uri="{FF2B5EF4-FFF2-40B4-BE49-F238E27FC236}">
                <a16:creationId xmlns:a16="http://schemas.microsoft.com/office/drawing/2014/main" id="{01F2B667-7264-4505-9F19-2E4AB44996E2}"/>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6" name="Espace réservé du texte 5">
            <a:extLst>
              <a:ext uri="{FF2B5EF4-FFF2-40B4-BE49-F238E27FC236}">
                <a16:creationId xmlns:a16="http://schemas.microsoft.com/office/drawing/2014/main" id="{57CD9AAA-CCAE-44AF-A224-A38A0B786F65}"/>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7" name="Espace réservé du texte 5">
            <a:extLst>
              <a:ext uri="{FF2B5EF4-FFF2-40B4-BE49-F238E27FC236}">
                <a16:creationId xmlns:a16="http://schemas.microsoft.com/office/drawing/2014/main" id="{F176A07A-C4FF-49D0-80C5-1B4F36FB3A32}"/>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Tree>
    <p:extLst>
      <p:ext uri="{BB962C8B-B14F-4D97-AF65-F5344CB8AC3E}">
        <p14:creationId xmlns:p14="http://schemas.microsoft.com/office/powerpoint/2010/main" val="388546864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over Title (Dark)">
    <p:bg>
      <p:bgPr>
        <a:solidFill>
          <a:schemeClr val="accent1"/>
        </a:solidFill>
        <a:effectLst/>
      </p:bgPr>
    </p:bg>
    <p:spTree>
      <p:nvGrpSpPr>
        <p:cNvPr id="1" name=""/>
        <p:cNvGrpSpPr/>
        <p:nvPr/>
      </p:nvGrpSpPr>
      <p:grpSpPr>
        <a:xfrm>
          <a:off x="0" y="0"/>
          <a:ext cx="0" cy="0"/>
          <a:chOff x="0" y="0"/>
          <a:chExt cx="0" cy="0"/>
        </a:xfrm>
      </p:grpSpPr>
      <p:grpSp>
        <p:nvGrpSpPr>
          <p:cNvPr id="9" name="Graphique 7">
            <a:extLst>
              <a:ext uri="{FF2B5EF4-FFF2-40B4-BE49-F238E27FC236}">
                <a16:creationId xmlns:a16="http://schemas.microsoft.com/office/drawing/2014/main" id="{27488BCF-9F91-440E-B9B4-3B8628FE5A11}"/>
              </a:ext>
            </a:extLst>
          </p:cNvPr>
          <p:cNvGrpSpPr>
            <a:grpSpLocks noChangeAspect="1"/>
          </p:cNvGrpSpPr>
          <p:nvPr userDrawn="1"/>
        </p:nvGrpSpPr>
        <p:grpSpPr>
          <a:xfrm>
            <a:off x="5528661" y="444457"/>
            <a:ext cx="1134681" cy="292121"/>
            <a:chOff x="4767702" y="-472136"/>
            <a:chExt cx="745525" cy="191931"/>
          </a:xfrm>
          <a:solidFill>
            <a:schemeClr val="bg1"/>
          </a:solidFill>
        </p:grpSpPr>
        <p:sp>
          <p:nvSpPr>
            <p:cNvPr id="10" name="Forme libre : forme 9">
              <a:extLst>
                <a:ext uri="{FF2B5EF4-FFF2-40B4-BE49-F238E27FC236}">
                  <a16:creationId xmlns:a16="http://schemas.microsoft.com/office/drawing/2014/main" id="{EB91D5A6-4846-4A0D-AEA5-4C76E28CB395}"/>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1" name="Forme libre : forme 10">
              <a:extLst>
                <a:ext uri="{FF2B5EF4-FFF2-40B4-BE49-F238E27FC236}">
                  <a16:creationId xmlns:a16="http://schemas.microsoft.com/office/drawing/2014/main" id="{503CE94E-53F9-481B-BF77-A348529571D3}"/>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2" name="Forme libre : forme 11">
              <a:extLst>
                <a:ext uri="{FF2B5EF4-FFF2-40B4-BE49-F238E27FC236}">
                  <a16:creationId xmlns:a16="http://schemas.microsoft.com/office/drawing/2014/main" id="{7ADD6FFB-F84E-4F7B-930C-208E58062DD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6" name="Espace réservé de la date 5">
            <a:extLst>
              <a:ext uri="{FF2B5EF4-FFF2-40B4-BE49-F238E27FC236}">
                <a16:creationId xmlns:a16="http://schemas.microsoft.com/office/drawing/2014/main" id="{055EFF8E-40A6-42AA-8E6F-31C4F50AAD2A}"/>
              </a:ext>
            </a:extLst>
          </p:cNvPr>
          <p:cNvSpPr>
            <a:spLocks noGrp="1"/>
          </p:cNvSpPr>
          <p:nvPr>
            <p:ph type="dt" sz="half" idx="15"/>
          </p:nvPr>
        </p:nvSpPr>
        <p:spPr/>
        <p:txBody>
          <a:bodyPr/>
          <a:lstStyle>
            <a:lvl1pPr>
              <a:defRPr>
                <a:solidFill>
                  <a:schemeClr val="bg2"/>
                </a:solidFill>
              </a:defRPr>
            </a:lvl1pPr>
          </a:lstStyle>
          <a:p>
            <a:endParaRPr lang="en-US"/>
          </a:p>
        </p:txBody>
      </p:sp>
      <p:sp>
        <p:nvSpPr>
          <p:cNvPr id="17" name="Espace réservé du graphique SmartArt 18">
            <a:extLst>
              <a:ext uri="{FF2B5EF4-FFF2-40B4-BE49-F238E27FC236}">
                <a16:creationId xmlns:a16="http://schemas.microsoft.com/office/drawing/2014/main" id="{50E609C3-EA6F-468A-8B7C-CD27949FB33C}"/>
              </a:ext>
            </a:extLst>
          </p:cNvPr>
          <p:cNvSpPr>
            <a:spLocks noGrp="1" noChangeAspect="1"/>
          </p:cNvSpPr>
          <p:nvPr>
            <p:ph type="dgm" sz="quarter" idx="13"/>
          </p:nvPr>
        </p:nvSpPr>
        <p:spPr>
          <a:xfrm>
            <a:off x="6019130" y="4999905"/>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8" name="Espace réservé du graphique SmartArt 19">
            <a:extLst>
              <a:ext uri="{FF2B5EF4-FFF2-40B4-BE49-F238E27FC236}">
                <a16:creationId xmlns:a16="http://schemas.microsoft.com/office/drawing/2014/main" id="{F155B637-1E1E-462B-9FBB-56FD4231172C}"/>
              </a:ext>
            </a:extLst>
          </p:cNvPr>
          <p:cNvSpPr>
            <a:spLocks noGrp="1" noChangeAspect="1"/>
          </p:cNvSpPr>
          <p:nvPr>
            <p:ph type="dgm" sz="quarter" idx="14"/>
          </p:nvPr>
        </p:nvSpPr>
        <p:spPr>
          <a:xfrm>
            <a:off x="6019130" y="1548016"/>
            <a:ext cx="153740" cy="152649"/>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p:spPr>
        <p:txBody>
          <a:bodyPr wrap="square">
            <a:noAutofit/>
          </a:bodyPr>
          <a:lstStyle>
            <a:lvl1pPr>
              <a:defRPr>
                <a:noFill/>
              </a:defRPr>
            </a:lvl1pPr>
          </a:lstStyle>
          <a:p>
            <a:r>
              <a:rPr lang="en-US" noProof="0"/>
              <a:t>Click icon to add SmartArt graphic</a:t>
            </a:r>
          </a:p>
        </p:txBody>
      </p:sp>
      <p:sp>
        <p:nvSpPr>
          <p:cNvPr id="16" name="Espace réservé du texte 5">
            <a:extLst>
              <a:ext uri="{FF2B5EF4-FFF2-40B4-BE49-F238E27FC236}">
                <a16:creationId xmlns:a16="http://schemas.microsoft.com/office/drawing/2014/main" id="{287A90CB-3485-4D3D-9E87-2D7382BBBC10}"/>
              </a:ext>
            </a:extLst>
          </p:cNvPr>
          <p:cNvSpPr>
            <a:spLocks noGrp="1"/>
          </p:cNvSpPr>
          <p:nvPr>
            <p:ph type="body" sz="quarter" idx="21"/>
          </p:nvPr>
        </p:nvSpPr>
        <p:spPr>
          <a:xfrm>
            <a:off x="1480778" y="1926301"/>
            <a:ext cx="9230445" cy="1658148"/>
          </a:xfrm>
        </p:spPr>
        <p:txBody>
          <a:bodyPr anchor="b">
            <a:noAutofit/>
          </a:bodyPr>
          <a:lstStyle>
            <a:lvl1pPr algn="ctr">
              <a:lnSpc>
                <a:spcPct val="96000"/>
              </a:lnSpc>
              <a:spcAft>
                <a:spcPts val="1333"/>
              </a:spcAft>
              <a:defRPr lang="fr-FR" sz="32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19" name="Espace réservé du texte 5">
            <a:extLst>
              <a:ext uri="{FF2B5EF4-FFF2-40B4-BE49-F238E27FC236}">
                <a16:creationId xmlns:a16="http://schemas.microsoft.com/office/drawing/2014/main" id="{54CCF570-9115-4289-839C-7FACBC619C13}"/>
              </a:ext>
            </a:extLst>
          </p:cNvPr>
          <p:cNvSpPr>
            <a:spLocks noGrp="1"/>
          </p:cNvSpPr>
          <p:nvPr>
            <p:ph type="body" sz="quarter" idx="22"/>
          </p:nvPr>
        </p:nvSpPr>
        <p:spPr>
          <a:xfrm>
            <a:off x="1480778" y="3758157"/>
            <a:ext cx="9230445" cy="537959"/>
          </a:xfrm>
        </p:spPr>
        <p:txBody>
          <a:bodyPr anchor="ctr">
            <a:noAutofit/>
          </a:bodyPr>
          <a:lstStyle>
            <a:lvl1pPr algn="ctr">
              <a:lnSpc>
                <a:spcPct val="96000"/>
              </a:lnSpc>
              <a:spcAft>
                <a:spcPts val="1333"/>
              </a:spcAft>
              <a:defRPr lang="en-US" sz="26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5600"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0" name="Espace réservé du texte 5">
            <a:extLst>
              <a:ext uri="{FF2B5EF4-FFF2-40B4-BE49-F238E27FC236}">
                <a16:creationId xmlns:a16="http://schemas.microsoft.com/office/drawing/2014/main" id="{889FD9C7-FB39-4714-81F8-6EA37E5B621B}"/>
              </a:ext>
            </a:extLst>
          </p:cNvPr>
          <p:cNvSpPr>
            <a:spLocks noGrp="1"/>
          </p:cNvSpPr>
          <p:nvPr>
            <p:ph type="body" sz="quarter" idx="23"/>
          </p:nvPr>
        </p:nvSpPr>
        <p:spPr>
          <a:xfrm>
            <a:off x="1480778" y="4513248"/>
            <a:ext cx="9230445" cy="308387"/>
          </a:xfrm>
        </p:spPr>
        <p:txBody>
          <a:bodyPr anchor="t">
            <a:noAutofit/>
          </a:bodyPr>
          <a:lstStyle>
            <a:lvl1pPr algn="ctr">
              <a:lnSpc>
                <a:spcPct val="96000"/>
              </a:lnSpc>
              <a:spcAft>
                <a:spcPts val="1333"/>
              </a:spcAft>
              <a:defRPr lang="en-US" sz="18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B65250FB-2639-C725-04FB-444919BF29EF}"/>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4" name="Picture 3">
            <a:extLst>
              <a:ext uri="{FF2B5EF4-FFF2-40B4-BE49-F238E27FC236}">
                <a16:creationId xmlns:a16="http://schemas.microsoft.com/office/drawing/2014/main" id="{2C4DB2BC-1DB0-F0C7-0E8F-52A791CCC852}"/>
              </a:ext>
            </a:extLst>
          </p:cNvPr>
          <p:cNvPicPr>
            <a:picLocks noChangeAspect="1"/>
          </p:cNvPicPr>
          <p:nvPr userDrawn="1"/>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t="-37022" b="-37022"/>
          <a:stretch/>
        </p:blipFill>
        <p:spPr>
          <a:xfrm>
            <a:off x="5101157" y="783533"/>
            <a:ext cx="1989600" cy="419256"/>
          </a:xfrm>
          <a:prstGeom prst="rect">
            <a:avLst/>
          </a:prstGeom>
          <a:solidFill>
            <a:schemeClr val="accent1"/>
          </a:solidFill>
        </p:spPr>
      </p:pic>
    </p:spTree>
    <p:extLst>
      <p:ext uri="{BB962C8B-B14F-4D97-AF65-F5344CB8AC3E}">
        <p14:creationId xmlns:p14="http://schemas.microsoft.com/office/powerpoint/2010/main" val="80074047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Light)">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p>
            <a:endParaRPr lang="en-US" noProof="0"/>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rgbClr val="FFFFFF"/>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17" name="Espace réservé du graphique SmartArt 11">
            <a:extLst>
              <a:ext uri="{FF2B5EF4-FFF2-40B4-BE49-F238E27FC236}">
                <a16:creationId xmlns:a16="http://schemas.microsoft.com/office/drawing/2014/main" id="{4F60E46E-0715-41F6-BEAC-C9C998D41D44}"/>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2" name="Espace réservé du graphique SmartArt 11">
            <a:extLst>
              <a:ext uri="{FF2B5EF4-FFF2-40B4-BE49-F238E27FC236}">
                <a16:creationId xmlns:a16="http://schemas.microsoft.com/office/drawing/2014/main" id="{2835F6F0-E601-40E8-8F65-7949A8AA2AF1}"/>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25" name="Espace réservé du texte 5">
            <a:extLst>
              <a:ext uri="{FF2B5EF4-FFF2-40B4-BE49-F238E27FC236}">
                <a16:creationId xmlns:a16="http://schemas.microsoft.com/office/drawing/2014/main" id="{CA236998-34E3-4BB4-B42A-72EE346C3C40}"/>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14179443-CD99-4560-A70A-CF3E60CA5C3E}"/>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7" name="Espace réservé du texte 5">
            <a:extLst>
              <a:ext uri="{FF2B5EF4-FFF2-40B4-BE49-F238E27FC236}">
                <a16:creationId xmlns:a16="http://schemas.microsoft.com/office/drawing/2014/main" id="{633150E7-212E-42D8-857F-00B727BB0E60}"/>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6655AE85-70D7-744B-DC97-4DDFC602C615}"/>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1139368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Cover Title with Image (Dark)">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061F378-E818-498E-989A-601A8E73F31E}"/>
              </a:ext>
            </a:extLst>
          </p:cNvPr>
          <p:cNvSpPr>
            <a:spLocks noGrp="1"/>
          </p:cNvSpPr>
          <p:nvPr>
            <p:ph type="dt" sz="half" idx="20"/>
          </p:nvPr>
        </p:nvSpPr>
        <p:spPr>
          <a:xfrm>
            <a:off x="7886700" y="6046106"/>
            <a:ext cx="2743200" cy="366183"/>
          </a:xfrm>
        </p:spPr>
        <p:txBody>
          <a:bodyPr/>
          <a:lstStyle>
            <a:lvl1pPr>
              <a:defRPr>
                <a:solidFill>
                  <a:schemeClr val="bg2"/>
                </a:solidFill>
              </a:defRPr>
            </a:lvl1pPr>
          </a:lstStyle>
          <a:p>
            <a:endParaRPr lang="en-US"/>
          </a:p>
        </p:txBody>
      </p:sp>
      <p:grpSp>
        <p:nvGrpSpPr>
          <p:cNvPr id="13" name="Graphique 7">
            <a:extLst>
              <a:ext uri="{FF2B5EF4-FFF2-40B4-BE49-F238E27FC236}">
                <a16:creationId xmlns:a16="http://schemas.microsoft.com/office/drawing/2014/main" id="{9EDD880A-DFFE-4F0B-ACE0-49E81EAC5C57}"/>
              </a:ext>
            </a:extLst>
          </p:cNvPr>
          <p:cNvGrpSpPr>
            <a:grpSpLocks noChangeAspect="1"/>
          </p:cNvGrpSpPr>
          <p:nvPr userDrawn="1"/>
        </p:nvGrpSpPr>
        <p:grpSpPr>
          <a:xfrm>
            <a:off x="8690961" y="516248"/>
            <a:ext cx="1134681" cy="292121"/>
            <a:chOff x="4767702" y="-472136"/>
            <a:chExt cx="745525" cy="191931"/>
          </a:xfrm>
          <a:solidFill>
            <a:schemeClr val="bg1"/>
          </a:solidFill>
        </p:grpSpPr>
        <p:sp>
          <p:nvSpPr>
            <p:cNvPr id="14" name="Forme libre : forme 13">
              <a:extLst>
                <a:ext uri="{FF2B5EF4-FFF2-40B4-BE49-F238E27FC236}">
                  <a16:creationId xmlns:a16="http://schemas.microsoft.com/office/drawing/2014/main" id="{23232CF7-6A63-4E62-9BB3-AEC2E298562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en-US" sz="2400" noProof="0"/>
            </a:p>
          </p:txBody>
        </p:sp>
        <p:sp>
          <p:nvSpPr>
            <p:cNvPr id="15" name="Forme libre : forme 14">
              <a:extLst>
                <a:ext uri="{FF2B5EF4-FFF2-40B4-BE49-F238E27FC236}">
                  <a16:creationId xmlns:a16="http://schemas.microsoft.com/office/drawing/2014/main" id="{57EF7850-35A6-4B4B-BC7E-9FC7583FB3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en-US" sz="2400" noProof="0">
                <a:solidFill>
                  <a:schemeClr val="accent2"/>
                </a:solidFill>
              </a:endParaRPr>
            </a:p>
          </p:txBody>
        </p:sp>
        <p:sp>
          <p:nvSpPr>
            <p:cNvPr id="18" name="Forme libre : forme 17">
              <a:extLst>
                <a:ext uri="{FF2B5EF4-FFF2-40B4-BE49-F238E27FC236}">
                  <a16:creationId xmlns:a16="http://schemas.microsoft.com/office/drawing/2014/main" id="{2E436654-D7D3-4BBB-9470-2F10DA8514EE}"/>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en-US" sz="2400" noProof="0"/>
            </a:p>
          </p:txBody>
        </p:sp>
      </p:grpSp>
      <p:sp>
        <p:nvSpPr>
          <p:cNvPr id="37" name="Espace réservé pour une image  36">
            <a:extLst>
              <a:ext uri="{FF2B5EF4-FFF2-40B4-BE49-F238E27FC236}">
                <a16:creationId xmlns:a16="http://schemas.microsoft.com/office/drawing/2014/main" id="{B393D89D-0FFD-4664-8FAD-EE45D64CF7A7}"/>
              </a:ext>
            </a:extLst>
          </p:cNvPr>
          <p:cNvSpPr>
            <a:spLocks noGrp="1"/>
          </p:cNvSpPr>
          <p:nvPr>
            <p:ph type="pic" sz="quarter" idx="17"/>
          </p:nvPr>
        </p:nvSpPr>
        <p:spPr>
          <a:xfrm>
            <a:off x="2" y="0"/>
            <a:ext cx="6374847" cy="6858000"/>
          </a:xfrm>
          <a:custGeom>
            <a:avLst/>
            <a:gdLst>
              <a:gd name="connsiteX0" fmla="*/ 0 w 4781135"/>
              <a:gd name="connsiteY0" fmla="*/ 0 h 5143500"/>
              <a:gd name="connsiteX1" fmla="*/ 3673235 w 4781135"/>
              <a:gd name="connsiteY1" fmla="*/ 0 h 5143500"/>
              <a:gd name="connsiteX2" fmla="*/ 3843349 w 4781135"/>
              <a:gd name="connsiteY2" fmla="*/ 145970 h 5143500"/>
              <a:gd name="connsiteX3" fmla="*/ 4781135 w 4781135"/>
              <a:gd name="connsiteY3" fmla="*/ 2622891 h 5143500"/>
              <a:gd name="connsiteX4" fmla="*/ 3861453 w 4781135"/>
              <a:gd name="connsiteY4" fmla="*/ 5081299 h 5143500"/>
              <a:gd name="connsiteX5" fmla="*/ 3792118 w 4781135"/>
              <a:gd name="connsiteY5" fmla="*/ 5143500 h 5143500"/>
              <a:gd name="connsiteX6" fmla="*/ 0 w 4781135"/>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1135" h="5143500">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sp>
        <p:nvSpPr>
          <p:cNvPr id="11" name="Espace réservé du graphique SmartArt 11">
            <a:extLst>
              <a:ext uri="{FF2B5EF4-FFF2-40B4-BE49-F238E27FC236}">
                <a16:creationId xmlns:a16="http://schemas.microsoft.com/office/drawing/2014/main" id="{540F3744-EAB0-48D1-B7AE-720C8628C071}"/>
              </a:ext>
            </a:extLst>
          </p:cNvPr>
          <p:cNvSpPr>
            <a:spLocks noGrp="1" noChangeAspect="1"/>
          </p:cNvSpPr>
          <p:nvPr>
            <p:ph type="dgm" sz="quarter" idx="14"/>
          </p:nvPr>
        </p:nvSpPr>
        <p:spPr>
          <a:xfrm>
            <a:off x="9190079" y="1763753"/>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16" name="Espace réservé du graphique SmartArt 11">
            <a:extLst>
              <a:ext uri="{FF2B5EF4-FFF2-40B4-BE49-F238E27FC236}">
                <a16:creationId xmlns:a16="http://schemas.microsoft.com/office/drawing/2014/main" id="{E04644FF-725F-4770-81BC-F016774228AE}"/>
              </a:ext>
            </a:extLst>
          </p:cNvPr>
          <p:cNvSpPr>
            <a:spLocks noGrp="1" noChangeAspect="1"/>
          </p:cNvSpPr>
          <p:nvPr>
            <p:ph type="dgm" sz="quarter" idx="19"/>
          </p:nvPr>
        </p:nvSpPr>
        <p:spPr>
          <a:xfrm>
            <a:off x="9190079" y="5169752"/>
            <a:ext cx="136443" cy="135473"/>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bg1"/>
          </a:solidFill>
          <a:ln w="22225">
            <a:noFill/>
          </a:ln>
        </p:spPr>
        <p:txBody>
          <a:bodyPr wrap="square">
            <a:noAutofit/>
          </a:bodyPr>
          <a:lstStyle>
            <a:lvl1pPr>
              <a:defRPr>
                <a:noFill/>
              </a:defRPr>
            </a:lvl1pPr>
          </a:lstStyle>
          <a:p>
            <a:r>
              <a:rPr lang="en-US" noProof="0"/>
              <a:t>Click icon to add SmartArt graphic</a:t>
            </a:r>
          </a:p>
        </p:txBody>
      </p:sp>
      <p:sp>
        <p:nvSpPr>
          <p:cNvPr id="21" name="Espace réservé du texte 5">
            <a:extLst>
              <a:ext uri="{FF2B5EF4-FFF2-40B4-BE49-F238E27FC236}">
                <a16:creationId xmlns:a16="http://schemas.microsoft.com/office/drawing/2014/main" id="{008D4AEF-2960-4B86-98AA-A0ABA6675BC8}"/>
              </a:ext>
            </a:extLst>
          </p:cNvPr>
          <p:cNvSpPr>
            <a:spLocks noGrp="1"/>
          </p:cNvSpPr>
          <p:nvPr>
            <p:ph type="body" sz="quarter" idx="21"/>
          </p:nvPr>
        </p:nvSpPr>
        <p:spPr>
          <a:xfrm>
            <a:off x="6783430" y="1926301"/>
            <a:ext cx="4949741" cy="1658148"/>
          </a:xfrm>
        </p:spPr>
        <p:txBody>
          <a:bodyPr anchor="b">
            <a:noAutofit/>
          </a:bodyPr>
          <a:lstStyle>
            <a:lvl1pPr algn="ctr">
              <a:lnSpc>
                <a:spcPct val="96000"/>
              </a:lnSpc>
              <a:spcAft>
                <a:spcPts val="1333"/>
              </a:spcAft>
              <a:defRPr lang="fr-FR" sz="2400" b="0" i="0" kern="120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2" name="Espace réservé du texte 5">
            <a:extLst>
              <a:ext uri="{FF2B5EF4-FFF2-40B4-BE49-F238E27FC236}">
                <a16:creationId xmlns:a16="http://schemas.microsoft.com/office/drawing/2014/main" id="{C4763866-3F61-4A13-9CE8-9A542B41F4FC}"/>
              </a:ext>
            </a:extLst>
          </p:cNvPr>
          <p:cNvSpPr>
            <a:spLocks noGrp="1"/>
          </p:cNvSpPr>
          <p:nvPr>
            <p:ph type="body" sz="quarter" idx="22"/>
          </p:nvPr>
        </p:nvSpPr>
        <p:spPr>
          <a:xfrm>
            <a:off x="6783430" y="3758157"/>
            <a:ext cx="4949741" cy="537959"/>
          </a:xfrm>
        </p:spPr>
        <p:txBody>
          <a:bodyPr anchor="t">
            <a:noAutofit/>
          </a:bodyPr>
          <a:lstStyle>
            <a:lvl1pPr algn="ctr">
              <a:lnSpc>
                <a:spcPct val="96000"/>
              </a:lnSpc>
              <a:spcAft>
                <a:spcPts val="1333"/>
              </a:spcAft>
              <a:defRPr lang="en-US" sz="1467" b="0" i="1" kern="1200" dirty="0">
                <a:solidFill>
                  <a:schemeClr val="bg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bg1"/>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3" name="Espace réservé du texte 5">
            <a:extLst>
              <a:ext uri="{FF2B5EF4-FFF2-40B4-BE49-F238E27FC236}">
                <a16:creationId xmlns:a16="http://schemas.microsoft.com/office/drawing/2014/main" id="{7A2D6EFB-94B5-487C-A9CF-03E9B187D679}"/>
              </a:ext>
            </a:extLst>
          </p:cNvPr>
          <p:cNvSpPr>
            <a:spLocks noGrp="1"/>
          </p:cNvSpPr>
          <p:nvPr>
            <p:ph type="body" sz="quarter" idx="23"/>
          </p:nvPr>
        </p:nvSpPr>
        <p:spPr>
          <a:xfrm>
            <a:off x="6783430" y="4320498"/>
            <a:ext cx="4949741" cy="770660"/>
          </a:xfrm>
        </p:spPr>
        <p:txBody>
          <a:bodyPr anchor="t">
            <a:noAutofit/>
          </a:bodyPr>
          <a:lstStyle>
            <a:lvl1pPr algn="ctr">
              <a:lnSpc>
                <a:spcPct val="96000"/>
              </a:lnSpc>
              <a:spcAft>
                <a:spcPts val="1333"/>
              </a:spcAft>
              <a:defRPr lang="en-US" sz="1067" b="0" i="0" kern="1200" dirty="0">
                <a:solidFill>
                  <a:schemeClr val="bg2"/>
                </a:solidFill>
                <a:latin typeface="+mj-lt"/>
                <a:ea typeface="Verdana" panose="020B0604030504040204" pitchFamily="34" charset="0"/>
                <a:cs typeface="Verdana" panose="020B0604030504040204" pitchFamily="34" charset="0"/>
              </a:defRPr>
            </a:lvl1pPr>
            <a:lvl2pPr algn="l">
              <a:lnSpc>
                <a:spcPct val="100000"/>
              </a:lnSpc>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 name="TextBox 1">
            <a:extLst>
              <a:ext uri="{FF2B5EF4-FFF2-40B4-BE49-F238E27FC236}">
                <a16:creationId xmlns:a16="http://schemas.microsoft.com/office/drawing/2014/main" id="{9466FE6F-AAC3-7F59-E84D-FB6931EE9604}"/>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7295080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able of Contents with Visual">
    <p:bg>
      <p:bgPr>
        <a:solidFill>
          <a:srgbClr val="F5F3F8"/>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E9FBA9E-4B66-4D19-A4F1-FA106CF94360}"/>
              </a:ext>
            </a:extLst>
          </p:cNvPr>
          <p:cNvSpPr>
            <a:spLocks noGrp="1"/>
          </p:cNvSpPr>
          <p:nvPr>
            <p:ph type="pic" sz="quarter" idx="17"/>
          </p:nvPr>
        </p:nvSpPr>
        <p:spPr>
          <a:xfrm>
            <a:off x="5403703" y="710399"/>
            <a:ext cx="6342328" cy="5510591"/>
          </a:xfrm>
        </p:spPr>
        <p:txBody>
          <a:bodyPr>
            <a:noAutofit/>
          </a:bodyPr>
          <a:lstStyle>
            <a:lvl1pPr>
              <a:defRPr>
                <a:noFill/>
              </a:defRPr>
            </a:lvl1pPr>
          </a:lstStyle>
          <a:p>
            <a:r>
              <a:rPr lang="en-US"/>
              <a:t>Click icon to add picture</a:t>
            </a:r>
            <a:endParaRPr lang="fr-FR"/>
          </a:p>
        </p:txBody>
      </p:sp>
      <p:sp>
        <p:nvSpPr>
          <p:cNvPr id="13" name="Espace réservé du texte 17">
            <a:extLst>
              <a:ext uri="{FF2B5EF4-FFF2-40B4-BE49-F238E27FC236}">
                <a16:creationId xmlns:a16="http://schemas.microsoft.com/office/drawing/2014/main" id="{33DFCED8-0EB4-4E57-BDC7-7349EFC7B907}"/>
              </a:ext>
            </a:extLst>
          </p:cNvPr>
          <p:cNvSpPr>
            <a:spLocks noGrp="1"/>
          </p:cNvSpPr>
          <p:nvPr>
            <p:ph type="body" sz="quarter" idx="26" hasCustomPrompt="1"/>
          </p:nvPr>
        </p:nvSpPr>
        <p:spPr>
          <a:xfrm>
            <a:off x="44203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1" name="Espace réservé du texte 17">
            <a:extLst>
              <a:ext uri="{FF2B5EF4-FFF2-40B4-BE49-F238E27FC236}">
                <a16:creationId xmlns:a16="http://schemas.microsoft.com/office/drawing/2014/main" id="{8AFC591C-8E4C-4797-84E6-9ACB86CA6964}"/>
              </a:ext>
            </a:extLst>
          </p:cNvPr>
          <p:cNvSpPr>
            <a:spLocks noGrp="1"/>
          </p:cNvSpPr>
          <p:nvPr>
            <p:ph type="body" sz="quarter" idx="64"/>
          </p:nvPr>
        </p:nvSpPr>
        <p:spPr>
          <a:xfrm>
            <a:off x="1191546" y="2311400"/>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0" name="Espace réservé du texte 17">
            <a:extLst>
              <a:ext uri="{FF2B5EF4-FFF2-40B4-BE49-F238E27FC236}">
                <a16:creationId xmlns:a16="http://schemas.microsoft.com/office/drawing/2014/main" id="{591A3E6F-3476-47ED-8C55-9EBB33F42A52}"/>
              </a:ext>
            </a:extLst>
          </p:cNvPr>
          <p:cNvSpPr>
            <a:spLocks noGrp="1"/>
          </p:cNvSpPr>
          <p:nvPr>
            <p:ph type="body" sz="quarter" idx="73"/>
          </p:nvPr>
        </p:nvSpPr>
        <p:spPr>
          <a:xfrm>
            <a:off x="119036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4" name="Espace réservé du texte 17">
            <a:extLst>
              <a:ext uri="{FF2B5EF4-FFF2-40B4-BE49-F238E27FC236}">
                <a16:creationId xmlns:a16="http://schemas.microsoft.com/office/drawing/2014/main" id="{97091393-5B32-4687-B23A-7838A2A25A2C}"/>
              </a:ext>
            </a:extLst>
          </p:cNvPr>
          <p:cNvSpPr>
            <a:spLocks noGrp="1"/>
          </p:cNvSpPr>
          <p:nvPr>
            <p:ph type="body" sz="quarter" idx="82" hasCustomPrompt="1"/>
          </p:nvPr>
        </p:nvSpPr>
        <p:spPr>
          <a:xfrm>
            <a:off x="442031" y="2752765"/>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6" name="Espace réservé du texte 17">
            <a:extLst>
              <a:ext uri="{FF2B5EF4-FFF2-40B4-BE49-F238E27FC236}">
                <a16:creationId xmlns:a16="http://schemas.microsoft.com/office/drawing/2014/main" id="{78A45169-55E0-4EE5-8CBA-8768DBF2F544}"/>
              </a:ext>
            </a:extLst>
          </p:cNvPr>
          <p:cNvSpPr>
            <a:spLocks noGrp="1"/>
          </p:cNvSpPr>
          <p:nvPr>
            <p:ph type="body" sz="quarter" idx="83"/>
          </p:nvPr>
        </p:nvSpPr>
        <p:spPr>
          <a:xfrm>
            <a:off x="1191546" y="3104015"/>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7" name="Espace réservé du texte 17">
            <a:extLst>
              <a:ext uri="{FF2B5EF4-FFF2-40B4-BE49-F238E27FC236}">
                <a16:creationId xmlns:a16="http://schemas.microsoft.com/office/drawing/2014/main" id="{4EFDD7E2-57EF-47B5-AF8A-BF6D20E10C47}"/>
              </a:ext>
            </a:extLst>
          </p:cNvPr>
          <p:cNvSpPr>
            <a:spLocks noGrp="1"/>
          </p:cNvSpPr>
          <p:nvPr>
            <p:ph type="body" sz="quarter" idx="84"/>
          </p:nvPr>
        </p:nvSpPr>
        <p:spPr>
          <a:xfrm>
            <a:off x="1190362" y="2750604"/>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28" name="Espace réservé du texte 17">
            <a:extLst>
              <a:ext uri="{FF2B5EF4-FFF2-40B4-BE49-F238E27FC236}">
                <a16:creationId xmlns:a16="http://schemas.microsoft.com/office/drawing/2014/main" id="{075F6C6B-6992-47B7-BC49-F4AC1EE38A88}"/>
              </a:ext>
            </a:extLst>
          </p:cNvPr>
          <p:cNvSpPr>
            <a:spLocks noGrp="1"/>
          </p:cNvSpPr>
          <p:nvPr>
            <p:ph type="body" sz="quarter" idx="85" hasCustomPrompt="1"/>
          </p:nvPr>
        </p:nvSpPr>
        <p:spPr>
          <a:xfrm>
            <a:off x="442031" y="3545380"/>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29" name="Espace réservé du texte 17">
            <a:extLst>
              <a:ext uri="{FF2B5EF4-FFF2-40B4-BE49-F238E27FC236}">
                <a16:creationId xmlns:a16="http://schemas.microsoft.com/office/drawing/2014/main" id="{41B2844B-42C8-4FB2-BA00-4038766A4A1D}"/>
              </a:ext>
            </a:extLst>
          </p:cNvPr>
          <p:cNvSpPr>
            <a:spLocks noGrp="1"/>
          </p:cNvSpPr>
          <p:nvPr>
            <p:ph type="body" sz="quarter" idx="86"/>
          </p:nvPr>
        </p:nvSpPr>
        <p:spPr>
          <a:xfrm>
            <a:off x="1191546" y="389662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0" name="Espace réservé du texte 17">
            <a:extLst>
              <a:ext uri="{FF2B5EF4-FFF2-40B4-BE49-F238E27FC236}">
                <a16:creationId xmlns:a16="http://schemas.microsoft.com/office/drawing/2014/main" id="{599CCF3B-6B06-4CAD-8825-545E17FF2ACF}"/>
              </a:ext>
            </a:extLst>
          </p:cNvPr>
          <p:cNvSpPr>
            <a:spLocks noGrp="1"/>
          </p:cNvSpPr>
          <p:nvPr>
            <p:ph type="body" sz="quarter" idx="87"/>
          </p:nvPr>
        </p:nvSpPr>
        <p:spPr>
          <a:xfrm>
            <a:off x="1190362" y="3543219"/>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1" name="Espace réservé du texte 17">
            <a:extLst>
              <a:ext uri="{FF2B5EF4-FFF2-40B4-BE49-F238E27FC236}">
                <a16:creationId xmlns:a16="http://schemas.microsoft.com/office/drawing/2014/main" id="{4A758C59-C8FF-42D2-9532-27C881E50320}"/>
              </a:ext>
            </a:extLst>
          </p:cNvPr>
          <p:cNvSpPr>
            <a:spLocks noGrp="1"/>
          </p:cNvSpPr>
          <p:nvPr>
            <p:ph type="body" sz="quarter" idx="88" hasCustomPrompt="1"/>
          </p:nvPr>
        </p:nvSpPr>
        <p:spPr>
          <a:xfrm>
            <a:off x="442031" y="4339769"/>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2" name="Espace réservé du texte 17">
            <a:extLst>
              <a:ext uri="{FF2B5EF4-FFF2-40B4-BE49-F238E27FC236}">
                <a16:creationId xmlns:a16="http://schemas.microsoft.com/office/drawing/2014/main" id="{218CAD9D-594C-4262-9BE4-D19C1B8241C1}"/>
              </a:ext>
            </a:extLst>
          </p:cNvPr>
          <p:cNvSpPr>
            <a:spLocks noGrp="1"/>
          </p:cNvSpPr>
          <p:nvPr>
            <p:ph type="body" sz="quarter" idx="89"/>
          </p:nvPr>
        </p:nvSpPr>
        <p:spPr>
          <a:xfrm>
            <a:off x="1191546" y="4691019"/>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3" name="Espace réservé du texte 17">
            <a:extLst>
              <a:ext uri="{FF2B5EF4-FFF2-40B4-BE49-F238E27FC236}">
                <a16:creationId xmlns:a16="http://schemas.microsoft.com/office/drawing/2014/main" id="{930D6C4D-8511-437A-B3D5-0F9CBC93B993}"/>
              </a:ext>
            </a:extLst>
          </p:cNvPr>
          <p:cNvSpPr>
            <a:spLocks noGrp="1"/>
          </p:cNvSpPr>
          <p:nvPr>
            <p:ph type="body" sz="quarter" idx="90"/>
          </p:nvPr>
        </p:nvSpPr>
        <p:spPr>
          <a:xfrm>
            <a:off x="1190362" y="4337608"/>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4" name="Espace réservé du texte 17">
            <a:extLst>
              <a:ext uri="{FF2B5EF4-FFF2-40B4-BE49-F238E27FC236}">
                <a16:creationId xmlns:a16="http://schemas.microsoft.com/office/drawing/2014/main" id="{98D97654-EEEA-4D58-A2DB-CCD6CCA548FE}"/>
              </a:ext>
            </a:extLst>
          </p:cNvPr>
          <p:cNvSpPr>
            <a:spLocks noGrp="1"/>
          </p:cNvSpPr>
          <p:nvPr>
            <p:ph type="body" sz="quarter" idx="91" hasCustomPrompt="1"/>
          </p:nvPr>
        </p:nvSpPr>
        <p:spPr>
          <a:xfrm>
            <a:off x="442031" y="5131437"/>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5" name="Espace réservé du texte 17">
            <a:extLst>
              <a:ext uri="{FF2B5EF4-FFF2-40B4-BE49-F238E27FC236}">
                <a16:creationId xmlns:a16="http://schemas.microsoft.com/office/drawing/2014/main" id="{89230667-50D9-47D9-A8C7-FAE52F19D569}"/>
              </a:ext>
            </a:extLst>
          </p:cNvPr>
          <p:cNvSpPr>
            <a:spLocks noGrp="1"/>
          </p:cNvSpPr>
          <p:nvPr>
            <p:ph type="body" sz="quarter" idx="92"/>
          </p:nvPr>
        </p:nvSpPr>
        <p:spPr>
          <a:xfrm>
            <a:off x="1191546" y="5482687"/>
            <a:ext cx="3982961" cy="205912"/>
          </a:xfrm>
        </p:spPr>
        <p:txBody>
          <a:bodyPr/>
          <a:lstStyle>
            <a:lvl1pPr>
              <a:lnSpc>
                <a:spcPct val="90000"/>
              </a:lnSpc>
              <a:spcBef>
                <a:spcPts val="800"/>
              </a:spcBef>
              <a:defRPr sz="1867" b="0" i="1"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1"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36" name="Espace réservé du texte 17">
            <a:extLst>
              <a:ext uri="{FF2B5EF4-FFF2-40B4-BE49-F238E27FC236}">
                <a16:creationId xmlns:a16="http://schemas.microsoft.com/office/drawing/2014/main" id="{09F33D73-E99B-4746-8C7A-EBD6161BCDB4}"/>
              </a:ext>
            </a:extLst>
          </p:cNvPr>
          <p:cNvSpPr>
            <a:spLocks noGrp="1"/>
          </p:cNvSpPr>
          <p:nvPr>
            <p:ph type="body" sz="quarter" idx="93"/>
          </p:nvPr>
        </p:nvSpPr>
        <p:spPr>
          <a:xfrm>
            <a:off x="1190362" y="5129276"/>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1466F8E9-CF88-4DAA-A494-7A6379BA9F70}"/>
              </a:ext>
            </a:extLst>
          </p:cNvPr>
          <p:cNvSpPr>
            <a:spLocks noGrp="1"/>
          </p:cNvSpPr>
          <p:nvPr>
            <p:ph type="ftr" sz="quarter" idx="95"/>
          </p:nvPr>
        </p:nvSpPr>
        <p:spPr/>
        <p:txBody>
          <a:bodyPr/>
          <a:lstStyle/>
          <a:p>
            <a:endParaRPr lang="en-US"/>
          </a:p>
        </p:txBody>
      </p:sp>
      <p:sp>
        <p:nvSpPr>
          <p:cNvPr id="6" name="Slide Number Placeholder 5">
            <a:extLst>
              <a:ext uri="{FF2B5EF4-FFF2-40B4-BE49-F238E27FC236}">
                <a16:creationId xmlns:a16="http://schemas.microsoft.com/office/drawing/2014/main" id="{3CD83D85-A675-42AA-B47E-D10360C71103}"/>
              </a:ext>
            </a:extLst>
          </p:cNvPr>
          <p:cNvSpPr>
            <a:spLocks noGrp="1"/>
          </p:cNvSpPr>
          <p:nvPr>
            <p:ph type="sldNum" sz="quarter" idx="9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D06AD566-8583-4475-A096-A17760443149}"/>
              </a:ext>
            </a:extLst>
          </p:cNvPr>
          <p:cNvSpPr>
            <a:spLocks noGrp="1"/>
          </p:cNvSpPr>
          <p:nvPr>
            <p:ph type="title"/>
          </p:nvPr>
        </p:nvSpPr>
        <p:spPr>
          <a:xfrm>
            <a:off x="441600" y="385507"/>
            <a:ext cx="4731723" cy="960000"/>
          </a:xfrm>
        </p:spPr>
        <p:txBody>
          <a:bodyPr/>
          <a:lstStyle/>
          <a:p>
            <a:r>
              <a:rPr lang="en-US"/>
              <a:t>Click to edit Master title style</a:t>
            </a:r>
          </a:p>
        </p:txBody>
      </p:sp>
      <p:pic>
        <p:nvPicPr>
          <p:cNvPr id="2" name="Picture 1">
            <a:extLst>
              <a:ext uri="{FF2B5EF4-FFF2-40B4-BE49-F238E27FC236}">
                <a16:creationId xmlns:a16="http://schemas.microsoft.com/office/drawing/2014/main" id="{872F9A9B-C88D-149B-06A9-0ED82E61132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Tree>
    <p:extLst>
      <p:ext uri="{BB962C8B-B14F-4D97-AF65-F5344CB8AC3E}">
        <p14:creationId xmlns:p14="http://schemas.microsoft.com/office/powerpoint/2010/main" val="4043410001"/>
      </p:ext>
    </p:extLst>
  </p:cSld>
  <p:clrMapOvr>
    <a:masterClrMapping/>
  </p:clrMapOvr>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able of Contents Large">
    <p:bg>
      <p:bgPr>
        <a:solidFill>
          <a:srgbClr val="F5F3F8"/>
        </a:solidFill>
        <a:effectLst/>
      </p:bgPr>
    </p:bg>
    <p:spTree>
      <p:nvGrpSpPr>
        <p:cNvPr id="1" name=""/>
        <p:cNvGrpSpPr/>
        <p:nvPr/>
      </p:nvGrpSpPr>
      <p:grpSpPr>
        <a:xfrm>
          <a:off x="0" y="0"/>
          <a:ext cx="0" cy="0"/>
          <a:chOff x="0" y="0"/>
          <a:chExt cx="0" cy="0"/>
        </a:xfrm>
      </p:grpSpPr>
      <p:sp>
        <p:nvSpPr>
          <p:cNvPr id="38" name="Espace réservé du texte 17">
            <a:extLst>
              <a:ext uri="{FF2B5EF4-FFF2-40B4-BE49-F238E27FC236}">
                <a16:creationId xmlns:a16="http://schemas.microsoft.com/office/drawing/2014/main" id="{82732C9F-2E43-4038-BC05-DED439C12F10}"/>
              </a:ext>
            </a:extLst>
          </p:cNvPr>
          <p:cNvSpPr>
            <a:spLocks noGrp="1"/>
          </p:cNvSpPr>
          <p:nvPr>
            <p:ph type="body" sz="quarter" idx="103" hasCustomPrompt="1"/>
          </p:nvPr>
        </p:nvSpPr>
        <p:spPr>
          <a:xfrm>
            <a:off x="1143071"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39" name="Espace réservé du texte 17">
            <a:extLst>
              <a:ext uri="{FF2B5EF4-FFF2-40B4-BE49-F238E27FC236}">
                <a16:creationId xmlns:a16="http://schemas.microsoft.com/office/drawing/2014/main" id="{4729A94F-D32F-4FA2-B41A-A87626D5F538}"/>
              </a:ext>
            </a:extLst>
          </p:cNvPr>
          <p:cNvSpPr>
            <a:spLocks noGrp="1"/>
          </p:cNvSpPr>
          <p:nvPr>
            <p:ph type="body" sz="quarter" idx="64"/>
          </p:nvPr>
        </p:nvSpPr>
        <p:spPr>
          <a:xfrm>
            <a:off x="1892586"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0" name="Espace réservé du texte 17">
            <a:extLst>
              <a:ext uri="{FF2B5EF4-FFF2-40B4-BE49-F238E27FC236}">
                <a16:creationId xmlns:a16="http://schemas.microsoft.com/office/drawing/2014/main" id="{30B81CE8-C869-4163-AF4B-EB730E30E2AD}"/>
              </a:ext>
            </a:extLst>
          </p:cNvPr>
          <p:cNvSpPr>
            <a:spLocks noGrp="1"/>
          </p:cNvSpPr>
          <p:nvPr>
            <p:ph type="body" sz="quarter" idx="73"/>
          </p:nvPr>
        </p:nvSpPr>
        <p:spPr>
          <a:xfrm>
            <a:off x="1891402"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4" name="Espace réservé du texte 17">
            <a:extLst>
              <a:ext uri="{FF2B5EF4-FFF2-40B4-BE49-F238E27FC236}">
                <a16:creationId xmlns:a16="http://schemas.microsoft.com/office/drawing/2014/main" id="{96E7A572-131B-4F3D-A86D-379293B4A63D}"/>
              </a:ext>
            </a:extLst>
          </p:cNvPr>
          <p:cNvSpPr>
            <a:spLocks noGrp="1"/>
          </p:cNvSpPr>
          <p:nvPr>
            <p:ph type="body" sz="quarter" idx="104" hasCustomPrompt="1"/>
          </p:nvPr>
        </p:nvSpPr>
        <p:spPr>
          <a:xfrm>
            <a:off x="1143071"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45" name="Espace réservé du texte 17">
            <a:extLst>
              <a:ext uri="{FF2B5EF4-FFF2-40B4-BE49-F238E27FC236}">
                <a16:creationId xmlns:a16="http://schemas.microsoft.com/office/drawing/2014/main" id="{3E9BB610-24D0-4B64-9D87-DACAD06C691D}"/>
              </a:ext>
            </a:extLst>
          </p:cNvPr>
          <p:cNvSpPr>
            <a:spLocks noGrp="1"/>
          </p:cNvSpPr>
          <p:nvPr>
            <p:ph type="body" sz="quarter" idx="105"/>
          </p:nvPr>
        </p:nvSpPr>
        <p:spPr>
          <a:xfrm>
            <a:off x="1892586"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46" name="Espace réservé du texte 17">
            <a:extLst>
              <a:ext uri="{FF2B5EF4-FFF2-40B4-BE49-F238E27FC236}">
                <a16:creationId xmlns:a16="http://schemas.microsoft.com/office/drawing/2014/main" id="{35A3BF33-AC14-49D2-B8C3-8B4150CD6356}"/>
              </a:ext>
            </a:extLst>
          </p:cNvPr>
          <p:cNvSpPr>
            <a:spLocks noGrp="1"/>
          </p:cNvSpPr>
          <p:nvPr>
            <p:ph type="body" sz="quarter" idx="106"/>
          </p:nvPr>
        </p:nvSpPr>
        <p:spPr>
          <a:xfrm>
            <a:off x="1891402"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3" name="Espace réservé du texte 17">
            <a:extLst>
              <a:ext uri="{FF2B5EF4-FFF2-40B4-BE49-F238E27FC236}">
                <a16:creationId xmlns:a16="http://schemas.microsoft.com/office/drawing/2014/main" id="{85BA105D-CC21-4D86-8EAC-3B1D35E166FF}"/>
              </a:ext>
            </a:extLst>
          </p:cNvPr>
          <p:cNvSpPr>
            <a:spLocks noGrp="1"/>
          </p:cNvSpPr>
          <p:nvPr>
            <p:ph type="body" sz="quarter" idx="107" hasCustomPrompt="1"/>
          </p:nvPr>
        </p:nvSpPr>
        <p:spPr>
          <a:xfrm>
            <a:off x="6626816" y="196015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4" name="Espace réservé du texte 17">
            <a:extLst>
              <a:ext uri="{FF2B5EF4-FFF2-40B4-BE49-F238E27FC236}">
                <a16:creationId xmlns:a16="http://schemas.microsoft.com/office/drawing/2014/main" id="{A0349449-2CBF-4197-BE5C-32B70C8C1163}"/>
              </a:ext>
            </a:extLst>
          </p:cNvPr>
          <p:cNvSpPr>
            <a:spLocks noGrp="1"/>
          </p:cNvSpPr>
          <p:nvPr>
            <p:ph type="body" sz="quarter" idx="108"/>
          </p:nvPr>
        </p:nvSpPr>
        <p:spPr>
          <a:xfrm>
            <a:off x="7376332" y="2311400"/>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5" name="Espace réservé du texte 17">
            <a:extLst>
              <a:ext uri="{FF2B5EF4-FFF2-40B4-BE49-F238E27FC236}">
                <a16:creationId xmlns:a16="http://schemas.microsoft.com/office/drawing/2014/main" id="{A9EFB71E-BF7B-41F6-91A2-E3FC413ED2BA}"/>
              </a:ext>
            </a:extLst>
          </p:cNvPr>
          <p:cNvSpPr>
            <a:spLocks noGrp="1"/>
          </p:cNvSpPr>
          <p:nvPr>
            <p:ph type="body" sz="quarter" idx="109"/>
          </p:nvPr>
        </p:nvSpPr>
        <p:spPr>
          <a:xfrm>
            <a:off x="7375148" y="195799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6" name="Espace réservé du texte 17">
            <a:extLst>
              <a:ext uri="{FF2B5EF4-FFF2-40B4-BE49-F238E27FC236}">
                <a16:creationId xmlns:a16="http://schemas.microsoft.com/office/drawing/2014/main" id="{B44E60B6-D8D8-4311-9307-2FD74D1A6FEA}"/>
              </a:ext>
            </a:extLst>
          </p:cNvPr>
          <p:cNvSpPr>
            <a:spLocks noGrp="1"/>
          </p:cNvSpPr>
          <p:nvPr>
            <p:ph type="body" sz="quarter" idx="110" hasCustomPrompt="1"/>
          </p:nvPr>
        </p:nvSpPr>
        <p:spPr>
          <a:xfrm>
            <a:off x="6626816" y="513107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57" name="Espace réservé du texte 17">
            <a:extLst>
              <a:ext uri="{FF2B5EF4-FFF2-40B4-BE49-F238E27FC236}">
                <a16:creationId xmlns:a16="http://schemas.microsoft.com/office/drawing/2014/main" id="{4D96F28E-D77B-4A1C-A4F6-C97FB13AEB6B}"/>
              </a:ext>
            </a:extLst>
          </p:cNvPr>
          <p:cNvSpPr>
            <a:spLocks noGrp="1"/>
          </p:cNvSpPr>
          <p:nvPr>
            <p:ph type="body" sz="quarter" idx="111"/>
          </p:nvPr>
        </p:nvSpPr>
        <p:spPr>
          <a:xfrm>
            <a:off x="7376332" y="548232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8" name="Espace réservé du texte 17">
            <a:extLst>
              <a:ext uri="{FF2B5EF4-FFF2-40B4-BE49-F238E27FC236}">
                <a16:creationId xmlns:a16="http://schemas.microsoft.com/office/drawing/2014/main" id="{C6DD0FBB-4A20-4D5B-A099-3630E5406628}"/>
              </a:ext>
            </a:extLst>
          </p:cNvPr>
          <p:cNvSpPr>
            <a:spLocks noGrp="1"/>
          </p:cNvSpPr>
          <p:nvPr>
            <p:ph type="body" sz="quarter" idx="112"/>
          </p:nvPr>
        </p:nvSpPr>
        <p:spPr>
          <a:xfrm>
            <a:off x="7375148" y="512891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9" name="Espace réservé du texte 17">
            <a:extLst>
              <a:ext uri="{FF2B5EF4-FFF2-40B4-BE49-F238E27FC236}">
                <a16:creationId xmlns:a16="http://schemas.microsoft.com/office/drawing/2014/main" id="{E8F35747-B4E8-4514-BE8C-F5A1401CF48F}"/>
              </a:ext>
            </a:extLst>
          </p:cNvPr>
          <p:cNvSpPr>
            <a:spLocks noGrp="1"/>
          </p:cNvSpPr>
          <p:nvPr>
            <p:ph type="body" sz="quarter" idx="113" hasCustomPrompt="1"/>
          </p:nvPr>
        </p:nvSpPr>
        <p:spPr>
          <a:xfrm>
            <a:off x="1143071"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0" name="Espace réservé du texte 17">
            <a:extLst>
              <a:ext uri="{FF2B5EF4-FFF2-40B4-BE49-F238E27FC236}">
                <a16:creationId xmlns:a16="http://schemas.microsoft.com/office/drawing/2014/main" id="{DBAE0210-39D8-4F04-8FF6-6CD0D5F97AEC}"/>
              </a:ext>
            </a:extLst>
          </p:cNvPr>
          <p:cNvSpPr>
            <a:spLocks noGrp="1"/>
          </p:cNvSpPr>
          <p:nvPr>
            <p:ph type="body" sz="quarter" idx="114"/>
          </p:nvPr>
        </p:nvSpPr>
        <p:spPr>
          <a:xfrm>
            <a:off x="1892586"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1" name="Espace réservé du texte 17">
            <a:extLst>
              <a:ext uri="{FF2B5EF4-FFF2-40B4-BE49-F238E27FC236}">
                <a16:creationId xmlns:a16="http://schemas.microsoft.com/office/drawing/2014/main" id="{FCCA7931-F0F5-41EC-B328-F91A4F359E2C}"/>
              </a:ext>
            </a:extLst>
          </p:cNvPr>
          <p:cNvSpPr>
            <a:spLocks noGrp="1"/>
          </p:cNvSpPr>
          <p:nvPr>
            <p:ph type="body" sz="quarter" idx="115"/>
          </p:nvPr>
        </p:nvSpPr>
        <p:spPr>
          <a:xfrm>
            <a:off x="1891402"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2" name="Espace réservé du texte 17">
            <a:extLst>
              <a:ext uri="{FF2B5EF4-FFF2-40B4-BE49-F238E27FC236}">
                <a16:creationId xmlns:a16="http://schemas.microsoft.com/office/drawing/2014/main" id="{7BA108F3-0481-4A14-9D65-B9A309C38668}"/>
              </a:ext>
            </a:extLst>
          </p:cNvPr>
          <p:cNvSpPr>
            <a:spLocks noGrp="1"/>
          </p:cNvSpPr>
          <p:nvPr>
            <p:ph type="body" sz="quarter" idx="116" hasCustomPrompt="1"/>
          </p:nvPr>
        </p:nvSpPr>
        <p:spPr>
          <a:xfrm>
            <a:off x="1143071"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3" name="Espace réservé du texte 17">
            <a:extLst>
              <a:ext uri="{FF2B5EF4-FFF2-40B4-BE49-F238E27FC236}">
                <a16:creationId xmlns:a16="http://schemas.microsoft.com/office/drawing/2014/main" id="{41FE92FA-898C-4F5A-A71E-9D8B964E10FC}"/>
              </a:ext>
            </a:extLst>
          </p:cNvPr>
          <p:cNvSpPr>
            <a:spLocks noGrp="1"/>
          </p:cNvSpPr>
          <p:nvPr>
            <p:ph type="body" sz="quarter" idx="117"/>
          </p:nvPr>
        </p:nvSpPr>
        <p:spPr>
          <a:xfrm>
            <a:off x="1892586"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4" name="Espace réservé du texte 17">
            <a:extLst>
              <a:ext uri="{FF2B5EF4-FFF2-40B4-BE49-F238E27FC236}">
                <a16:creationId xmlns:a16="http://schemas.microsoft.com/office/drawing/2014/main" id="{66506539-BBA1-4A3E-B7AD-0307CA753479}"/>
              </a:ext>
            </a:extLst>
          </p:cNvPr>
          <p:cNvSpPr>
            <a:spLocks noGrp="1"/>
          </p:cNvSpPr>
          <p:nvPr>
            <p:ph type="body" sz="quarter" idx="118"/>
          </p:nvPr>
        </p:nvSpPr>
        <p:spPr>
          <a:xfrm>
            <a:off x="1891402"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5" name="Espace réservé du texte 17">
            <a:extLst>
              <a:ext uri="{FF2B5EF4-FFF2-40B4-BE49-F238E27FC236}">
                <a16:creationId xmlns:a16="http://schemas.microsoft.com/office/drawing/2014/main" id="{C5654311-D660-4B29-AF0A-1981CC54CEE9}"/>
              </a:ext>
            </a:extLst>
          </p:cNvPr>
          <p:cNvSpPr>
            <a:spLocks noGrp="1"/>
          </p:cNvSpPr>
          <p:nvPr>
            <p:ph type="body" sz="quarter" idx="119" hasCustomPrompt="1"/>
          </p:nvPr>
        </p:nvSpPr>
        <p:spPr>
          <a:xfrm>
            <a:off x="1143071"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6" name="Espace réservé du texte 17">
            <a:extLst>
              <a:ext uri="{FF2B5EF4-FFF2-40B4-BE49-F238E27FC236}">
                <a16:creationId xmlns:a16="http://schemas.microsoft.com/office/drawing/2014/main" id="{95CD4CDA-5C2C-4195-9A07-953DBAD0D18A}"/>
              </a:ext>
            </a:extLst>
          </p:cNvPr>
          <p:cNvSpPr>
            <a:spLocks noGrp="1"/>
          </p:cNvSpPr>
          <p:nvPr>
            <p:ph type="body" sz="quarter" idx="120"/>
          </p:nvPr>
        </p:nvSpPr>
        <p:spPr>
          <a:xfrm>
            <a:off x="1892586"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7" name="Espace réservé du texte 17">
            <a:extLst>
              <a:ext uri="{FF2B5EF4-FFF2-40B4-BE49-F238E27FC236}">
                <a16:creationId xmlns:a16="http://schemas.microsoft.com/office/drawing/2014/main" id="{FC83D189-AC94-464E-8A58-96EDD69C0700}"/>
              </a:ext>
            </a:extLst>
          </p:cNvPr>
          <p:cNvSpPr>
            <a:spLocks noGrp="1"/>
          </p:cNvSpPr>
          <p:nvPr>
            <p:ph type="body" sz="quarter" idx="121"/>
          </p:nvPr>
        </p:nvSpPr>
        <p:spPr>
          <a:xfrm>
            <a:off x="1891402"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68" name="Espace réservé du texte 17">
            <a:extLst>
              <a:ext uri="{FF2B5EF4-FFF2-40B4-BE49-F238E27FC236}">
                <a16:creationId xmlns:a16="http://schemas.microsoft.com/office/drawing/2014/main" id="{F8D9666C-06C2-4568-AFE1-5E33A958EFFF}"/>
              </a:ext>
            </a:extLst>
          </p:cNvPr>
          <p:cNvSpPr>
            <a:spLocks noGrp="1"/>
          </p:cNvSpPr>
          <p:nvPr>
            <p:ph type="body" sz="quarter" idx="122" hasCustomPrompt="1"/>
          </p:nvPr>
        </p:nvSpPr>
        <p:spPr>
          <a:xfrm>
            <a:off x="6626816" y="2752881"/>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69" name="Espace réservé du texte 17">
            <a:extLst>
              <a:ext uri="{FF2B5EF4-FFF2-40B4-BE49-F238E27FC236}">
                <a16:creationId xmlns:a16="http://schemas.microsoft.com/office/drawing/2014/main" id="{C7758A07-7BC4-4B24-A823-43842146EE4D}"/>
              </a:ext>
            </a:extLst>
          </p:cNvPr>
          <p:cNvSpPr>
            <a:spLocks noGrp="1"/>
          </p:cNvSpPr>
          <p:nvPr>
            <p:ph type="body" sz="quarter" idx="123"/>
          </p:nvPr>
        </p:nvSpPr>
        <p:spPr>
          <a:xfrm>
            <a:off x="7376332" y="310413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0" name="Espace réservé du texte 17">
            <a:extLst>
              <a:ext uri="{FF2B5EF4-FFF2-40B4-BE49-F238E27FC236}">
                <a16:creationId xmlns:a16="http://schemas.microsoft.com/office/drawing/2014/main" id="{4477220E-DB34-4D3C-B9FA-F6214050E4BC}"/>
              </a:ext>
            </a:extLst>
          </p:cNvPr>
          <p:cNvSpPr>
            <a:spLocks noGrp="1"/>
          </p:cNvSpPr>
          <p:nvPr>
            <p:ph type="body" sz="quarter" idx="124"/>
          </p:nvPr>
        </p:nvSpPr>
        <p:spPr>
          <a:xfrm>
            <a:off x="7375148" y="2750720"/>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1" name="Espace réservé du texte 17">
            <a:extLst>
              <a:ext uri="{FF2B5EF4-FFF2-40B4-BE49-F238E27FC236}">
                <a16:creationId xmlns:a16="http://schemas.microsoft.com/office/drawing/2014/main" id="{93AE66DF-B0A6-45B7-A2F2-B59B5C8C03BC}"/>
              </a:ext>
            </a:extLst>
          </p:cNvPr>
          <p:cNvSpPr>
            <a:spLocks noGrp="1"/>
          </p:cNvSpPr>
          <p:nvPr>
            <p:ph type="body" sz="quarter" idx="125" hasCustomPrompt="1"/>
          </p:nvPr>
        </p:nvSpPr>
        <p:spPr>
          <a:xfrm>
            <a:off x="6626816" y="3545612"/>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2" name="Espace réservé du texte 17">
            <a:extLst>
              <a:ext uri="{FF2B5EF4-FFF2-40B4-BE49-F238E27FC236}">
                <a16:creationId xmlns:a16="http://schemas.microsoft.com/office/drawing/2014/main" id="{208B6011-925D-4D02-9029-EBCE19B6B50C}"/>
              </a:ext>
            </a:extLst>
          </p:cNvPr>
          <p:cNvSpPr>
            <a:spLocks noGrp="1"/>
          </p:cNvSpPr>
          <p:nvPr>
            <p:ph type="body" sz="quarter" idx="126"/>
          </p:nvPr>
        </p:nvSpPr>
        <p:spPr>
          <a:xfrm>
            <a:off x="7376332" y="3896861"/>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3" name="Espace réservé du texte 17">
            <a:extLst>
              <a:ext uri="{FF2B5EF4-FFF2-40B4-BE49-F238E27FC236}">
                <a16:creationId xmlns:a16="http://schemas.microsoft.com/office/drawing/2014/main" id="{B514F45E-F347-4E46-A745-25253540B0A3}"/>
              </a:ext>
            </a:extLst>
          </p:cNvPr>
          <p:cNvSpPr>
            <a:spLocks noGrp="1"/>
          </p:cNvSpPr>
          <p:nvPr>
            <p:ph type="body" sz="quarter" idx="127"/>
          </p:nvPr>
        </p:nvSpPr>
        <p:spPr>
          <a:xfrm>
            <a:off x="7375148" y="3543451"/>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4" name="Espace réservé du texte 17">
            <a:extLst>
              <a:ext uri="{FF2B5EF4-FFF2-40B4-BE49-F238E27FC236}">
                <a16:creationId xmlns:a16="http://schemas.microsoft.com/office/drawing/2014/main" id="{05BA45E7-DB40-4745-812E-41659735FD2D}"/>
              </a:ext>
            </a:extLst>
          </p:cNvPr>
          <p:cNvSpPr>
            <a:spLocks noGrp="1"/>
          </p:cNvSpPr>
          <p:nvPr>
            <p:ph type="body" sz="quarter" idx="128" hasCustomPrompt="1"/>
          </p:nvPr>
        </p:nvSpPr>
        <p:spPr>
          <a:xfrm>
            <a:off x="6626816" y="4338343"/>
            <a:ext cx="517952" cy="563307"/>
          </a:xfrm>
        </p:spPr>
        <p:txBody>
          <a:bodyPr/>
          <a:lstStyle>
            <a:lvl1pPr>
              <a:lnSpc>
                <a:spcPct val="90000"/>
              </a:lnSpc>
              <a:spcBef>
                <a:spcPts val="800"/>
              </a:spcBef>
              <a:defRPr lang="en-US" sz="2667" b="0" i="0" kern="120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959976">
              <a:lnSpc>
                <a:spcPct val="90000"/>
              </a:lnSpc>
              <a:spcBef>
                <a:spcPts val="400"/>
              </a:spcBef>
              <a:defRPr lang="fr-FR" sz="933" b="0" i="0" kern="1200" cap="all" baseline="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267" b="0" i="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959976">
              <a:lnSpc>
                <a:spcPct val="90000"/>
              </a:lnSpc>
              <a:spcBef>
                <a:spcPts val="400"/>
              </a:spcBef>
              <a:defRPr lang="fr-FR" sz="933"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00</a:t>
            </a:r>
          </a:p>
        </p:txBody>
      </p:sp>
      <p:sp>
        <p:nvSpPr>
          <p:cNvPr id="75" name="Espace réservé du texte 17">
            <a:extLst>
              <a:ext uri="{FF2B5EF4-FFF2-40B4-BE49-F238E27FC236}">
                <a16:creationId xmlns:a16="http://schemas.microsoft.com/office/drawing/2014/main" id="{CD18703E-351D-46EB-B93D-13073424AF76}"/>
              </a:ext>
            </a:extLst>
          </p:cNvPr>
          <p:cNvSpPr>
            <a:spLocks noGrp="1"/>
          </p:cNvSpPr>
          <p:nvPr>
            <p:ph type="body" sz="quarter" idx="129"/>
          </p:nvPr>
        </p:nvSpPr>
        <p:spPr>
          <a:xfrm>
            <a:off x="7376332" y="4689592"/>
            <a:ext cx="3982961" cy="205912"/>
          </a:xfrm>
        </p:spPr>
        <p:txBody>
          <a:bodyPr/>
          <a:lstStyle>
            <a:lvl1pPr>
              <a:lnSpc>
                <a:spcPct val="90000"/>
              </a:lnSpc>
              <a:spcBef>
                <a:spcPts val="800"/>
              </a:spcBef>
              <a:defRPr sz="18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1867" b="0" i="0" kern="1200" cap="all"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1067" b="0" i="0" cap="all">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1067" b="0" i="0" kern="1200" cap="all"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76" name="Espace réservé du texte 17">
            <a:extLst>
              <a:ext uri="{FF2B5EF4-FFF2-40B4-BE49-F238E27FC236}">
                <a16:creationId xmlns:a16="http://schemas.microsoft.com/office/drawing/2014/main" id="{0A954F23-B687-4929-BDF6-382811870CB6}"/>
              </a:ext>
            </a:extLst>
          </p:cNvPr>
          <p:cNvSpPr>
            <a:spLocks noGrp="1"/>
          </p:cNvSpPr>
          <p:nvPr>
            <p:ph type="body" sz="quarter" idx="130"/>
          </p:nvPr>
        </p:nvSpPr>
        <p:spPr>
          <a:xfrm>
            <a:off x="7375148" y="4336182"/>
            <a:ext cx="3982961" cy="323309"/>
          </a:xfrm>
        </p:spPr>
        <p:txBody>
          <a:bodyPr/>
          <a:lstStyle>
            <a:lvl1pPr>
              <a:lnSpc>
                <a:spcPct val="90000"/>
              </a:lnSpc>
              <a:spcBef>
                <a:spcPts val="800"/>
              </a:spcBef>
              <a:defRPr sz="2667"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a:lnSpc>
                <a:spcPct val="90000"/>
              </a:lnSpc>
              <a:spcBef>
                <a:spcPts val="400"/>
              </a:spcBef>
              <a:buFont typeface="Arial" panose="020B0604020202020204" pitchFamily="34" charset="0"/>
              <a:buNone/>
              <a:defRPr lang="fr-FR" sz="2667" b="0" i="0" kern="1200" cap="none" baseline="0" dirty="0" err="1" smtClean="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a:lnSpc>
                <a:spcPct val="90000"/>
              </a:lnSpc>
              <a:spcBef>
                <a:spcPts val="800"/>
              </a:spcBef>
              <a:defRPr sz="2133" b="0" i="0" cap="none">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0">
              <a:lnSpc>
                <a:spcPct val="90000"/>
              </a:lnSpc>
              <a:spcBef>
                <a:spcPts val="400"/>
              </a:spcBef>
              <a:defRPr lang="fr-FR" sz="2133" b="0" i="0" kern="1200" cap="none" baseline="0" dirty="0">
                <a:solidFill>
                  <a:schemeClr val="accent2"/>
                </a:solidFill>
                <a:latin typeface="Verdana" panose="020B0604030504040204" pitchFamily="34" charset="0"/>
                <a:ea typeface="Verdana" panose="020B0604030504040204" pitchFamily="34" charset="0"/>
                <a:cs typeface="Verdana" panose="020B0604030504040204" pitchFamily="34" charset="0"/>
              </a:defRPr>
            </a:lvl4pPr>
          </a:lstStyle>
          <a:p>
            <a:pPr lvl="0"/>
            <a:r>
              <a:rPr lang="en-US" noProof="0"/>
              <a:t>Click to edit Master text styles</a:t>
            </a:r>
          </a:p>
        </p:txBody>
      </p:sp>
      <p:sp>
        <p:nvSpPr>
          <p:cNvPr id="5" name="Footer Placeholder 4">
            <a:extLst>
              <a:ext uri="{FF2B5EF4-FFF2-40B4-BE49-F238E27FC236}">
                <a16:creationId xmlns:a16="http://schemas.microsoft.com/office/drawing/2014/main" id="{5260848A-5240-46A7-80F9-F264F80E48F7}"/>
              </a:ext>
            </a:extLst>
          </p:cNvPr>
          <p:cNvSpPr>
            <a:spLocks noGrp="1"/>
          </p:cNvSpPr>
          <p:nvPr>
            <p:ph type="ftr" sz="quarter" idx="132"/>
          </p:nvPr>
        </p:nvSpPr>
        <p:spPr/>
        <p:txBody>
          <a:bodyPr/>
          <a:lstStyle/>
          <a:p>
            <a:endParaRPr lang="en-US"/>
          </a:p>
        </p:txBody>
      </p:sp>
      <p:sp>
        <p:nvSpPr>
          <p:cNvPr id="6" name="Slide Number Placeholder 5">
            <a:extLst>
              <a:ext uri="{FF2B5EF4-FFF2-40B4-BE49-F238E27FC236}">
                <a16:creationId xmlns:a16="http://schemas.microsoft.com/office/drawing/2014/main" id="{9B269CDA-1C73-4FE4-993F-6E6CA9CDC932}"/>
              </a:ext>
            </a:extLst>
          </p:cNvPr>
          <p:cNvSpPr>
            <a:spLocks noGrp="1"/>
          </p:cNvSpPr>
          <p:nvPr>
            <p:ph type="sldNum" sz="quarter" idx="133"/>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CAD5464B-D2EF-4132-BFF3-24607B5DEC3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17639A9-CACF-E2F9-8E63-F1E0C2174F4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45224"/>
            <a:ext cx="2072640" cy="250947"/>
          </a:xfrm>
          <a:prstGeom prst="rect">
            <a:avLst/>
          </a:prstGeom>
        </p:spPr>
      </p:pic>
    </p:spTree>
    <p:extLst>
      <p:ext uri="{BB962C8B-B14F-4D97-AF65-F5344CB8AC3E}">
        <p14:creationId xmlns:p14="http://schemas.microsoft.com/office/powerpoint/2010/main" val="7075269"/>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Chapter (Light)">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7" name="Espace réservé du texte 17">
            <a:extLst>
              <a:ext uri="{FF2B5EF4-FFF2-40B4-BE49-F238E27FC236}">
                <a16:creationId xmlns:a16="http://schemas.microsoft.com/office/drawing/2014/main" id="{1CE40FF4-616D-467E-AEDB-B9934FB2C80A}"/>
              </a:ext>
            </a:extLst>
          </p:cNvPr>
          <p:cNvSpPr>
            <a:spLocks noGrp="1"/>
          </p:cNvSpPr>
          <p:nvPr>
            <p:ph type="body" sz="quarter" idx="22" hasCustomPrompt="1"/>
          </p:nvPr>
        </p:nvSpPr>
        <p:spPr>
          <a:xfrm>
            <a:off x="1158241" y="3020997"/>
            <a:ext cx="1118105" cy="443199"/>
          </a:xfrm>
        </p:spPr>
        <p:txBody>
          <a:bodyPr vert="horz" lIns="0" tIns="0" rIns="0" bIns="0" rtlCol="0" anchor="b">
            <a:noAutofit/>
          </a:bodyPr>
          <a:lstStyle>
            <a:lvl1pPr>
              <a:defRPr lang="en-US" sz="3200" b="1" noProof="0" dirty="0">
                <a:solidFill>
                  <a:schemeClr val="tx1"/>
                </a:solidFill>
              </a:defRPr>
            </a:lvl1pPr>
          </a:lstStyle>
          <a:p>
            <a:pPr lvl="0" algn="r">
              <a:lnSpc>
                <a:spcPct val="90000"/>
              </a:lnSpc>
            </a:pPr>
            <a:r>
              <a:rPr lang="en-US" noProof="0"/>
              <a:t>00</a:t>
            </a:r>
          </a:p>
        </p:txBody>
      </p:sp>
      <p:sp>
        <p:nvSpPr>
          <p:cNvPr id="8" name="Espace réservé du texte 17">
            <a:extLst>
              <a:ext uri="{FF2B5EF4-FFF2-40B4-BE49-F238E27FC236}">
                <a16:creationId xmlns:a16="http://schemas.microsoft.com/office/drawing/2014/main" id="{2C7B456D-17FA-4CA6-A94C-1F15CC23B22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9" name="Espace réservé du texte 17">
            <a:extLst>
              <a:ext uri="{FF2B5EF4-FFF2-40B4-BE49-F238E27FC236}">
                <a16:creationId xmlns:a16="http://schemas.microsoft.com/office/drawing/2014/main" id="{A4BDC3FC-500C-4A36-AFD2-52224706F782}"/>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10" name="Espace réservé du texte 17">
            <a:extLst>
              <a:ext uri="{FF2B5EF4-FFF2-40B4-BE49-F238E27FC236}">
                <a16:creationId xmlns:a16="http://schemas.microsoft.com/office/drawing/2014/main" id="{A97CE5D1-697D-4C34-8623-6B2871AE2E2D}"/>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0" indent="0">
              <a:lnSpc>
                <a:spcPct val="90000"/>
              </a:lnSpc>
              <a:spcBef>
                <a:spcPts val="800"/>
              </a:spcBef>
              <a:buFont typeface="Arial" panose="020B0604020202020204" pitchFamily="34" charset="0"/>
              <a:buNone/>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BF88FEA8-203A-4390-9909-B08B108A414F}"/>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112000785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Chapter (Dark)">
    <p:bg>
      <p:bgPr>
        <a:solidFill>
          <a:srgbClr val="1E034A"/>
        </a:solidFill>
        <a:effectLst/>
      </p:bgPr>
    </p:bg>
    <p:spTree>
      <p:nvGrpSpPr>
        <p:cNvPr id="1" name=""/>
        <p:cNvGrpSpPr/>
        <p:nvPr/>
      </p:nvGrpSpPr>
      <p:grpSpPr>
        <a:xfrm>
          <a:off x="0" y="0"/>
          <a:ext cx="0" cy="0"/>
          <a:chOff x="0" y="0"/>
          <a:chExt cx="0" cy="0"/>
        </a:xfrm>
      </p:grpSpPr>
      <p:pic>
        <p:nvPicPr>
          <p:cNvPr id="5" name="Graphique 4">
            <a:extLst>
              <a:ext uri="{FF2B5EF4-FFF2-40B4-BE49-F238E27FC236}">
                <a16:creationId xmlns:a16="http://schemas.microsoft.com/office/drawing/2014/main" id="{D97075C2-D640-40B7-B715-DE36BBB3FC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98963" y="4159250"/>
            <a:ext cx="1271271" cy="1257300"/>
          </a:xfrm>
          <a:prstGeom prst="rect">
            <a:avLst/>
          </a:prstGeom>
        </p:spPr>
      </p:pic>
      <p:sp>
        <p:nvSpPr>
          <p:cNvPr id="14" name="Espace réservé du texte 17">
            <a:extLst>
              <a:ext uri="{FF2B5EF4-FFF2-40B4-BE49-F238E27FC236}">
                <a16:creationId xmlns:a16="http://schemas.microsoft.com/office/drawing/2014/main" id="{B077D764-009F-4B11-889B-7C1F77AE7EF8}"/>
              </a:ext>
            </a:extLst>
          </p:cNvPr>
          <p:cNvSpPr>
            <a:spLocks noGrp="1"/>
          </p:cNvSpPr>
          <p:nvPr>
            <p:ph type="body" sz="quarter" idx="22" hasCustomPrompt="1"/>
          </p:nvPr>
        </p:nvSpPr>
        <p:spPr>
          <a:xfrm>
            <a:off x="1158241" y="3020997"/>
            <a:ext cx="1118105" cy="443199"/>
          </a:xfrm>
        </p:spPr>
        <p:txBody>
          <a:bodyPr vert="horz" lIns="0" tIns="0" rIns="0" bIns="0" rtlCol="0">
            <a:noAutofit/>
          </a:bodyPr>
          <a:lstStyle>
            <a:lvl1pPr algn="r">
              <a:defRPr lang="en-US" sz="3200" b="1" noProof="0" dirty="0">
                <a:solidFill>
                  <a:schemeClr val="bg2"/>
                </a:solidFill>
              </a:defRPr>
            </a:lvl1pPr>
          </a:lstStyle>
          <a:p>
            <a:pPr lvl="0">
              <a:lnSpc>
                <a:spcPct val="90000"/>
              </a:lnSpc>
            </a:pPr>
            <a:r>
              <a:rPr lang="en-US" noProof="0"/>
              <a:t>00</a:t>
            </a:r>
          </a:p>
        </p:txBody>
      </p:sp>
      <p:sp>
        <p:nvSpPr>
          <p:cNvPr id="15" name="Espace réservé du texte 17">
            <a:extLst>
              <a:ext uri="{FF2B5EF4-FFF2-40B4-BE49-F238E27FC236}">
                <a16:creationId xmlns:a16="http://schemas.microsoft.com/office/drawing/2014/main" id="{26F07BC6-BD1D-4953-9F45-D190CB67B241}"/>
              </a:ext>
            </a:extLst>
          </p:cNvPr>
          <p:cNvSpPr>
            <a:spLocks noGrp="1"/>
          </p:cNvSpPr>
          <p:nvPr>
            <p:ph type="body" sz="quarter" idx="23"/>
          </p:nvPr>
        </p:nvSpPr>
        <p:spPr>
          <a:xfrm>
            <a:off x="2679091" y="3020997"/>
            <a:ext cx="6517348" cy="443199"/>
          </a:xfrm>
        </p:spPr>
        <p:txBody>
          <a:bodyPr/>
          <a:lstStyle>
            <a:lvl1pPr>
              <a:lnSpc>
                <a:spcPct val="90000"/>
              </a:lnSpc>
              <a:defRPr lang="fr-FR" sz="2400" b="1" i="0"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6" name="Espace réservé du texte 17">
            <a:extLst>
              <a:ext uri="{FF2B5EF4-FFF2-40B4-BE49-F238E27FC236}">
                <a16:creationId xmlns:a16="http://schemas.microsoft.com/office/drawing/2014/main" id="{FB6BFF7B-8B97-443F-8D19-A75C20F978D1}"/>
              </a:ext>
            </a:extLst>
          </p:cNvPr>
          <p:cNvSpPr>
            <a:spLocks noGrp="1"/>
          </p:cNvSpPr>
          <p:nvPr>
            <p:ph type="body" sz="quarter" idx="24"/>
          </p:nvPr>
        </p:nvSpPr>
        <p:spPr>
          <a:xfrm>
            <a:off x="2679091" y="3980878"/>
            <a:ext cx="6517348" cy="315415"/>
          </a:xfrm>
        </p:spPr>
        <p:txBody>
          <a:bodyPr/>
          <a:lstStyle>
            <a:lvl1pPr>
              <a:lnSpc>
                <a:spcPct val="90000"/>
              </a:lnSpc>
              <a:defRPr lang="fr-FR" sz="1067" b="0" i="1" kern="120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7" name="Espace réservé du texte 17">
            <a:extLst>
              <a:ext uri="{FF2B5EF4-FFF2-40B4-BE49-F238E27FC236}">
                <a16:creationId xmlns:a16="http://schemas.microsoft.com/office/drawing/2014/main" id="{DA36FF3D-AF0A-45ED-BF39-F628AE9DBF56}"/>
              </a:ext>
            </a:extLst>
          </p:cNvPr>
          <p:cNvSpPr>
            <a:spLocks noGrp="1"/>
          </p:cNvSpPr>
          <p:nvPr>
            <p:ph type="body" sz="quarter" idx="25"/>
          </p:nvPr>
        </p:nvSpPr>
        <p:spPr>
          <a:xfrm>
            <a:off x="2679091" y="3554158"/>
            <a:ext cx="6517348" cy="315415"/>
          </a:xfrm>
        </p:spPr>
        <p:txBody>
          <a:bodyPr/>
          <a:lstStyle>
            <a:lvl1pPr>
              <a:lnSpc>
                <a:spcPct val="90000"/>
              </a:lnSpc>
              <a:defRPr lang="fr-FR" sz="1467" b="0" i="0" kern="1200" cap="all" baseline="0" dirty="0" err="1">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0">
              <a:lnSpc>
                <a:spcPct val="90000"/>
              </a:lnSpc>
              <a:spcBef>
                <a:spcPts val="800"/>
              </a:spcBef>
              <a:defRPr lang="fr-FR" sz="1867" b="0" i="0" kern="1200" cap="all" baseline="0" dirty="0" err="1" smtClean="0">
                <a:solidFill>
                  <a:schemeClr val="bg2"/>
                </a:solidFill>
                <a:latin typeface="Verdana" panose="020B0604030504040204" pitchFamily="34" charset="0"/>
                <a:ea typeface="Verdana" panose="020B0604030504040204" pitchFamily="34" charset="0"/>
                <a:cs typeface="Verdana" panose="020B0604030504040204" pitchFamily="34" charset="0"/>
              </a:defRPr>
            </a:lvl2pPr>
            <a:lvl3pPr>
              <a:lnSpc>
                <a:spcPct val="100000"/>
              </a:lnSpc>
              <a:spcBef>
                <a:spcPts val="1067"/>
              </a:spcBef>
              <a:defRPr sz="1867" i="1">
                <a:solidFill>
                  <a:schemeClr val="bg2"/>
                </a:solidFill>
              </a:defRPr>
            </a:lvl3pPr>
            <a:lvl4pPr>
              <a:lnSpc>
                <a:spcPct val="90000"/>
              </a:lnSpc>
              <a:spcBef>
                <a:spcPts val="400"/>
              </a:spcBef>
              <a:defRPr lang="fr-FR" sz="1000" kern="1200" cap="all" baseline="0" dirty="0">
                <a:solidFill>
                  <a:schemeClr val="accent2"/>
                </a:solidFill>
                <a:latin typeface="+mn-lt"/>
                <a:ea typeface="+mn-ea"/>
                <a:cs typeface="+mn-cs"/>
              </a:defRPr>
            </a:lvl4pPr>
          </a:lstStyle>
          <a:p>
            <a:pPr lvl="0"/>
            <a:r>
              <a:rPr lang="en-US" noProof="0"/>
              <a:t>Click to edit Master text styles</a:t>
            </a:r>
          </a:p>
        </p:txBody>
      </p:sp>
      <p:sp>
        <p:nvSpPr>
          <p:cNvPr id="2" name="TextBox 1">
            <a:extLst>
              <a:ext uri="{FF2B5EF4-FFF2-40B4-BE49-F238E27FC236}">
                <a16:creationId xmlns:a16="http://schemas.microsoft.com/office/drawing/2014/main" id="{0458B0C6-CEF3-5F43-CE6C-E79C3F1EAA7B}"/>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51503497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Text over Image">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5" name="Graphique 7">
            <a:extLst>
              <a:ext uri="{FF2B5EF4-FFF2-40B4-BE49-F238E27FC236}">
                <a16:creationId xmlns:a16="http://schemas.microsoft.com/office/drawing/2014/main" id="{97899234-8C0A-45D6-866A-B4761ECE529B}"/>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30" name="Forme libre : forme 9">
              <a:extLst>
                <a:ext uri="{FF2B5EF4-FFF2-40B4-BE49-F238E27FC236}">
                  <a16:creationId xmlns:a16="http://schemas.microsoft.com/office/drawing/2014/main" id="{C67ECF22-6217-458A-858C-24E3128A9356}"/>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31" name="Forme libre : forme 10">
              <a:extLst>
                <a:ext uri="{FF2B5EF4-FFF2-40B4-BE49-F238E27FC236}">
                  <a16:creationId xmlns:a16="http://schemas.microsoft.com/office/drawing/2014/main" id="{6297ECCB-4021-462B-9058-6BB3DB8689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32" name="Forme libre : forme 11">
              <a:extLst>
                <a:ext uri="{FF2B5EF4-FFF2-40B4-BE49-F238E27FC236}">
                  <a16:creationId xmlns:a16="http://schemas.microsoft.com/office/drawing/2014/main" id="{BC37E971-C0A4-4F41-A0F5-C70B56A46C8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1B4646D1-1367-1E8D-63DC-543D57D2F95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3358526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Text over Image (White logo)">
    <p:bg>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10">
            <a:extLst>
              <a:ext uri="{FF2B5EF4-FFF2-40B4-BE49-F238E27FC236}">
                <a16:creationId xmlns:a16="http://schemas.microsoft.com/office/drawing/2014/main" id="{323D7EBE-BC7D-4AC5-AD6B-FCD5D270E1C6}"/>
              </a:ext>
            </a:extLst>
          </p:cNvPr>
          <p:cNvSpPr>
            <a:spLocks noGrp="1"/>
          </p:cNvSpPr>
          <p:nvPr>
            <p:ph type="sldNum" sz="quarter" idx="16"/>
          </p:nvPr>
        </p:nvSpPr>
        <p:spPr/>
        <p:txBody>
          <a:bodyPr/>
          <a:lstStyle>
            <a:lvl1pPr>
              <a:defRPr>
                <a:solidFill>
                  <a:schemeClr val="bg2"/>
                </a:solidFill>
              </a:defRPr>
            </a:lvl1pPr>
          </a:lstStyle>
          <a:p>
            <a:fld id="{6B54B0F7-55DD-40D6-B7F4-70B586885C0B}" type="slidenum">
              <a:rPr lang="en-US" smtClean="0"/>
              <a:pPr/>
              <a:t>‹#›</a:t>
            </a:fld>
            <a:endParaRPr lang="en-US"/>
          </a:p>
        </p:txBody>
      </p:sp>
      <p:sp>
        <p:nvSpPr>
          <p:cNvPr id="9" name="Espace réservé du texte 5">
            <a:extLst>
              <a:ext uri="{FF2B5EF4-FFF2-40B4-BE49-F238E27FC236}">
                <a16:creationId xmlns:a16="http://schemas.microsoft.com/office/drawing/2014/main" id="{0B90B88F-38E1-44C8-9D6F-1A9BFFE001D7}"/>
              </a:ext>
            </a:extLst>
          </p:cNvPr>
          <p:cNvSpPr>
            <a:spLocks noGrp="1"/>
          </p:cNvSpPr>
          <p:nvPr>
            <p:ph type="body" sz="quarter" idx="24"/>
          </p:nvPr>
        </p:nvSpPr>
        <p:spPr>
          <a:xfrm>
            <a:off x="6778558" y="2915364"/>
            <a:ext cx="4949741" cy="1399251"/>
          </a:xfrm>
        </p:spPr>
        <p:txBody>
          <a:bodyPr anchor="t">
            <a:noAutofit/>
          </a:bodyPr>
          <a:lstStyle>
            <a:lvl1pPr algn="l">
              <a:lnSpc>
                <a:spcPct val="96000"/>
              </a:lnSpc>
              <a:spcAft>
                <a:spcPts val="1333"/>
              </a:spcAft>
              <a:defRPr lang="fr-FR" sz="4800" b="0" i="1" kern="1200" dirty="0" err="1" smtClean="0">
                <a:solidFill>
                  <a:schemeClr val="bg2"/>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Georgia" panose="02040502050405020303" pitchFamily="18" charset="0"/>
              </a:defRPr>
            </a:lvl1pPr>
            <a:lvl2pPr marL="0" indent="0" algn="l">
              <a:lnSpc>
                <a:spcPct val="90000"/>
              </a:lnSpc>
              <a:buFont typeface="Arial" panose="020B0604020202020204" pitchFamily="34" charset="0"/>
              <a:buNone/>
              <a:defRPr lang="en-US" sz="4800" b="0" i="1" kern="1200" noProof="0" dirty="0">
                <a:solidFill>
                  <a:schemeClr val="bg1"/>
                </a:solidFill>
                <a:effectLst>
                  <a:outerShdw blurRad="127000" sx="105000" sy="105000" algn="ctr" rotWithShape="0">
                    <a:prstClr val="black">
                      <a:alpha val="9957"/>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marL="761981" lvl="0" indent="-761981" algn="l" defTabSz="914377" rtl="0" eaLnBrk="1" latinLnBrk="0" hangingPunct="1">
              <a:lnSpc>
                <a:spcPct val="90000"/>
              </a:lnSpc>
              <a:spcBef>
                <a:spcPts val="0"/>
              </a:spcBef>
            </a:pPr>
            <a:r>
              <a:rPr lang="en-US" noProof="0"/>
              <a:t>Click to edit Master text styles</a:t>
            </a:r>
          </a:p>
        </p:txBody>
      </p:sp>
      <p:sp>
        <p:nvSpPr>
          <p:cNvPr id="12" name="Espace réservé du texte 5">
            <a:extLst>
              <a:ext uri="{FF2B5EF4-FFF2-40B4-BE49-F238E27FC236}">
                <a16:creationId xmlns:a16="http://schemas.microsoft.com/office/drawing/2014/main" id="{9F6585BF-F3F3-4500-9CFA-EF0D9041ED53}"/>
              </a:ext>
            </a:extLst>
          </p:cNvPr>
          <p:cNvSpPr>
            <a:spLocks noGrp="1"/>
          </p:cNvSpPr>
          <p:nvPr>
            <p:ph type="body" sz="quarter" idx="25"/>
          </p:nvPr>
        </p:nvSpPr>
        <p:spPr>
          <a:xfrm>
            <a:off x="6778558" y="4395893"/>
            <a:ext cx="4949741" cy="710532"/>
          </a:xfrm>
        </p:spPr>
        <p:txBody>
          <a:bodyPr anchor="t">
            <a:noAutofit/>
          </a:bodyPr>
          <a:lstStyle>
            <a:lvl1pPr algn="l">
              <a:lnSpc>
                <a:spcPct val="96000"/>
              </a:lnSpc>
              <a:spcAft>
                <a:spcPts val="1333"/>
              </a:spcAft>
              <a:defRPr lang="fr-FR" sz="1867" b="0" i="0" kern="1200" dirty="0" err="1" smtClean="0">
                <a:solidFill>
                  <a:schemeClr val="bg2"/>
                </a:solidFill>
                <a:effectLst>
                  <a:outerShdw blurRad="127000" sx="102000" sy="102000" algn="ctr" rotWithShape="0">
                    <a:prstClr val="black">
                      <a:alpha val="25000"/>
                    </a:prstClr>
                  </a:outerShdw>
                </a:effectLst>
                <a:latin typeface="+mj-lt"/>
                <a:ea typeface="Verdana" panose="020B0604030504040204" pitchFamily="34" charset="0"/>
                <a:cs typeface="Georgia" panose="02040502050405020303" pitchFamily="18" charset="0"/>
              </a:defRPr>
            </a:lvl1pPr>
            <a:lvl2pPr algn="l">
              <a:lnSpc>
                <a:spcPct val="90000"/>
              </a:lnSpc>
              <a:defRPr lang="en-US" sz="1867" b="0" i="0" kern="1200" noProof="0" dirty="0">
                <a:solidFill>
                  <a:schemeClr val="bg1"/>
                </a:solidFill>
                <a:effectLst>
                  <a:outerShdw blurRad="127000" sx="105000" sy="105000" algn="ctr" rotWithShape="0">
                    <a:prstClr val="black">
                      <a:alpha val="9957"/>
                    </a:prstClr>
                  </a:outerShdw>
                </a:effectLst>
                <a:latin typeface="+mj-lt"/>
                <a:ea typeface="Verdana" panose="020B0604030504040204" pitchFamily="34" charset="0"/>
                <a:cs typeface="Verdana" panose="020B0604030504040204" pitchFamily="34" charset="0"/>
              </a:defRPr>
            </a:lvl2pPr>
            <a:lvl3pPr algn="l">
              <a:lnSpc>
                <a:spcPct val="100000"/>
              </a:lnSpc>
              <a:spcBef>
                <a:spcPts val="1333"/>
              </a:spcBef>
              <a:defRPr lang="en-US" sz="1867" b="0" i="0" kern="1200" noProof="0" dirty="0">
                <a:solidFill>
                  <a:schemeClr val="bg1"/>
                </a:solidFill>
                <a:effectLst>
                  <a:outerShdw blurRad="127000" sx="105000" sy="105000" algn="ctr" rotWithShape="0">
                    <a:prstClr val="black">
                      <a:alpha val="9957"/>
                    </a:prstClr>
                  </a:outerShdw>
                </a:effectLst>
                <a:latin typeface="Verdana" panose="020B0604030504040204" pitchFamily="34" charset="0"/>
                <a:ea typeface="Verdana" panose="020B0604030504040204" pitchFamily="34" charset="0"/>
                <a:cs typeface="Verdana" panose="020B0604030504040204" pitchFamily="34" charset="0"/>
              </a:defRPr>
            </a:lvl3pPr>
          </a:lstStyle>
          <a:p>
            <a:pPr marL="0" lvl="0" indent="0" algn="l" defTabSz="914377" rtl="0" eaLnBrk="1" latinLnBrk="0" hangingPunct="1">
              <a:lnSpc>
                <a:spcPct val="100000"/>
              </a:lnSpc>
              <a:spcBef>
                <a:spcPts val="1333"/>
              </a:spcBef>
              <a:buFont typeface="Arial" panose="020B0604020202020204" pitchFamily="34" charset="0"/>
              <a:buNone/>
            </a:pPr>
            <a:r>
              <a:rPr lang="en-US" noProof="0"/>
              <a:t>Click to edit Master text styles</a:t>
            </a:r>
          </a:p>
        </p:txBody>
      </p:sp>
      <p:sp>
        <p:nvSpPr>
          <p:cNvPr id="13" name="Espace réservé du texte 5">
            <a:extLst>
              <a:ext uri="{FF2B5EF4-FFF2-40B4-BE49-F238E27FC236}">
                <a16:creationId xmlns:a16="http://schemas.microsoft.com/office/drawing/2014/main" id="{FB220A98-FE22-4FE9-AB26-E269403DC28C}"/>
              </a:ext>
            </a:extLst>
          </p:cNvPr>
          <p:cNvSpPr>
            <a:spLocks noGrp="1"/>
          </p:cNvSpPr>
          <p:nvPr>
            <p:ph type="body" sz="quarter" idx="26"/>
          </p:nvPr>
        </p:nvSpPr>
        <p:spPr>
          <a:xfrm>
            <a:off x="6778558" y="1792928"/>
            <a:ext cx="4949741" cy="939945"/>
          </a:xfrm>
        </p:spPr>
        <p:txBody>
          <a:bodyPr anchor="b">
            <a:noAutofit/>
          </a:bodyPr>
          <a:lstStyle>
            <a:lvl1pPr algn="l">
              <a:lnSpc>
                <a:spcPct val="96000"/>
              </a:lnSpc>
              <a:spcAft>
                <a:spcPts val="1333"/>
              </a:spcAft>
              <a:defRPr lang="fr-FR" sz="2933" b="0" i="0" kern="1200" dirty="0" err="1" smtClean="0">
                <a:solidFill>
                  <a:schemeClr val="bg2"/>
                </a:solidFill>
                <a:effectLst>
                  <a:outerShdw blurRad="127000" sx="102000" sy="102000" algn="ctr" rotWithShape="0">
                    <a:prstClr val="black">
                      <a:alpha val="25000"/>
                    </a:prstClr>
                  </a:outerShdw>
                </a:effectLst>
                <a:latin typeface="Verdana" panose="020B0604030504040204" pitchFamily="34" charset="0"/>
                <a:ea typeface="Verdana" panose="020B0604030504040204" pitchFamily="34" charset="0"/>
                <a:cs typeface="Verdana" panose="020B0604030504040204" pitchFamily="34" charset="0"/>
              </a:defRPr>
            </a:lvl1pPr>
            <a:lvl2pPr algn="l">
              <a:lnSpc>
                <a:spcPct val="90000"/>
              </a:lnSpc>
              <a:defRPr sz="4800" b="0" i="1">
                <a:solidFill>
                  <a:schemeClr val="bg1"/>
                </a:solidFill>
                <a:effectLst>
                  <a:outerShdw blurRad="127000" sx="102000" sy="102000" algn="ctr" rotWithShape="0">
                    <a:prstClr val="black">
                      <a:alpha val="25000"/>
                    </a:prstClr>
                  </a:outerShdw>
                </a:effectLst>
                <a:latin typeface="Georgia" panose="02040502050405020303" pitchFamily="18" charset="0"/>
                <a:ea typeface="Verdana" panose="020B0604030504040204" pitchFamily="34" charset="0"/>
                <a:cs typeface="Verdana" panose="020B0604030504040204" pitchFamily="34" charset="0"/>
              </a:defRPr>
            </a:lvl2pPr>
            <a:lvl3pPr algn="l">
              <a:lnSpc>
                <a:spcPct val="100000"/>
              </a:lnSpc>
              <a:spcBef>
                <a:spcPts val="1333"/>
              </a:spcBef>
              <a:defRPr sz="1867">
                <a:solidFill>
                  <a:schemeClr val="bg1"/>
                </a:solidFill>
                <a:effectLst>
                  <a:outerShdw blurRad="127000" sx="102000" sy="102000" algn="ctr" rotWithShape="0">
                    <a:prstClr val="black">
                      <a:alpha val="25000"/>
                    </a:prstClr>
                  </a:outerShdw>
                </a:effectLst>
              </a:defRPr>
            </a:lvl3pPr>
          </a:lstStyle>
          <a:p>
            <a:pPr lvl="0"/>
            <a:r>
              <a:rPr lang="en-US" noProof="0"/>
              <a:t>Click to edit Master text styles</a:t>
            </a:r>
          </a:p>
        </p:txBody>
      </p:sp>
      <p:sp>
        <p:nvSpPr>
          <p:cNvPr id="19" name="Picture Placeholder 18">
            <a:extLst>
              <a:ext uri="{FF2B5EF4-FFF2-40B4-BE49-F238E27FC236}">
                <a16:creationId xmlns:a16="http://schemas.microsoft.com/office/drawing/2014/main" id="{6C677BCD-ED1F-4B13-88E6-B887B5050526}"/>
              </a:ext>
            </a:extLst>
          </p:cNvPr>
          <p:cNvSpPr>
            <a:spLocks noGrp="1"/>
          </p:cNvSpPr>
          <p:nvPr>
            <p:ph type="pic" sz="quarter" idx="17"/>
          </p:nvPr>
        </p:nvSpPr>
        <p:spPr>
          <a:xfrm>
            <a:off x="2" y="0"/>
            <a:ext cx="6374847" cy="6858000"/>
          </a:xfrm>
          <a:custGeom>
            <a:avLst/>
            <a:gdLst>
              <a:gd name="connsiteX0" fmla="*/ 351363 w 4781135"/>
              <a:gd name="connsiteY0" fmla="*/ 4913481 h 5143500"/>
              <a:gd name="connsiteX1" fmla="*/ 331613 w 4781135"/>
              <a:gd name="connsiteY1" fmla="*/ 4933530 h 5143500"/>
              <a:gd name="connsiteX2" fmla="*/ 352237 w 4781135"/>
              <a:gd name="connsiteY2" fmla="*/ 4953582 h 5143500"/>
              <a:gd name="connsiteX3" fmla="*/ 371987 w 4781135"/>
              <a:gd name="connsiteY3" fmla="*/ 4933533 h 5143500"/>
              <a:gd name="connsiteX4" fmla="*/ 351363 w 4781135"/>
              <a:gd name="connsiteY4" fmla="*/ 4913481 h 5143500"/>
              <a:gd name="connsiteX5" fmla="*/ 891920 w 4781135"/>
              <a:gd name="connsiteY5" fmla="*/ 4837319 h 5143500"/>
              <a:gd name="connsiteX6" fmla="*/ 927648 w 4781135"/>
              <a:gd name="connsiteY6" fmla="*/ 4877990 h 5143500"/>
              <a:gd name="connsiteX7" fmla="*/ 893949 w 4781135"/>
              <a:gd name="connsiteY7" fmla="*/ 4918669 h 5143500"/>
              <a:gd name="connsiteX8" fmla="*/ 858212 w 4781135"/>
              <a:gd name="connsiteY8" fmla="*/ 4877990 h 5143500"/>
              <a:gd name="connsiteX9" fmla="*/ 891920 w 4781135"/>
              <a:gd name="connsiteY9" fmla="*/ 4837319 h 5143500"/>
              <a:gd name="connsiteX10" fmla="*/ 559545 w 4781135"/>
              <a:gd name="connsiteY10" fmla="*/ 4837319 h 5143500"/>
              <a:gd name="connsiteX11" fmla="*/ 579303 w 4781135"/>
              <a:gd name="connsiteY11" fmla="*/ 4839934 h 5143500"/>
              <a:gd name="connsiteX12" fmla="*/ 586562 w 4781135"/>
              <a:gd name="connsiteY12" fmla="*/ 4847771 h 5143500"/>
              <a:gd name="connsiteX13" fmla="*/ 586562 w 4781135"/>
              <a:gd name="connsiteY13" fmla="*/ 4908209 h 5143500"/>
              <a:gd name="connsiteX14" fmla="*/ 579303 w 4781135"/>
              <a:gd name="connsiteY14" fmla="*/ 4916053 h 5143500"/>
              <a:gd name="connsiteX15" fmla="*/ 559545 w 4781135"/>
              <a:gd name="connsiteY15" fmla="*/ 4918669 h 5143500"/>
              <a:gd name="connsiteX16" fmla="*/ 523519 w 4781135"/>
              <a:gd name="connsiteY16" fmla="*/ 4877990 h 5143500"/>
              <a:gd name="connsiteX17" fmla="*/ 559545 w 4781135"/>
              <a:gd name="connsiteY17" fmla="*/ 4837319 h 5143500"/>
              <a:gd name="connsiteX18" fmla="*/ 1101680 w 4781135"/>
              <a:gd name="connsiteY18" fmla="*/ 4805359 h 5143500"/>
              <a:gd name="connsiteX19" fmla="*/ 1095864 w 4781135"/>
              <a:gd name="connsiteY19" fmla="*/ 4811167 h 5143500"/>
              <a:gd name="connsiteX20" fmla="*/ 1095864 w 4781135"/>
              <a:gd name="connsiteY20" fmla="*/ 4944812 h 5143500"/>
              <a:gd name="connsiteX21" fmla="*/ 1101680 w 4781135"/>
              <a:gd name="connsiteY21" fmla="*/ 4950628 h 5143500"/>
              <a:gd name="connsiteX22" fmla="*/ 1127823 w 4781135"/>
              <a:gd name="connsiteY22" fmla="*/ 4950628 h 5143500"/>
              <a:gd name="connsiteX23" fmla="*/ 1133640 w 4781135"/>
              <a:gd name="connsiteY23" fmla="*/ 4944812 h 5143500"/>
              <a:gd name="connsiteX24" fmla="*/ 1133640 w 4781135"/>
              <a:gd name="connsiteY24" fmla="*/ 4811167 h 5143500"/>
              <a:gd name="connsiteX25" fmla="*/ 1127823 w 4781135"/>
              <a:gd name="connsiteY25" fmla="*/ 4805359 h 5143500"/>
              <a:gd name="connsiteX26" fmla="*/ 891920 w 4781135"/>
              <a:gd name="connsiteY26" fmla="*/ 4802455 h 5143500"/>
              <a:gd name="connsiteX27" fmla="*/ 819859 w 4781135"/>
              <a:gd name="connsiteY27" fmla="*/ 4877990 h 5143500"/>
              <a:gd name="connsiteX28" fmla="*/ 893949 w 4781135"/>
              <a:gd name="connsiteY28" fmla="*/ 4953533 h 5143500"/>
              <a:gd name="connsiteX29" fmla="*/ 966000 w 4781135"/>
              <a:gd name="connsiteY29" fmla="*/ 4877990 h 5143500"/>
              <a:gd name="connsiteX30" fmla="*/ 891920 w 4781135"/>
              <a:gd name="connsiteY30" fmla="*/ 4802455 h 5143500"/>
              <a:gd name="connsiteX31" fmla="*/ 725443 w 4781135"/>
              <a:gd name="connsiteY31" fmla="*/ 4802455 h 5143500"/>
              <a:gd name="connsiteX32" fmla="*/ 667045 w 4781135"/>
              <a:gd name="connsiteY32" fmla="*/ 4812907 h 5143500"/>
              <a:gd name="connsiteX33" fmla="*/ 659777 w 4781135"/>
              <a:gd name="connsiteY33" fmla="*/ 4824531 h 5143500"/>
              <a:gd name="connsiteX34" fmla="*/ 659777 w 4781135"/>
              <a:gd name="connsiteY34" fmla="*/ 4944812 h 5143500"/>
              <a:gd name="connsiteX35" fmla="*/ 665593 w 4781135"/>
              <a:gd name="connsiteY35" fmla="*/ 4950628 h 5143500"/>
              <a:gd name="connsiteX36" fmla="*/ 691736 w 4781135"/>
              <a:gd name="connsiteY36" fmla="*/ 4950628 h 5143500"/>
              <a:gd name="connsiteX37" fmla="*/ 697552 w 4781135"/>
              <a:gd name="connsiteY37" fmla="*/ 4944812 h 5143500"/>
              <a:gd name="connsiteX38" fmla="*/ 697552 w 4781135"/>
              <a:gd name="connsiteY38" fmla="*/ 4847194 h 5143500"/>
              <a:gd name="connsiteX39" fmla="*/ 704522 w 4781135"/>
              <a:gd name="connsiteY39" fmla="*/ 4839636 h 5143500"/>
              <a:gd name="connsiteX40" fmla="*/ 726020 w 4781135"/>
              <a:gd name="connsiteY40" fmla="*/ 4837319 h 5143500"/>
              <a:gd name="connsiteX41" fmla="*/ 754202 w 4781135"/>
              <a:gd name="connsiteY41" fmla="*/ 4862009 h 5143500"/>
              <a:gd name="connsiteX42" fmla="*/ 754202 w 4781135"/>
              <a:gd name="connsiteY42" fmla="*/ 4944812 h 5143500"/>
              <a:gd name="connsiteX43" fmla="*/ 760018 w 4781135"/>
              <a:gd name="connsiteY43" fmla="*/ 4950628 h 5143500"/>
              <a:gd name="connsiteX44" fmla="*/ 786160 w 4781135"/>
              <a:gd name="connsiteY44" fmla="*/ 4950628 h 5143500"/>
              <a:gd name="connsiteX45" fmla="*/ 791976 w 4781135"/>
              <a:gd name="connsiteY45" fmla="*/ 4944812 h 5143500"/>
              <a:gd name="connsiteX46" fmla="*/ 791976 w 4781135"/>
              <a:gd name="connsiteY46" fmla="*/ 4857068 h 5143500"/>
              <a:gd name="connsiteX47" fmla="*/ 725443 w 4781135"/>
              <a:gd name="connsiteY47" fmla="*/ 4802455 h 5143500"/>
              <a:gd name="connsiteX48" fmla="*/ 559834 w 4781135"/>
              <a:gd name="connsiteY48" fmla="*/ 4802455 h 5143500"/>
              <a:gd name="connsiteX49" fmla="*/ 485166 w 4781135"/>
              <a:gd name="connsiteY49" fmla="*/ 4877990 h 5143500"/>
              <a:gd name="connsiteX50" fmla="*/ 559256 w 4781135"/>
              <a:gd name="connsiteY50" fmla="*/ 4953533 h 5143500"/>
              <a:gd name="connsiteX51" fmla="*/ 617068 w 4781135"/>
              <a:gd name="connsiteY51" fmla="*/ 4941908 h 5143500"/>
              <a:gd name="connsiteX52" fmla="*/ 624336 w 4781135"/>
              <a:gd name="connsiteY52" fmla="*/ 4930284 h 5143500"/>
              <a:gd name="connsiteX53" fmla="*/ 624336 w 4781135"/>
              <a:gd name="connsiteY53" fmla="*/ 4824821 h 5143500"/>
              <a:gd name="connsiteX54" fmla="*/ 617068 w 4781135"/>
              <a:gd name="connsiteY54" fmla="*/ 4813204 h 5143500"/>
              <a:gd name="connsiteX55" fmla="*/ 559834 w 4781135"/>
              <a:gd name="connsiteY55" fmla="*/ 4802455 h 5143500"/>
              <a:gd name="connsiteX56" fmla="*/ 398011 w 4781135"/>
              <a:gd name="connsiteY56" fmla="*/ 4801292 h 5143500"/>
              <a:gd name="connsiteX57" fmla="*/ 334092 w 4781135"/>
              <a:gd name="connsiteY57" fmla="*/ 4853587 h 5143500"/>
              <a:gd name="connsiteX58" fmla="*/ 427643 w 4781135"/>
              <a:gd name="connsiteY58" fmla="*/ 4934063 h 5143500"/>
              <a:gd name="connsiteX59" fmla="*/ 425903 w 4781135"/>
              <a:gd name="connsiteY59" fmla="*/ 4944812 h 5143500"/>
              <a:gd name="connsiteX60" fmla="*/ 425613 w 4781135"/>
              <a:gd name="connsiteY60" fmla="*/ 4946561 h 5143500"/>
              <a:gd name="connsiteX61" fmla="*/ 429969 w 4781135"/>
              <a:gd name="connsiteY61" fmla="*/ 4950628 h 5143500"/>
              <a:gd name="connsiteX62" fmla="*/ 456121 w 4781135"/>
              <a:gd name="connsiteY62" fmla="*/ 4950628 h 5143500"/>
              <a:gd name="connsiteX63" fmla="*/ 463668 w 4781135"/>
              <a:gd name="connsiteY63" fmla="*/ 4944812 h 5143500"/>
              <a:gd name="connsiteX64" fmla="*/ 465994 w 4781135"/>
              <a:gd name="connsiteY64" fmla="*/ 4928255 h 5143500"/>
              <a:gd name="connsiteX65" fmla="*/ 372445 w 4781135"/>
              <a:gd name="connsiteY65" fmla="*/ 4850972 h 5143500"/>
              <a:gd name="connsiteX66" fmla="*/ 396847 w 4781135"/>
              <a:gd name="connsiteY66" fmla="*/ 4836444 h 5143500"/>
              <a:gd name="connsiteX67" fmla="*/ 440718 w 4781135"/>
              <a:gd name="connsiteY67" fmla="*/ 4849520 h 5143500"/>
              <a:gd name="connsiteX68" fmla="*/ 445074 w 4781135"/>
              <a:gd name="connsiteY68" fmla="*/ 4850684 h 5143500"/>
              <a:gd name="connsiteX69" fmla="*/ 451467 w 4781135"/>
              <a:gd name="connsiteY69" fmla="*/ 4846616 h 5143500"/>
              <a:gd name="connsiteX70" fmla="*/ 460476 w 4781135"/>
              <a:gd name="connsiteY70" fmla="*/ 4827435 h 5143500"/>
              <a:gd name="connsiteX71" fmla="*/ 461639 w 4781135"/>
              <a:gd name="connsiteY71" fmla="*/ 4822502 h 5143500"/>
              <a:gd name="connsiteX72" fmla="*/ 458150 w 4781135"/>
              <a:gd name="connsiteY72" fmla="*/ 4816686 h 5143500"/>
              <a:gd name="connsiteX73" fmla="*/ 398011 w 4781135"/>
              <a:gd name="connsiteY73" fmla="*/ 4801292 h 5143500"/>
              <a:gd name="connsiteX74" fmla="*/ 1053743 w 4781135"/>
              <a:gd name="connsiteY74" fmla="*/ 4747249 h 5143500"/>
              <a:gd name="connsiteX75" fmla="*/ 994181 w 4781135"/>
              <a:gd name="connsiteY75" fmla="*/ 4808264 h 5143500"/>
              <a:gd name="connsiteX76" fmla="*/ 994181 w 4781135"/>
              <a:gd name="connsiteY76" fmla="*/ 4944812 h 5143500"/>
              <a:gd name="connsiteX77" fmla="*/ 999997 w 4781135"/>
              <a:gd name="connsiteY77" fmla="*/ 4950628 h 5143500"/>
              <a:gd name="connsiteX78" fmla="*/ 1025851 w 4781135"/>
              <a:gd name="connsiteY78" fmla="*/ 4950628 h 5143500"/>
              <a:gd name="connsiteX79" fmla="*/ 1031659 w 4781135"/>
              <a:gd name="connsiteY79" fmla="*/ 4944812 h 5143500"/>
              <a:gd name="connsiteX80" fmla="*/ 1031659 w 4781135"/>
              <a:gd name="connsiteY80" fmla="*/ 4837319 h 5143500"/>
              <a:gd name="connsiteX81" fmla="*/ 1068558 w 4781135"/>
              <a:gd name="connsiteY81" fmla="*/ 4837319 h 5143500"/>
              <a:gd name="connsiteX82" fmla="*/ 1074366 w 4781135"/>
              <a:gd name="connsiteY82" fmla="*/ 4831502 h 5143500"/>
              <a:gd name="connsiteX83" fmla="*/ 1074366 w 4781135"/>
              <a:gd name="connsiteY83" fmla="*/ 4811456 h 5143500"/>
              <a:gd name="connsiteX84" fmla="*/ 1068558 w 4781135"/>
              <a:gd name="connsiteY84" fmla="*/ 4805359 h 5143500"/>
              <a:gd name="connsiteX85" fmla="*/ 1031659 w 4781135"/>
              <a:gd name="connsiteY85" fmla="*/ 4805359 h 5143500"/>
              <a:gd name="connsiteX86" fmla="*/ 1031659 w 4781135"/>
              <a:gd name="connsiteY86" fmla="*/ 4802158 h 5143500"/>
              <a:gd name="connsiteX87" fmla="*/ 1054617 w 4781135"/>
              <a:gd name="connsiteY87" fmla="*/ 4778045 h 5143500"/>
              <a:gd name="connsiteX88" fmla="*/ 1068848 w 4781135"/>
              <a:gd name="connsiteY88" fmla="*/ 4779497 h 5143500"/>
              <a:gd name="connsiteX89" fmla="*/ 1074366 w 4781135"/>
              <a:gd name="connsiteY89" fmla="*/ 4773977 h 5143500"/>
              <a:gd name="connsiteX90" fmla="*/ 1077278 w 4781135"/>
              <a:gd name="connsiteY90" fmla="*/ 4758872 h 5143500"/>
              <a:gd name="connsiteX91" fmla="*/ 1077856 w 4781135"/>
              <a:gd name="connsiteY91" fmla="*/ 4755094 h 5143500"/>
              <a:gd name="connsiteX92" fmla="*/ 1072048 w 4781135"/>
              <a:gd name="connsiteY92" fmla="*/ 4749285 h 5143500"/>
              <a:gd name="connsiteX93" fmla="*/ 1053743 w 4781135"/>
              <a:gd name="connsiteY93" fmla="*/ 4747249 h 5143500"/>
              <a:gd name="connsiteX94" fmla="*/ 1115151 w 4781135"/>
              <a:gd name="connsiteY94" fmla="*/ 4747131 h 5143500"/>
              <a:gd name="connsiteX95" fmla="*/ 1095104 w 4781135"/>
              <a:gd name="connsiteY95" fmla="*/ 4767478 h 5143500"/>
              <a:gd name="connsiteX96" fmla="*/ 1116017 w 4781135"/>
              <a:gd name="connsiteY96" fmla="*/ 4787818 h 5143500"/>
              <a:gd name="connsiteX97" fmla="*/ 1136065 w 4781135"/>
              <a:gd name="connsiteY97" fmla="*/ 4767481 h 5143500"/>
              <a:gd name="connsiteX98" fmla="*/ 1115151 w 4781135"/>
              <a:gd name="connsiteY98" fmla="*/ 4747131 h 5143500"/>
              <a:gd name="connsiteX99" fmla="*/ 0 w 4781135"/>
              <a:gd name="connsiteY99" fmla="*/ 0 h 5143500"/>
              <a:gd name="connsiteX100" fmla="*/ 3673235 w 4781135"/>
              <a:gd name="connsiteY100" fmla="*/ 0 h 5143500"/>
              <a:gd name="connsiteX101" fmla="*/ 3843349 w 4781135"/>
              <a:gd name="connsiteY101" fmla="*/ 145970 h 5143500"/>
              <a:gd name="connsiteX102" fmla="*/ 4781135 w 4781135"/>
              <a:gd name="connsiteY102" fmla="*/ 2622891 h 5143500"/>
              <a:gd name="connsiteX103" fmla="*/ 3861453 w 4781135"/>
              <a:gd name="connsiteY103" fmla="*/ 5081299 h 5143500"/>
              <a:gd name="connsiteX104" fmla="*/ 3792118 w 4781135"/>
              <a:gd name="connsiteY104" fmla="*/ 5143500 h 5143500"/>
              <a:gd name="connsiteX105" fmla="*/ 0 w 4781135"/>
              <a:gd name="connsiteY10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781135" h="5143500">
                <a:moveTo>
                  <a:pt x="351363" y="4913481"/>
                </a:moveTo>
                <a:cubicBezTo>
                  <a:pt x="339456" y="4913486"/>
                  <a:pt x="331612" y="4921037"/>
                  <a:pt x="331613" y="4933530"/>
                </a:cubicBezTo>
                <a:cubicBezTo>
                  <a:pt x="331608" y="4945734"/>
                  <a:pt x="339456" y="4953580"/>
                  <a:pt x="352237" y="4953582"/>
                </a:cubicBezTo>
                <a:cubicBezTo>
                  <a:pt x="364153" y="4953577"/>
                  <a:pt x="371990" y="4945737"/>
                  <a:pt x="371987" y="4933533"/>
                </a:cubicBezTo>
                <a:cubicBezTo>
                  <a:pt x="371995" y="4921039"/>
                  <a:pt x="364153" y="4913482"/>
                  <a:pt x="351363" y="4913481"/>
                </a:cubicBezTo>
                <a:close/>
                <a:moveTo>
                  <a:pt x="891920" y="4837319"/>
                </a:moveTo>
                <a:cubicBezTo>
                  <a:pt x="913418" y="4837319"/>
                  <a:pt x="927648" y="4851260"/>
                  <a:pt x="927648" y="4877990"/>
                </a:cubicBezTo>
                <a:cubicBezTo>
                  <a:pt x="927648" y="4904719"/>
                  <a:pt x="913418" y="4918669"/>
                  <a:pt x="893949" y="4918669"/>
                </a:cubicBezTo>
                <a:cubicBezTo>
                  <a:pt x="872451" y="4918669"/>
                  <a:pt x="858212" y="4904719"/>
                  <a:pt x="858212" y="4877990"/>
                </a:cubicBezTo>
                <a:cubicBezTo>
                  <a:pt x="858212" y="4851260"/>
                  <a:pt x="872451" y="4837319"/>
                  <a:pt x="891920" y="4837319"/>
                </a:cubicBezTo>
                <a:close/>
                <a:moveTo>
                  <a:pt x="559545" y="4837319"/>
                </a:moveTo>
                <a:cubicBezTo>
                  <a:pt x="567390" y="4837319"/>
                  <a:pt x="572909" y="4838184"/>
                  <a:pt x="579303" y="4839934"/>
                </a:cubicBezTo>
                <a:cubicBezTo>
                  <a:pt x="584244" y="4841386"/>
                  <a:pt x="586562" y="4843414"/>
                  <a:pt x="586562" y="4847771"/>
                </a:cubicBezTo>
                <a:lnTo>
                  <a:pt x="586562" y="4908209"/>
                </a:lnTo>
                <a:cubicBezTo>
                  <a:pt x="586562" y="4912564"/>
                  <a:pt x="584244" y="4914601"/>
                  <a:pt x="579303" y="4916053"/>
                </a:cubicBezTo>
                <a:cubicBezTo>
                  <a:pt x="572909" y="4917794"/>
                  <a:pt x="567390" y="4918669"/>
                  <a:pt x="559545" y="4918669"/>
                </a:cubicBezTo>
                <a:cubicBezTo>
                  <a:pt x="540950" y="4918669"/>
                  <a:pt x="523519" y="4907623"/>
                  <a:pt x="523519" y="4877990"/>
                </a:cubicBezTo>
                <a:cubicBezTo>
                  <a:pt x="523519" y="4848356"/>
                  <a:pt x="540950" y="4837319"/>
                  <a:pt x="559545" y="4837319"/>
                </a:cubicBezTo>
                <a:close/>
                <a:moveTo>
                  <a:pt x="1101680" y="4805359"/>
                </a:moveTo>
                <a:cubicBezTo>
                  <a:pt x="1098191" y="4805359"/>
                  <a:pt x="1095864" y="4807677"/>
                  <a:pt x="1095864" y="4811167"/>
                </a:cubicBezTo>
                <a:lnTo>
                  <a:pt x="1095864" y="4944812"/>
                </a:lnTo>
                <a:cubicBezTo>
                  <a:pt x="1095864" y="4948301"/>
                  <a:pt x="1098191" y="4950628"/>
                  <a:pt x="1101680" y="4950628"/>
                </a:cubicBezTo>
                <a:lnTo>
                  <a:pt x="1127823" y="4950628"/>
                </a:lnTo>
                <a:cubicBezTo>
                  <a:pt x="1131313" y="4950628"/>
                  <a:pt x="1133640" y="4948301"/>
                  <a:pt x="1133640" y="4944812"/>
                </a:cubicBezTo>
                <a:lnTo>
                  <a:pt x="1133640" y="4811167"/>
                </a:lnTo>
                <a:cubicBezTo>
                  <a:pt x="1133640" y="4807677"/>
                  <a:pt x="1131313" y="4805359"/>
                  <a:pt x="1127823" y="4805359"/>
                </a:cubicBezTo>
                <a:close/>
                <a:moveTo>
                  <a:pt x="891920" y="4802455"/>
                </a:moveTo>
                <a:cubicBezTo>
                  <a:pt x="848337" y="4802455"/>
                  <a:pt x="819859" y="4834118"/>
                  <a:pt x="819859" y="4877990"/>
                </a:cubicBezTo>
                <a:cubicBezTo>
                  <a:pt x="819859" y="4921862"/>
                  <a:pt x="848337" y="4953533"/>
                  <a:pt x="893949" y="4953533"/>
                </a:cubicBezTo>
                <a:cubicBezTo>
                  <a:pt x="937531" y="4953533"/>
                  <a:pt x="966000" y="4921862"/>
                  <a:pt x="966000" y="4877990"/>
                </a:cubicBezTo>
                <a:cubicBezTo>
                  <a:pt x="966000" y="4834118"/>
                  <a:pt x="937531" y="4802455"/>
                  <a:pt x="891920" y="4802455"/>
                </a:cubicBezTo>
                <a:close/>
                <a:moveTo>
                  <a:pt x="725443" y="4802455"/>
                </a:moveTo>
                <a:cubicBezTo>
                  <a:pt x="708301" y="4802455"/>
                  <a:pt x="688255" y="4805359"/>
                  <a:pt x="667045" y="4812907"/>
                </a:cubicBezTo>
                <a:cubicBezTo>
                  <a:pt x="662977" y="4814359"/>
                  <a:pt x="659777" y="4817849"/>
                  <a:pt x="659777" y="4824531"/>
                </a:cubicBezTo>
                <a:lnTo>
                  <a:pt x="659777" y="4944812"/>
                </a:lnTo>
                <a:cubicBezTo>
                  <a:pt x="659777" y="4948301"/>
                  <a:pt x="662103" y="4950628"/>
                  <a:pt x="665593" y="4950628"/>
                </a:cubicBezTo>
                <a:lnTo>
                  <a:pt x="691736" y="4950628"/>
                </a:lnTo>
                <a:cubicBezTo>
                  <a:pt x="695225" y="4950628"/>
                  <a:pt x="697552" y="4948301"/>
                  <a:pt x="697552" y="4944812"/>
                </a:cubicBezTo>
                <a:lnTo>
                  <a:pt x="697552" y="4847194"/>
                </a:lnTo>
                <a:cubicBezTo>
                  <a:pt x="697552" y="4842838"/>
                  <a:pt x="699870" y="4840800"/>
                  <a:pt x="704522" y="4839636"/>
                </a:cubicBezTo>
                <a:cubicBezTo>
                  <a:pt x="712079" y="4837896"/>
                  <a:pt x="717012" y="4837319"/>
                  <a:pt x="726020" y="4837319"/>
                </a:cubicBezTo>
                <a:cubicBezTo>
                  <a:pt x="741711" y="4837319"/>
                  <a:pt x="754202" y="4844578"/>
                  <a:pt x="754202" y="4862009"/>
                </a:cubicBezTo>
                <a:lnTo>
                  <a:pt x="754202" y="4944812"/>
                </a:lnTo>
                <a:cubicBezTo>
                  <a:pt x="754202" y="4948301"/>
                  <a:pt x="756528" y="4950628"/>
                  <a:pt x="760018" y="4950628"/>
                </a:cubicBezTo>
                <a:lnTo>
                  <a:pt x="786160" y="4950628"/>
                </a:lnTo>
                <a:cubicBezTo>
                  <a:pt x="789650" y="4950628"/>
                  <a:pt x="791976" y="4948301"/>
                  <a:pt x="791976" y="4944812"/>
                </a:cubicBezTo>
                <a:lnTo>
                  <a:pt x="791976" y="4857068"/>
                </a:lnTo>
                <a:cubicBezTo>
                  <a:pt x="791976" y="4821627"/>
                  <a:pt x="770181" y="4802455"/>
                  <a:pt x="725443" y="4802455"/>
                </a:cubicBezTo>
                <a:close/>
                <a:moveTo>
                  <a:pt x="559834" y="4802455"/>
                </a:moveTo>
                <a:cubicBezTo>
                  <a:pt x="515971" y="4802455"/>
                  <a:pt x="485166" y="4831799"/>
                  <a:pt x="485166" y="4877990"/>
                </a:cubicBezTo>
                <a:cubicBezTo>
                  <a:pt x="485166" y="4924766"/>
                  <a:pt x="511896" y="4953533"/>
                  <a:pt x="559256" y="4953533"/>
                </a:cubicBezTo>
                <a:cubicBezTo>
                  <a:pt x="578427" y="4953533"/>
                  <a:pt x="597022" y="4950331"/>
                  <a:pt x="617068" y="4941908"/>
                </a:cubicBezTo>
                <a:cubicBezTo>
                  <a:pt x="621722" y="4939879"/>
                  <a:pt x="624336" y="4936678"/>
                  <a:pt x="624336" y="4930284"/>
                </a:cubicBezTo>
                <a:lnTo>
                  <a:pt x="624336" y="4824821"/>
                </a:lnTo>
                <a:cubicBezTo>
                  <a:pt x="624336" y="4818138"/>
                  <a:pt x="621722" y="4814946"/>
                  <a:pt x="617068" y="4813204"/>
                </a:cubicBezTo>
                <a:cubicBezTo>
                  <a:pt x="597897" y="4805936"/>
                  <a:pt x="579879" y="4802455"/>
                  <a:pt x="559834" y="4802455"/>
                </a:cubicBezTo>
                <a:close/>
                <a:moveTo>
                  <a:pt x="398011" y="4801292"/>
                </a:moveTo>
                <a:cubicBezTo>
                  <a:pt x="359080" y="4801292"/>
                  <a:pt x="334092" y="4822205"/>
                  <a:pt x="334092" y="4853587"/>
                </a:cubicBezTo>
                <a:cubicBezTo>
                  <a:pt x="334092" y="4915179"/>
                  <a:pt x="427643" y="4891337"/>
                  <a:pt x="427643" y="4934063"/>
                </a:cubicBezTo>
                <a:cubicBezTo>
                  <a:pt x="427643" y="4938419"/>
                  <a:pt x="427065" y="4941033"/>
                  <a:pt x="425903" y="4944812"/>
                </a:cubicBezTo>
                <a:cubicBezTo>
                  <a:pt x="425613" y="4945398"/>
                  <a:pt x="425613" y="4945975"/>
                  <a:pt x="425613" y="4946561"/>
                </a:cubicBezTo>
                <a:cubicBezTo>
                  <a:pt x="425613" y="4948879"/>
                  <a:pt x="427065" y="4950628"/>
                  <a:pt x="429969" y="4950628"/>
                </a:cubicBezTo>
                <a:lnTo>
                  <a:pt x="456121" y="4950628"/>
                </a:lnTo>
                <a:cubicBezTo>
                  <a:pt x="460476" y="4950628"/>
                  <a:pt x="462216" y="4949176"/>
                  <a:pt x="463668" y="4944812"/>
                </a:cubicBezTo>
                <a:cubicBezTo>
                  <a:pt x="465418" y="4939879"/>
                  <a:pt x="465994" y="4933196"/>
                  <a:pt x="465994" y="4928255"/>
                </a:cubicBezTo>
                <a:cubicBezTo>
                  <a:pt x="465994" y="4862299"/>
                  <a:pt x="372445" y="4878177"/>
                  <a:pt x="372445" y="4850972"/>
                </a:cubicBezTo>
                <a:cubicBezTo>
                  <a:pt x="372445" y="4842074"/>
                  <a:pt x="381454" y="4836444"/>
                  <a:pt x="396847" y="4836444"/>
                </a:cubicBezTo>
                <a:cubicBezTo>
                  <a:pt x="411664" y="4836444"/>
                  <a:pt x="425903" y="4841386"/>
                  <a:pt x="440718" y="4849520"/>
                </a:cubicBezTo>
                <a:cubicBezTo>
                  <a:pt x="442170" y="4850386"/>
                  <a:pt x="443622" y="4850684"/>
                  <a:pt x="445074" y="4850684"/>
                </a:cubicBezTo>
                <a:cubicBezTo>
                  <a:pt x="447689" y="4850684"/>
                  <a:pt x="450305" y="4849231"/>
                  <a:pt x="451467" y="4846616"/>
                </a:cubicBezTo>
                <a:lnTo>
                  <a:pt x="460476" y="4827435"/>
                </a:lnTo>
                <a:cubicBezTo>
                  <a:pt x="461317" y="4825652"/>
                  <a:pt x="461639" y="4823954"/>
                  <a:pt x="461639" y="4822502"/>
                </a:cubicBezTo>
                <a:cubicBezTo>
                  <a:pt x="461639" y="4820176"/>
                  <a:pt x="460485" y="4817858"/>
                  <a:pt x="458150" y="4816686"/>
                </a:cubicBezTo>
                <a:cubicBezTo>
                  <a:pt x="440141" y="4806226"/>
                  <a:pt x="418635" y="4801292"/>
                  <a:pt x="398011" y="4801292"/>
                </a:cubicBezTo>
                <a:close/>
                <a:moveTo>
                  <a:pt x="1053743" y="4747249"/>
                </a:moveTo>
                <a:cubicBezTo>
                  <a:pt x="1017716" y="4747249"/>
                  <a:pt x="994181" y="4766420"/>
                  <a:pt x="994181" y="4808264"/>
                </a:cubicBezTo>
                <a:lnTo>
                  <a:pt x="994181" y="4944812"/>
                </a:lnTo>
                <a:cubicBezTo>
                  <a:pt x="994181" y="4948301"/>
                  <a:pt x="996508" y="4950628"/>
                  <a:pt x="999997" y="4950628"/>
                </a:cubicBezTo>
                <a:lnTo>
                  <a:pt x="1025851" y="4950628"/>
                </a:lnTo>
                <a:cubicBezTo>
                  <a:pt x="1029340" y="4950628"/>
                  <a:pt x="1031659" y="4948301"/>
                  <a:pt x="1031659" y="4944812"/>
                </a:cubicBezTo>
                <a:lnTo>
                  <a:pt x="1031659" y="4837319"/>
                </a:lnTo>
                <a:lnTo>
                  <a:pt x="1068558" y="4837319"/>
                </a:lnTo>
                <a:cubicBezTo>
                  <a:pt x="1072338" y="4837319"/>
                  <a:pt x="1074366" y="4834992"/>
                  <a:pt x="1074366" y="4831502"/>
                </a:cubicBezTo>
                <a:lnTo>
                  <a:pt x="1074366" y="4811456"/>
                </a:lnTo>
                <a:cubicBezTo>
                  <a:pt x="1074366" y="4807677"/>
                  <a:pt x="1072338" y="4805359"/>
                  <a:pt x="1068558" y="4805359"/>
                </a:cubicBezTo>
                <a:lnTo>
                  <a:pt x="1031659" y="4805359"/>
                </a:lnTo>
                <a:lnTo>
                  <a:pt x="1031659" y="4802158"/>
                </a:lnTo>
                <a:cubicBezTo>
                  <a:pt x="1031659" y="4786179"/>
                  <a:pt x="1038637" y="4778045"/>
                  <a:pt x="1054617" y="4778045"/>
                </a:cubicBezTo>
                <a:cubicBezTo>
                  <a:pt x="1060425" y="4778045"/>
                  <a:pt x="1066682" y="4779497"/>
                  <a:pt x="1068848" y="4779497"/>
                </a:cubicBezTo>
                <a:cubicBezTo>
                  <a:pt x="1072338" y="4779497"/>
                  <a:pt x="1073790" y="4777467"/>
                  <a:pt x="1074366" y="4773977"/>
                </a:cubicBezTo>
                <a:lnTo>
                  <a:pt x="1077278" y="4758872"/>
                </a:lnTo>
                <a:cubicBezTo>
                  <a:pt x="1077533" y="4757531"/>
                  <a:pt x="1077856" y="4756351"/>
                  <a:pt x="1077856" y="4755094"/>
                </a:cubicBezTo>
                <a:cubicBezTo>
                  <a:pt x="1077856" y="4751868"/>
                  <a:pt x="1076116" y="4750152"/>
                  <a:pt x="1072048" y="4749285"/>
                </a:cubicBezTo>
                <a:cubicBezTo>
                  <a:pt x="1066232" y="4747834"/>
                  <a:pt x="1059941" y="4747249"/>
                  <a:pt x="1053743" y="4747249"/>
                </a:cubicBezTo>
                <a:close/>
                <a:moveTo>
                  <a:pt x="1115151" y="4747131"/>
                </a:moveTo>
                <a:cubicBezTo>
                  <a:pt x="1102947" y="4747139"/>
                  <a:pt x="1095102" y="4754688"/>
                  <a:pt x="1095104" y="4767478"/>
                </a:cubicBezTo>
                <a:cubicBezTo>
                  <a:pt x="1095101" y="4779971"/>
                  <a:pt x="1102947" y="4787811"/>
                  <a:pt x="1116017" y="4787818"/>
                </a:cubicBezTo>
                <a:cubicBezTo>
                  <a:pt x="1127932" y="4787817"/>
                  <a:pt x="1136070" y="4779974"/>
                  <a:pt x="1136065" y="4767481"/>
                </a:cubicBezTo>
                <a:cubicBezTo>
                  <a:pt x="1136070" y="4754690"/>
                  <a:pt x="1127932" y="4747137"/>
                  <a:pt x="1115151" y="4747131"/>
                </a:cubicBezTo>
                <a:close/>
                <a:moveTo>
                  <a:pt x="0" y="0"/>
                </a:moveTo>
                <a:lnTo>
                  <a:pt x="3673235" y="0"/>
                </a:lnTo>
                <a:lnTo>
                  <a:pt x="3843349" y="145970"/>
                </a:lnTo>
                <a:cubicBezTo>
                  <a:pt x="4444478" y="723140"/>
                  <a:pt x="4781135" y="1564827"/>
                  <a:pt x="4781135" y="2622891"/>
                </a:cubicBezTo>
                <a:cubicBezTo>
                  <a:pt x="4781257" y="3656845"/>
                  <a:pt x="4444586" y="4498301"/>
                  <a:pt x="3861453" y="5081299"/>
                </a:cubicBezTo>
                <a:lnTo>
                  <a:pt x="3792118" y="5143500"/>
                </a:lnTo>
                <a:lnTo>
                  <a:pt x="0" y="5143500"/>
                </a:lnTo>
                <a:close/>
              </a:path>
            </a:pathLst>
          </a:custGeom>
        </p:spPr>
        <p:txBody>
          <a:bodyPr wrap="square">
            <a:noAutofit/>
          </a:bodyPr>
          <a:lstStyle>
            <a:lvl1pPr>
              <a:defRPr>
                <a:noFill/>
              </a:defRPr>
            </a:lvl1pPr>
          </a:lstStyle>
          <a:p>
            <a:r>
              <a:rPr lang="en-US" noProof="0"/>
              <a:t>Click icon to add picture</a:t>
            </a:r>
          </a:p>
        </p:txBody>
      </p:sp>
      <p:grpSp>
        <p:nvGrpSpPr>
          <p:cNvPr id="20" name="Graphique 7">
            <a:extLst>
              <a:ext uri="{FF2B5EF4-FFF2-40B4-BE49-F238E27FC236}">
                <a16:creationId xmlns:a16="http://schemas.microsoft.com/office/drawing/2014/main" id="{41A6B5B5-03B8-49D6-8E7D-7234849CFE6E}"/>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21" name="Forme libre : forme 9">
              <a:extLst>
                <a:ext uri="{FF2B5EF4-FFF2-40B4-BE49-F238E27FC236}">
                  <a16:creationId xmlns:a16="http://schemas.microsoft.com/office/drawing/2014/main" id="{894C3BCE-0F75-41F2-8D95-D17AC0094E07}"/>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2" name="Forme libre : forme 10">
              <a:extLst>
                <a:ext uri="{FF2B5EF4-FFF2-40B4-BE49-F238E27FC236}">
                  <a16:creationId xmlns:a16="http://schemas.microsoft.com/office/drawing/2014/main" id="{3504E00F-BFEB-45F7-8ABF-8EDFD10A356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3" name="Forme libre : forme 11">
              <a:extLst>
                <a:ext uri="{FF2B5EF4-FFF2-40B4-BE49-F238E27FC236}">
                  <a16:creationId xmlns:a16="http://schemas.microsoft.com/office/drawing/2014/main" id="{62970186-18A1-474A-9D38-2066088D8A0F}"/>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2" name="TextBox 1">
            <a:extLst>
              <a:ext uri="{FF2B5EF4-FFF2-40B4-BE49-F238E27FC236}">
                <a16:creationId xmlns:a16="http://schemas.microsoft.com/office/drawing/2014/main" id="{84E03B11-3BA8-180A-9A22-DDEDF4713147}"/>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0127561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Text next to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C5F3432-6FAD-4E94-8F10-E3A9F64580C5}"/>
              </a:ext>
            </a:extLst>
          </p:cNvPr>
          <p:cNvSpPr>
            <a:spLocks noGrp="1"/>
          </p:cNvSpPr>
          <p:nvPr>
            <p:ph type="pic" sz="quarter" idx="17"/>
          </p:nvPr>
        </p:nvSpPr>
        <p:spPr>
          <a:xfrm>
            <a:off x="0" y="0"/>
            <a:ext cx="6096000" cy="6858000"/>
          </a:xfrm>
          <a:custGeom>
            <a:avLst/>
            <a:gdLst>
              <a:gd name="connsiteX0" fmla="*/ 351364 w 4572000"/>
              <a:gd name="connsiteY0" fmla="*/ 4913481 h 5143500"/>
              <a:gd name="connsiteX1" fmla="*/ 331614 w 4572000"/>
              <a:gd name="connsiteY1" fmla="*/ 4933530 h 5143500"/>
              <a:gd name="connsiteX2" fmla="*/ 352238 w 4572000"/>
              <a:gd name="connsiteY2" fmla="*/ 4953582 h 5143500"/>
              <a:gd name="connsiteX3" fmla="*/ 371988 w 4572000"/>
              <a:gd name="connsiteY3" fmla="*/ 4933533 h 5143500"/>
              <a:gd name="connsiteX4" fmla="*/ 351364 w 4572000"/>
              <a:gd name="connsiteY4" fmla="*/ 4913481 h 5143500"/>
              <a:gd name="connsiteX5" fmla="*/ 892594 w 4572000"/>
              <a:gd name="connsiteY5" fmla="*/ 4837587 h 5143500"/>
              <a:gd name="connsiteX6" fmla="*/ 917847 w 4572000"/>
              <a:gd name="connsiteY6" fmla="*/ 4847631 h 5143500"/>
              <a:gd name="connsiteX7" fmla="*/ 927649 w 4572000"/>
              <a:gd name="connsiteY7" fmla="*/ 4877990 h 5143500"/>
              <a:gd name="connsiteX8" fmla="*/ 918101 w 4572000"/>
              <a:gd name="connsiteY8" fmla="*/ 4908353 h 5143500"/>
              <a:gd name="connsiteX9" fmla="*/ 894867 w 4572000"/>
              <a:gd name="connsiteY9" fmla="*/ 4918277 h 5143500"/>
              <a:gd name="connsiteX10" fmla="*/ 868934 w 4572000"/>
              <a:gd name="connsiteY10" fmla="*/ 4908080 h 5143500"/>
              <a:gd name="connsiteX11" fmla="*/ 859063 w 4572000"/>
              <a:gd name="connsiteY11" fmla="*/ 4877877 h 5143500"/>
              <a:gd name="connsiteX12" fmla="*/ 868679 w 4572000"/>
              <a:gd name="connsiteY12" fmla="*/ 4847677 h 5143500"/>
              <a:gd name="connsiteX13" fmla="*/ 559058 w 4572000"/>
              <a:gd name="connsiteY13" fmla="*/ 4837499 h 5143500"/>
              <a:gd name="connsiteX14" fmla="*/ 578337 w 4572000"/>
              <a:gd name="connsiteY14" fmla="*/ 4840021 h 5143500"/>
              <a:gd name="connsiteX15" fmla="*/ 585644 w 4572000"/>
              <a:gd name="connsiteY15" fmla="*/ 4847817 h 5143500"/>
              <a:gd name="connsiteX16" fmla="*/ 585644 w 4572000"/>
              <a:gd name="connsiteY16" fmla="*/ 4907937 h 5143500"/>
              <a:gd name="connsiteX17" fmla="*/ 578337 w 4572000"/>
              <a:gd name="connsiteY17" fmla="*/ 4915741 h 5143500"/>
              <a:gd name="connsiteX18" fmla="*/ 558606 w 4572000"/>
              <a:gd name="connsiteY18" fmla="*/ 4918322 h 5143500"/>
              <a:gd name="connsiteX19" fmla="*/ 534560 w 4572000"/>
              <a:gd name="connsiteY19" fmla="*/ 4909442 h 5143500"/>
              <a:gd name="connsiteX20" fmla="*/ 523520 w 4572000"/>
              <a:gd name="connsiteY20" fmla="*/ 4877990 h 5143500"/>
              <a:gd name="connsiteX21" fmla="*/ 534560 w 4572000"/>
              <a:gd name="connsiteY21" fmla="*/ 4846542 h 5143500"/>
              <a:gd name="connsiteX22" fmla="*/ 1101681 w 4572000"/>
              <a:gd name="connsiteY22" fmla="*/ 4805359 h 5143500"/>
              <a:gd name="connsiteX23" fmla="*/ 1095865 w 4572000"/>
              <a:gd name="connsiteY23" fmla="*/ 4811167 h 5143500"/>
              <a:gd name="connsiteX24" fmla="*/ 1095865 w 4572000"/>
              <a:gd name="connsiteY24" fmla="*/ 4944812 h 5143500"/>
              <a:gd name="connsiteX25" fmla="*/ 1101681 w 4572000"/>
              <a:gd name="connsiteY25" fmla="*/ 4950628 h 5143500"/>
              <a:gd name="connsiteX26" fmla="*/ 1127824 w 4572000"/>
              <a:gd name="connsiteY26" fmla="*/ 4950628 h 5143500"/>
              <a:gd name="connsiteX27" fmla="*/ 1128318 w 4572000"/>
              <a:gd name="connsiteY27" fmla="*/ 4950134 h 5143500"/>
              <a:gd name="connsiteX28" fmla="*/ 1130432 w 4572000"/>
              <a:gd name="connsiteY28" fmla="*/ 4950134 h 5143500"/>
              <a:gd name="connsiteX29" fmla="*/ 1136286 w 4572000"/>
              <a:gd name="connsiteY29" fmla="*/ 4944348 h 5143500"/>
              <a:gd name="connsiteX30" fmla="*/ 1136286 w 4572000"/>
              <a:gd name="connsiteY30" fmla="*/ 4811405 h 5143500"/>
              <a:gd name="connsiteX31" fmla="*/ 1130432 w 4572000"/>
              <a:gd name="connsiteY31" fmla="*/ 4805627 h 5143500"/>
              <a:gd name="connsiteX32" fmla="*/ 1128093 w 4572000"/>
              <a:gd name="connsiteY32" fmla="*/ 4805627 h 5143500"/>
              <a:gd name="connsiteX33" fmla="*/ 1127824 w 4572000"/>
              <a:gd name="connsiteY33" fmla="*/ 4805359 h 5143500"/>
              <a:gd name="connsiteX34" fmla="*/ 891921 w 4572000"/>
              <a:gd name="connsiteY34" fmla="*/ 4802455 h 5143500"/>
              <a:gd name="connsiteX35" fmla="*/ 819860 w 4572000"/>
              <a:gd name="connsiteY35" fmla="*/ 4877990 h 5143500"/>
              <a:gd name="connsiteX36" fmla="*/ 893950 w 4572000"/>
              <a:gd name="connsiteY36" fmla="*/ 4953533 h 5143500"/>
              <a:gd name="connsiteX37" fmla="*/ 923594 w 4572000"/>
              <a:gd name="connsiteY37" fmla="*/ 4947899 h 5143500"/>
              <a:gd name="connsiteX38" fmla="*/ 924072 w 4572000"/>
              <a:gd name="connsiteY38" fmla="*/ 4947569 h 5143500"/>
              <a:gd name="connsiteX39" fmla="*/ 924870 w 4572000"/>
              <a:gd name="connsiteY39" fmla="*/ 4947419 h 5143500"/>
              <a:gd name="connsiteX40" fmla="*/ 967554 w 4572000"/>
              <a:gd name="connsiteY40" fmla="*/ 4877877 h 5143500"/>
              <a:gd name="connsiteX41" fmla="*/ 924009 w 4572000"/>
              <a:gd name="connsiteY41" fmla="*/ 4808342 h 5143500"/>
              <a:gd name="connsiteX42" fmla="*/ 922788 w 4572000"/>
              <a:gd name="connsiteY42" fmla="*/ 4808122 h 5143500"/>
              <a:gd name="connsiteX43" fmla="*/ 922738 w 4572000"/>
              <a:gd name="connsiteY43" fmla="*/ 4808088 h 5143500"/>
              <a:gd name="connsiteX44" fmla="*/ 891921 w 4572000"/>
              <a:gd name="connsiteY44" fmla="*/ 4802455 h 5143500"/>
              <a:gd name="connsiteX45" fmla="*/ 725444 w 4572000"/>
              <a:gd name="connsiteY45" fmla="*/ 4802455 h 5143500"/>
              <a:gd name="connsiteX46" fmla="*/ 667046 w 4572000"/>
              <a:gd name="connsiteY46" fmla="*/ 4812907 h 5143500"/>
              <a:gd name="connsiteX47" fmla="*/ 666934 w 4572000"/>
              <a:gd name="connsiteY47" fmla="*/ 4813086 h 5143500"/>
              <a:gd name="connsiteX48" fmla="*/ 666651 w 4572000"/>
              <a:gd name="connsiteY48" fmla="*/ 4813136 h 5143500"/>
              <a:gd name="connsiteX49" fmla="*/ 659335 w 4572000"/>
              <a:gd name="connsiteY49" fmla="*/ 4824699 h 5143500"/>
              <a:gd name="connsiteX50" fmla="*/ 659335 w 4572000"/>
              <a:gd name="connsiteY50" fmla="*/ 4944348 h 5143500"/>
              <a:gd name="connsiteX51" fmla="*/ 659778 w 4572000"/>
              <a:gd name="connsiteY51" fmla="*/ 4944785 h 5143500"/>
              <a:gd name="connsiteX52" fmla="*/ 659778 w 4572000"/>
              <a:gd name="connsiteY52" fmla="*/ 4944812 h 5143500"/>
              <a:gd name="connsiteX53" fmla="*/ 665594 w 4572000"/>
              <a:gd name="connsiteY53" fmla="*/ 4950628 h 5143500"/>
              <a:gd name="connsiteX54" fmla="*/ 691737 w 4572000"/>
              <a:gd name="connsiteY54" fmla="*/ 4950628 h 5143500"/>
              <a:gd name="connsiteX55" fmla="*/ 697553 w 4572000"/>
              <a:gd name="connsiteY55" fmla="*/ 4944812 h 5143500"/>
              <a:gd name="connsiteX56" fmla="*/ 697553 w 4572000"/>
              <a:gd name="connsiteY56" fmla="*/ 4847194 h 5143500"/>
              <a:gd name="connsiteX57" fmla="*/ 704449 w 4572000"/>
              <a:gd name="connsiteY57" fmla="*/ 4839717 h 5143500"/>
              <a:gd name="connsiteX58" fmla="*/ 726010 w 4572000"/>
              <a:gd name="connsiteY58" fmla="*/ 4837419 h 5143500"/>
              <a:gd name="connsiteX59" fmla="*/ 746014 w 4572000"/>
              <a:gd name="connsiteY59" fmla="*/ 4843168 h 5143500"/>
              <a:gd name="connsiteX60" fmla="*/ 754203 w 4572000"/>
              <a:gd name="connsiteY60" fmla="*/ 4862009 h 5143500"/>
              <a:gd name="connsiteX61" fmla="*/ 754203 w 4572000"/>
              <a:gd name="connsiteY61" fmla="*/ 4944812 h 5143500"/>
              <a:gd name="connsiteX62" fmla="*/ 760019 w 4572000"/>
              <a:gd name="connsiteY62" fmla="*/ 4950628 h 5143500"/>
              <a:gd name="connsiteX63" fmla="*/ 786161 w 4572000"/>
              <a:gd name="connsiteY63" fmla="*/ 4950628 h 5143500"/>
              <a:gd name="connsiteX64" fmla="*/ 791977 w 4572000"/>
              <a:gd name="connsiteY64" fmla="*/ 4944812 h 5143500"/>
              <a:gd name="connsiteX65" fmla="*/ 791977 w 4572000"/>
              <a:gd name="connsiteY65" fmla="*/ 4944762 h 5143500"/>
              <a:gd name="connsiteX66" fmla="*/ 792396 w 4572000"/>
              <a:gd name="connsiteY66" fmla="*/ 4944348 h 5143500"/>
              <a:gd name="connsiteX67" fmla="*/ 792396 w 4572000"/>
              <a:gd name="connsiteY67" fmla="*/ 4857065 h 5143500"/>
              <a:gd name="connsiteX68" fmla="*/ 775798 w 4572000"/>
              <a:gd name="connsiteY68" fmla="*/ 4816682 h 5143500"/>
              <a:gd name="connsiteX69" fmla="*/ 775550 w 4572000"/>
              <a:gd name="connsiteY69" fmla="*/ 4816558 h 5143500"/>
              <a:gd name="connsiteX70" fmla="*/ 775487 w 4572000"/>
              <a:gd name="connsiteY70" fmla="*/ 4816471 h 5143500"/>
              <a:gd name="connsiteX71" fmla="*/ 725444 w 4572000"/>
              <a:gd name="connsiteY71" fmla="*/ 4802455 h 5143500"/>
              <a:gd name="connsiteX72" fmla="*/ 559835 w 4572000"/>
              <a:gd name="connsiteY72" fmla="*/ 4802455 h 5143500"/>
              <a:gd name="connsiteX73" fmla="*/ 529663 w 4572000"/>
              <a:gd name="connsiteY73" fmla="*/ 4807762 h 5143500"/>
              <a:gd name="connsiteX74" fmla="*/ 529596 w 4572000"/>
              <a:gd name="connsiteY74" fmla="*/ 4807805 h 5143500"/>
              <a:gd name="connsiteX75" fmla="*/ 528373 w 4572000"/>
              <a:gd name="connsiteY75" fmla="*/ 4808018 h 5143500"/>
              <a:gd name="connsiteX76" fmla="*/ 483587 w 4572000"/>
              <a:gd name="connsiteY76" fmla="*/ 4877877 h 5143500"/>
              <a:gd name="connsiteX77" fmla="*/ 526397 w 4572000"/>
              <a:gd name="connsiteY77" fmla="*/ 4947825 h 5143500"/>
              <a:gd name="connsiteX78" fmla="*/ 527143 w 4572000"/>
              <a:gd name="connsiteY78" fmla="*/ 4947947 h 5143500"/>
              <a:gd name="connsiteX79" fmla="*/ 527701 w 4572000"/>
              <a:gd name="connsiteY79" fmla="*/ 4948307 h 5143500"/>
              <a:gd name="connsiteX80" fmla="*/ 559257 w 4572000"/>
              <a:gd name="connsiteY80" fmla="*/ 4953533 h 5143500"/>
              <a:gd name="connsiteX81" fmla="*/ 617069 w 4572000"/>
              <a:gd name="connsiteY81" fmla="*/ 4941908 h 5143500"/>
              <a:gd name="connsiteX82" fmla="*/ 624338 w 4572000"/>
              <a:gd name="connsiteY82" fmla="*/ 4930284 h 5143500"/>
              <a:gd name="connsiteX83" fmla="*/ 624338 w 4572000"/>
              <a:gd name="connsiteY83" fmla="*/ 4824821 h 5143500"/>
              <a:gd name="connsiteX84" fmla="*/ 617069 w 4572000"/>
              <a:gd name="connsiteY84" fmla="*/ 4813204 h 5143500"/>
              <a:gd name="connsiteX85" fmla="*/ 559835 w 4572000"/>
              <a:gd name="connsiteY85" fmla="*/ 4802455 h 5143500"/>
              <a:gd name="connsiteX86" fmla="*/ 398012 w 4572000"/>
              <a:gd name="connsiteY86" fmla="*/ 4801292 h 5143500"/>
              <a:gd name="connsiteX87" fmla="*/ 396528 w 4572000"/>
              <a:gd name="connsiteY87" fmla="*/ 4801750 h 5143500"/>
              <a:gd name="connsiteX88" fmla="*/ 395863 w 4572000"/>
              <a:gd name="connsiteY88" fmla="*/ 4801582 h 5143500"/>
              <a:gd name="connsiteX89" fmla="*/ 331528 w 4572000"/>
              <a:gd name="connsiteY89" fmla="*/ 4853603 h 5143500"/>
              <a:gd name="connsiteX90" fmla="*/ 425688 w 4572000"/>
              <a:gd name="connsiteY90" fmla="*/ 4933656 h 5143500"/>
              <a:gd name="connsiteX91" fmla="*/ 423937 w 4572000"/>
              <a:gd name="connsiteY91" fmla="*/ 4944348 h 5143500"/>
              <a:gd name="connsiteX92" fmla="*/ 423646 w 4572000"/>
              <a:gd name="connsiteY92" fmla="*/ 4946089 h 5143500"/>
              <a:gd name="connsiteX93" fmla="*/ 428030 w 4572000"/>
              <a:gd name="connsiteY93" fmla="*/ 4950134 h 5143500"/>
              <a:gd name="connsiteX94" fmla="*/ 429441 w 4572000"/>
              <a:gd name="connsiteY94" fmla="*/ 4950134 h 5143500"/>
              <a:gd name="connsiteX95" fmla="*/ 429970 w 4572000"/>
              <a:gd name="connsiteY95" fmla="*/ 4950628 h 5143500"/>
              <a:gd name="connsiteX96" fmla="*/ 456122 w 4572000"/>
              <a:gd name="connsiteY96" fmla="*/ 4950628 h 5143500"/>
              <a:gd name="connsiteX97" fmla="*/ 463669 w 4572000"/>
              <a:gd name="connsiteY97" fmla="*/ 4944812 h 5143500"/>
              <a:gd name="connsiteX98" fmla="*/ 465995 w 4572000"/>
              <a:gd name="connsiteY98" fmla="*/ 4928255 h 5143500"/>
              <a:gd name="connsiteX99" fmla="*/ 372446 w 4572000"/>
              <a:gd name="connsiteY99" fmla="*/ 4850972 h 5143500"/>
              <a:gd name="connsiteX100" fmla="*/ 378875 w 4572000"/>
              <a:gd name="connsiteY100" fmla="*/ 4840371 h 5143500"/>
              <a:gd name="connsiteX101" fmla="*/ 395405 w 4572000"/>
              <a:gd name="connsiteY101" fmla="*/ 4836760 h 5143500"/>
              <a:gd name="connsiteX102" fmla="*/ 438849 w 4572000"/>
              <a:gd name="connsiteY102" fmla="*/ 4849557 h 5143500"/>
              <a:gd name="connsiteX103" fmla="*/ 443233 w 4572000"/>
              <a:gd name="connsiteY103" fmla="*/ 4850714 h 5143500"/>
              <a:gd name="connsiteX104" fmla="*/ 443816 w 4572000"/>
              <a:gd name="connsiteY104" fmla="*/ 4850348 h 5143500"/>
              <a:gd name="connsiteX105" fmla="*/ 445075 w 4572000"/>
              <a:gd name="connsiteY105" fmla="*/ 4850684 h 5143500"/>
              <a:gd name="connsiteX106" fmla="*/ 451468 w 4572000"/>
              <a:gd name="connsiteY106" fmla="*/ 4846616 h 5143500"/>
              <a:gd name="connsiteX107" fmla="*/ 460477 w 4572000"/>
              <a:gd name="connsiteY107" fmla="*/ 4827435 h 5143500"/>
              <a:gd name="connsiteX108" fmla="*/ 461640 w 4572000"/>
              <a:gd name="connsiteY108" fmla="*/ 4822502 h 5143500"/>
              <a:gd name="connsiteX109" fmla="*/ 458151 w 4572000"/>
              <a:gd name="connsiteY109" fmla="*/ 4816686 h 5143500"/>
              <a:gd name="connsiteX110" fmla="*/ 398012 w 4572000"/>
              <a:gd name="connsiteY110" fmla="*/ 4801292 h 5143500"/>
              <a:gd name="connsiteX111" fmla="*/ 1053744 w 4572000"/>
              <a:gd name="connsiteY111" fmla="*/ 4747249 h 5143500"/>
              <a:gd name="connsiteX112" fmla="*/ 994182 w 4572000"/>
              <a:gd name="connsiteY112" fmla="*/ 4808264 h 5143500"/>
              <a:gd name="connsiteX113" fmla="*/ 994182 w 4572000"/>
              <a:gd name="connsiteY113" fmla="*/ 4944812 h 5143500"/>
              <a:gd name="connsiteX114" fmla="*/ 999998 w 4572000"/>
              <a:gd name="connsiteY114" fmla="*/ 4950628 h 5143500"/>
              <a:gd name="connsiteX115" fmla="*/ 1025852 w 4572000"/>
              <a:gd name="connsiteY115" fmla="*/ 4950628 h 5143500"/>
              <a:gd name="connsiteX116" fmla="*/ 1026345 w 4572000"/>
              <a:gd name="connsiteY116" fmla="*/ 4950134 h 5143500"/>
              <a:gd name="connsiteX117" fmla="*/ 1027795 w 4572000"/>
              <a:gd name="connsiteY117" fmla="*/ 4950134 h 5143500"/>
              <a:gd name="connsiteX118" fmla="*/ 1033640 w 4572000"/>
              <a:gd name="connsiteY118" fmla="*/ 4944348 h 5143500"/>
              <a:gd name="connsiteX119" fmla="*/ 1033640 w 4572000"/>
              <a:gd name="connsiteY119" fmla="*/ 4837419 h 5143500"/>
              <a:gd name="connsiteX120" fmla="*/ 1070781 w 4572000"/>
              <a:gd name="connsiteY120" fmla="*/ 4837419 h 5143500"/>
              <a:gd name="connsiteX121" fmla="*/ 1076626 w 4572000"/>
              <a:gd name="connsiteY121" fmla="*/ 4831634 h 5143500"/>
              <a:gd name="connsiteX122" fmla="*/ 1076626 w 4572000"/>
              <a:gd name="connsiteY122" fmla="*/ 4811692 h 5143500"/>
              <a:gd name="connsiteX123" fmla="*/ 1070781 w 4572000"/>
              <a:gd name="connsiteY123" fmla="*/ 4805627 h 5143500"/>
              <a:gd name="connsiteX124" fmla="*/ 1068815 w 4572000"/>
              <a:gd name="connsiteY124" fmla="*/ 4805627 h 5143500"/>
              <a:gd name="connsiteX125" fmla="*/ 1068560 w 4572000"/>
              <a:gd name="connsiteY125" fmla="*/ 4805359 h 5143500"/>
              <a:gd name="connsiteX126" fmla="*/ 1033640 w 4572000"/>
              <a:gd name="connsiteY126" fmla="*/ 4805359 h 5143500"/>
              <a:gd name="connsiteX127" fmla="*/ 1033640 w 4572000"/>
              <a:gd name="connsiteY127" fmla="*/ 4802443 h 5143500"/>
              <a:gd name="connsiteX128" fmla="*/ 1056749 w 4572000"/>
              <a:gd name="connsiteY128" fmla="*/ 4778457 h 5143500"/>
              <a:gd name="connsiteX129" fmla="*/ 1071072 w 4572000"/>
              <a:gd name="connsiteY129" fmla="*/ 4779901 h 5143500"/>
              <a:gd name="connsiteX130" fmla="*/ 1076626 w 4572000"/>
              <a:gd name="connsiteY130" fmla="*/ 4774411 h 5143500"/>
              <a:gd name="connsiteX131" fmla="*/ 1079557 w 4572000"/>
              <a:gd name="connsiteY131" fmla="*/ 4759385 h 5143500"/>
              <a:gd name="connsiteX132" fmla="*/ 1080138 w 4572000"/>
              <a:gd name="connsiteY132" fmla="*/ 4755627 h 5143500"/>
              <a:gd name="connsiteX133" fmla="*/ 1074293 w 4572000"/>
              <a:gd name="connsiteY133" fmla="*/ 4749848 h 5143500"/>
              <a:gd name="connsiteX134" fmla="*/ 1072405 w 4572000"/>
              <a:gd name="connsiteY134" fmla="*/ 4749641 h 5143500"/>
              <a:gd name="connsiteX135" fmla="*/ 1072049 w 4572000"/>
              <a:gd name="connsiteY135" fmla="*/ 4749285 h 5143500"/>
              <a:gd name="connsiteX136" fmla="*/ 1053744 w 4572000"/>
              <a:gd name="connsiteY136" fmla="*/ 4747249 h 5143500"/>
              <a:gd name="connsiteX137" fmla="*/ 1115152 w 4572000"/>
              <a:gd name="connsiteY137" fmla="*/ 4747131 h 5143500"/>
              <a:gd name="connsiteX138" fmla="*/ 1095105 w 4572000"/>
              <a:gd name="connsiteY138" fmla="*/ 4767478 h 5143500"/>
              <a:gd name="connsiteX139" fmla="*/ 1116018 w 4572000"/>
              <a:gd name="connsiteY139" fmla="*/ 4787818 h 5143500"/>
              <a:gd name="connsiteX140" fmla="*/ 1136066 w 4572000"/>
              <a:gd name="connsiteY140" fmla="*/ 4767481 h 5143500"/>
              <a:gd name="connsiteX141" fmla="*/ 1115152 w 4572000"/>
              <a:gd name="connsiteY141" fmla="*/ 4747131 h 5143500"/>
              <a:gd name="connsiteX142" fmla="*/ 0 w 4572000"/>
              <a:gd name="connsiteY142" fmla="*/ 0 h 5143500"/>
              <a:gd name="connsiteX143" fmla="*/ 4572000 w 4572000"/>
              <a:gd name="connsiteY143" fmla="*/ 0 h 5143500"/>
              <a:gd name="connsiteX144" fmla="*/ 4572000 w 4572000"/>
              <a:gd name="connsiteY144" fmla="*/ 5143500 h 5143500"/>
              <a:gd name="connsiteX145" fmla="*/ 0 w 4572000"/>
              <a:gd name="connsiteY14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572000" h="5143500">
                <a:moveTo>
                  <a:pt x="351364" y="4913481"/>
                </a:moveTo>
                <a:cubicBezTo>
                  <a:pt x="339457" y="4913486"/>
                  <a:pt x="331613" y="4921037"/>
                  <a:pt x="331614" y="4933530"/>
                </a:cubicBezTo>
                <a:cubicBezTo>
                  <a:pt x="331609" y="4945734"/>
                  <a:pt x="339457" y="4953580"/>
                  <a:pt x="352238" y="4953582"/>
                </a:cubicBezTo>
                <a:cubicBezTo>
                  <a:pt x="364154" y="4953577"/>
                  <a:pt x="371991" y="4945737"/>
                  <a:pt x="371988" y="4933533"/>
                </a:cubicBezTo>
                <a:cubicBezTo>
                  <a:pt x="371996" y="4921039"/>
                  <a:pt x="364154" y="4913482"/>
                  <a:pt x="351364" y="4913481"/>
                </a:cubicBezTo>
                <a:close/>
                <a:moveTo>
                  <a:pt x="892594" y="4837587"/>
                </a:moveTo>
                <a:lnTo>
                  <a:pt x="917847" y="4847631"/>
                </a:lnTo>
                <a:cubicBezTo>
                  <a:pt x="924092" y="4854457"/>
                  <a:pt x="927649" y="4864625"/>
                  <a:pt x="927649" y="4877990"/>
                </a:cubicBezTo>
                <a:cubicBezTo>
                  <a:pt x="927649" y="4891355"/>
                  <a:pt x="924092" y="4901524"/>
                  <a:pt x="918101" y="4908353"/>
                </a:cubicBezTo>
                <a:lnTo>
                  <a:pt x="894867" y="4918277"/>
                </a:lnTo>
                <a:lnTo>
                  <a:pt x="868934" y="4908080"/>
                </a:lnTo>
                <a:cubicBezTo>
                  <a:pt x="862646" y="4901288"/>
                  <a:pt x="859063" y="4891172"/>
                  <a:pt x="859063" y="4877877"/>
                </a:cubicBezTo>
                <a:cubicBezTo>
                  <a:pt x="859063" y="4864582"/>
                  <a:pt x="862646" y="4854468"/>
                  <a:pt x="868679" y="4847677"/>
                </a:cubicBezTo>
                <a:close/>
                <a:moveTo>
                  <a:pt x="559058" y="4837499"/>
                </a:moveTo>
                <a:lnTo>
                  <a:pt x="578337" y="4840021"/>
                </a:lnTo>
                <a:cubicBezTo>
                  <a:pt x="583310" y="4841465"/>
                  <a:pt x="585644" y="4843483"/>
                  <a:pt x="585644" y="4847817"/>
                </a:cubicBezTo>
                <a:lnTo>
                  <a:pt x="585644" y="4907937"/>
                </a:lnTo>
                <a:cubicBezTo>
                  <a:pt x="585644" y="4912270"/>
                  <a:pt x="583310" y="4914296"/>
                  <a:pt x="578337" y="4915741"/>
                </a:cubicBezTo>
                <a:lnTo>
                  <a:pt x="558606" y="4918322"/>
                </a:lnTo>
                <a:lnTo>
                  <a:pt x="534560" y="4909442"/>
                </a:lnTo>
                <a:cubicBezTo>
                  <a:pt x="527878" y="4902976"/>
                  <a:pt x="523520" y="4892806"/>
                  <a:pt x="523520" y="4877990"/>
                </a:cubicBezTo>
                <a:cubicBezTo>
                  <a:pt x="523520" y="4863173"/>
                  <a:pt x="527878" y="4853005"/>
                  <a:pt x="534560" y="4846542"/>
                </a:cubicBezTo>
                <a:close/>
                <a:moveTo>
                  <a:pt x="1101681" y="4805359"/>
                </a:moveTo>
                <a:cubicBezTo>
                  <a:pt x="1098193" y="4805359"/>
                  <a:pt x="1095865" y="4807677"/>
                  <a:pt x="1095865" y="4811167"/>
                </a:cubicBezTo>
                <a:lnTo>
                  <a:pt x="1095865" y="4944812"/>
                </a:lnTo>
                <a:cubicBezTo>
                  <a:pt x="1095865" y="4948301"/>
                  <a:pt x="1098193" y="4950628"/>
                  <a:pt x="1101681" y="4950628"/>
                </a:cubicBezTo>
                <a:lnTo>
                  <a:pt x="1127824" y="4950628"/>
                </a:lnTo>
                <a:lnTo>
                  <a:pt x="1128318" y="4950134"/>
                </a:lnTo>
                <a:lnTo>
                  <a:pt x="1130432" y="4950134"/>
                </a:lnTo>
                <a:cubicBezTo>
                  <a:pt x="1133944" y="4950134"/>
                  <a:pt x="1136286" y="4947819"/>
                  <a:pt x="1136286" y="4944348"/>
                </a:cubicBezTo>
                <a:lnTo>
                  <a:pt x="1136286" y="4811405"/>
                </a:lnTo>
                <a:cubicBezTo>
                  <a:pt x="1136286" y="4807934"/>
                  <a:pt x="1133944" y="4805627"/>
                  <a:pt x="1130432" y="4805627"/>
                </a:cubicBezTo>
                <a:lnTo>
                  <a:pt x="1128093" y="4805627"/>
                </a:lnTo>
                <a:lnTo>
                  <a:pt x="1127824" y="4805359"/>
                </a:lnTo>
                <a:close/>
                <a:moveTo>
                  <a:pt x="891921" y="4802455"/>
                </a:moveTo>
                <a:cubicBezTo>
                  <a:pt x="848338" y="4802455"/>
                  <a:pt x="819860" y="4834118"/>
                  <a:pt x="819860" y="4877990"/>
                </a:cubicBezTo>
                <a:cubicBezTo>
                  <a:pt x="819860" y="4921862"/>
                  <a:pt x="848338" y="4953533"/>
                  <a:pt x="893950" y="4953533"/>
                </a:cubicBezTo>
                <a:cubicBezTo>
                  <a:pt x="904845" y="4953533"/>
                  <a:pt x="914796" y="4951553"/>
                  <a:pt x="923594" y="4947899"/>
                </a:cubicBezTo>
                <a:lnTo>
                  <a:pt x="924072" y="4947569"/>
                </a:lnTo>
                <a:lnTo>
                  <a:pt x="924870" y="4947419"/>
                </a:lnTo>
                <a:cubicBezTo>
                  <a:pt x="951435" y="4936512"/>
                  <a:pt x="967554" y="4910608"/>
                  <a:pt x="967554" y="4877877"/>
                </a:cubicBezTo>
                <a:cubicBezTo>
                  <a:pt x="967554" y="4845146"/>
                  <a:pt x="951435" y="4819246"/>
                  <a:pt x="924009" y="4808342"/>
                </a:cubicBezTo>
                <a:lnTo>
                  <a:pt x="922788" y="4808122"/>
                </a:lnTo>
                <a:lnTo>
                  <a:pt x="922738" y="4808088"/>
                </a:lnTo>
                <a:cubicBezTo>
                  <a:pt x="913655" y="4804434"/>
                  <a:pt x="903323" y="4802455"/>
                  <a:pt x="891921" y="4802455"/>
                </a:cubicBezTo>
                <a:close/>
                <a:moveTo>
                  <a:pt x="725444" y="4802455"/>
                </a:moveTo>
                <a:cubicBezTo>
                  <a:pt x="708302" y="4802455"/>
                  <a:pt x="688256" y="4805359"/>
                  <a:pt x="667046" y="4812907"/>
                </a:cubicBezTo>
                <a:lnTo>
                  <a:pt x="666934" y="4813086"/>
                </a:lnTo>
                <a:lnTo>
                  <a:pt x="666651" y="4813136"/>
                </a:lnTo>
                <a:cubicBezTo>
                  <a:pt x="662557" y="4814581"/>
                  <a:pt x="659335" y="4818052"/>
                  <a:pt x="659335" y="4824699"/>
                </a:cubicBezTo>
                <a:lnTo>
                  <a:pt x="659335" y="4944348"/>
                </a:lnTo>
                <a:lnTo>
                  <a:pt x="659778" y="4944785"/>
                </a:lnTo>
                <a:lnTo>
                  <a:pt x="659778" y="4944812"/>
                </a:lnTo>
                <a:cubicBezTo>
                  <a:pt x="659778" y="4948301"/>
                  <a:pt x="662104" y="4950628"/>
                  <a:pt x="665594" y="4950628"/>
                </a:cubicBezTo>
                <a:lnTo>
                  <a:pt x="691737" y="4950628"/>
                </a:lnTo>
                <a:cubicBezTo>
                  <a:pt x="695226" y="4950628"/>
                  <a:pt x="697553" y="4948301"/>
                  <a:pt x="697553" y="4944812"/>
                </a:cubicBezTo>
                <a:lnTo>
                  <a:pt x="697553" y="4847194"/>
                </a:lnTo>
                <a:lnTo>
                  <a:pt x="704449" y="4839717"/>
                </a:lnTo>
                <a:lnTo>
                  <a:pt x="726010" y="4837419"/>
                </a:lnTo>
                <a:lnTo>
                  <a:pt x="746014" y="4843168"/>
                </a:lnTo>
                <a:lnTo>
                  <a:pt x="754203" y="4862009"/>
                </a:lnTo>
                <a:lnTo>
                  <a:pt x="754203" y="4944812"/>
                </a:lnTo>
                <a:cubicBezTo>
                  <a:pt x="754203" y="4948301"/>
                  <a:pt x="756529" y="4950628"/>
                  <a:pt x="760019" y="4950628"/>
                </a:cubicBezTo>
                <a:lnTo>
                  <a:pt x="786161" y="4950628"/>
                </a:lnTo>
                <a:cubicBezTo>
                  <a:pt x="789651" y="4950628"/>
                  <a:pt x="791977" y="4948301"/>
                  <a:pt x="791977" y="4944812"/>
                </a:cubicBezTo>
                <a:lnTo>
                  <a:pt x="791977" y="4944762"/>
                </a:lnTo>
                <a:lnTo>
                  <a:pt x="792396" y="4944348"/>
                </a:lnTo>
                <a:lnTo>
                  <a:pt x="792396" y="4857065"/>
                </a:lnTo>
                <a:cubicBezTo>
                  <a:pt x="792396" y="4839438"/>
                  <a:pt x="786911" y="4825856"/>
                  <a:pt x="775798" y="4816682"/>
                </a:cubicBezTo>
                <a:lnTo>
                  <a:pt x="775550" y="4816558"/>
                </a:lnTo>
                <a:lnTo>
                  <a:pt x="775487" y="4816471"/>
                </a:lnTo>
                <a:cubicBezTo>
                  <a:pt x="764446" y="4807248"/>
                  <a:pt x="747813" y="4802455"/>
                  <a:pt x="725444" y="4802455"/>
                </a:cubicBezTo>
                <a:close/>
                <a:moveTo>
                  <a:pt x="559835" y="4802455"/>
                </a:moveTo>
                <a:cubicBezTo>
                  <a:pt x="548869" y="4802455"/>
                  <a:pt x="538720" y="4804289"/>
                  <a:pt x="529663" y="4807762"/>
                </a:cubicBezTo>
                <a:lnTo>
                  <a:pt x="529596" y="4807805"/>
                </a:lnTo>
                <a:lnTo>
                  <a:pt x="528373" y="4808018"/>
                </a:lnTo>
                <a:cubicBezTo>
                  <a:pt x="501027" y="4818381"/>
                  <a:pt x="483587" y="4843416"/>
                  <a:pt x="483587" y="4877877"/>
                </a:cubicBezTo>
                <a:cubicBezTo>
                  <a:pt x="483587" y="4912775"/>
                  <a:pt x="498720" y="4937596"/>
                  <a:pt x="526397" y="4947825"/>
                </a:cubicBezTo>
                <a:lnTo>
                  <a:pt x="527143" y="4947947"/>
                </a:lnTo>
                <a:lnTo>
                  <a:pt x="527701" y="4948307"/>
                </a:lnTo>
                <a:cubicBezTo>
                  <a:pt x="536867" y="4951735"/>
                  <a:pt x="547417" y="4953533"/>
                  <a:pt x="559257" y="4953533"/>
                </a:cubicBezTo>
                <a:cubicBezTo>
                  <a:pt x="578429" y="4953533"/>
                  <a:pt x="597023" y="4950331"/>
                  <a:pt x="617069" y="4941908"/>
                </a:cubicBezTo>
                <a:cubicBezTo>
                  <a:pt x="621723" y="4939879"/>
                  <a:pt x="624338" y="4936678"/>
                  <a:pt x="624338" y="4930284"/>
                </a:cubicBezTo>
                <a:lnTo>
                  <a:pt x="624338" y="4824821"/>
                </a:lnTo>
                <a:cubicBezTo>
                  <a:pt x="624338" y="4818138"/>
                  <a:pt x="621723" y="4814946"/>
                  <a:pt x="617069" y="4813204"/>
                </a:cubicBezTo>
                <a:cubicBezTo>
                  <a:pt x="597898" y="4805936"/>
                  <a:pt x="579880" y="4802455"/>
                  <a:pt x="559835" y="4802455"/>
                </a:cubicBezTo>
                <a:close/>
                <a:moveTo>
                  <a:pt x="398012" y="4801292"/>
                </a:moveTo>
                <a:lnTo>
                  <a:pt x="396528" y="4801750"/>
                </a:lnTo>
                <a:lnTo>
                  <a:pt x="395863" y="4801582"/>
                </a:lnTo>
                <a:cubicBezTo>
                  <a:pt x="356679" y="4801582"/>
                  <a:pt x="331528" y="4822385"/>
                  <a:pt x="331528" y="4853603"/>
                </a:cubicBezTo>
                <a:cubicBezTo>
                  <a:pt x="331528" y="4914871"/>
                  <a:pt x="425688" y="4891154"/>
                  <a:pt x="425688" y="4933656"/>
                </a:cubicBezTo>
                <a:cubicBezTo>
                  <a:pt x="425688" y="4937989"/>
                  <a:pt x="425107" y="4940590"/>
                  <a:pt x="423937" y="4944348"/>
                </a:cubicBezTo>
                <a:cubicBezTo>
                  <a:pt x="423646" y="4944931"/>
                  <a:pt x="423646" y="4945505"/>
                  <a:pt x="423646" y="4946089"/>
                </a:cubicBezTo>
                <a:cubicBezTo>
                  <a:pt x="423646" y="4948394"/>
                  <a:pt x="425107" y="4950134"/>
                  <a:pt x="428030" y="4950134"/>
                </a:cubicBezTo>
                <a:lnTo>
                  <a:pt x="429441" y="4950134"/>
                </a:lnTo>
                <a:lnTo>
                  <a:pt x="429970" y="4950628"/>
                </a:lnTo>
                <a:lnTo>
                  <a:pt x="456122" y="4950628"/>
                </a:lnTo>
                <a:cubicBezTo>
                  <a:pt x="460477" y="4950628"/>
                  <a:pt x="462217" y="4949176"/>
                  <a:pt x="463669" y="4944812"/>
                </a:cubicBezTo>
                <a:cubicBezTo>
                  <a:pt x="465419" y="4939879"/>
                  <a:pt x="465995" y="4933196"/>
                  <a:pt x="465995" y="4928255"/>
                </a:cubicBezTo>
                <a:cubicBezTo>
                  <a:pt x="465995" y="4862299"/>
                  <a:pt x="372446" y="4878177"/>
                  <a:pt x="372446" y="4850972"/>
                </a:cubicBezTo>
                <a:cubicBezTo>
                  <a:pt x="372446" y="4846523"/>
                  <a:pt x="374698" y="4842891"/>
                  <a:pt x="378875" y="4840371"/>
                </a:cubicBezTo>
                <a:lnTo>
                  <a:pt x="395405" y="4836760"/>
                </a:lnTo>
                <a:lnTo>
                  <a:pt x="438849" y="4849557"/>
                </a:lnTo>
                <a:cubicBezTo>
                  <a:pt x="440310" y="4850418"/>
                  <a:pt x="441772" y="4850714"/>
                  <a:pt x="443233" y="4850714"/>
                </a:cubicBezTo>
                <a:lnTo>
                  <a:pt x="443816" y="4850348"/>
                </a:lnTo>
                <a:lnTo>
                  <a:pt x="445075" y="4850684"/>
                </a:lnTo>
                <a:cubicBezTo>
                  <a:pt x="447690" y="4850684"/>
                  <a:pt x="450306" y="4849231"/>
                  <a:pt x="451468" y="4846616"/>
                </a:cubicBezTo>
                <a:lnTo>
                  <a:pt x="460477" y="4827435"/>
                </a:lnTo>
                <a:cubicBezTo>
                  <a:pt x="461318" y="4825652"/>
                  <a:pt x="461640" y="4823954"/>
                  <a:pt x="461640" y="4822502"/>
                </a:cubicBezTo>
                <a:cubicBezTo>
                  <a:pt x="461640" y="4820176"/>
                  <a:pt x="460486" y="4817858"/>
                  <a:pt x="458151" y="4816686"/>
                </a:cubicBezTo>
                <a:cubicBezTo>
                  <a:pt x="440142" y="4806226"/>
                  <a:pt x="418636" y="4801292"/>
                  <a:pt x="398012" y="4801292"/>
                </a:cubicBezTo>
                <a:close/>
                <a:moveTo>
                  <a:pt x="1053744" y="4747249"/>
                </a:moveTo>
                <a:cubicBezTo>
                  <a:pt x="1017718" y="4747249"/>
                  <a:pt x="994182" y="4766420"/>
                  <a:pt x="994182" y="4808264"/>
                </a:cubicBezTo>
                <a:lnTo>
                  <a:pt x="994182" y="4944812"/>
                </a:lnTo>
                <a:cubicBezTo>
                  <a:pt x="994182" y="4948301"/>
                  <a:pt x="996508" y="4950628"/>
                  <a:pt x="999998" y="4950628"/>
                </a:cubicBezTo>
                <a:lnTo>
                  <a:pt x="1025852" y="4950628"/>
                </a:lnTo>
                <a:lnTo>
                  <a:pt x="1026345" y="4950134"/>
                </a:lnTo>
                <a:lnTo>
                  <a:pt x="1027795" y="4950134"/>
                </a:lnTo>
                <a:cubicBezTo>
                  <a:pt x="1031307" y="4950134"/>
                  <a:pt x="1033640" y="4947819"/>
                  <a:pt x="1033640" y="4944348"/>
                </a:cubicBezTo>
                <a:lnTo>
                  <a:pt x="1033640" y="4837419"/>
                </a:lnTo>
                <a:lnTo>
                  <a:pt x="1070781" y="4837419"/>
                </a:lnTo>
                <a:cubicBezTo>
                  <a:pt x="1074584" y="4837419"/>
                  <a:pt x="1076626" y="4835105"/>
                  <a:pt x="1076626" y="4831634"/>
                </a:cubicBezTo>
                <a:lnTo>
                  <a:pt x="1076626" y="4811692"/>
                </a:lnTo>
                <a:cubicBezTo>
                  <a:pt x="1076626" y="4807934"/>
                  <a:pt x="1074584" y="4805627"/>
                  <a:pt x="1070781" y="4805627"/>
                </a:cubicBezTo>
                <a:lnTo>
                  <a:pt x="1068815" y="4805627"/>
                </a:lnTo>
                <a:lnTo>
                  <a:pt x="1068560" y="4805359"/>
                </a:lnTo>
                <a:lnTo>
                  <a:pt x="1033640" y="4805359"/>
                </a:lnTo>
                <a:lnTo>
                  <a:pt x="1033640" y="4802443"/>
                </a:lnTo>
                <a:cubicBezTo>
                  <a:pt x="1033640" y="4786548"/>
                  <a:pt x="1040664" y="4778457"/>
                  <a:pt x="1056749" y="4778457"/>
                </a:cubicBezTo>
                <a:cubicBezTo>
                  <a:pt x="1062594" y="4778457"/>
                  <a:pt x="1068893" y="4779901"/>
                  <a:pt x="1071072" y="4779901"/>
                </a:cubicBezTo>
                <a:cubicBezTo>
                  <a:pt x="1074584" y="4779901"/>
                  <a:pt x="1076046" y="4777882"/>
                  <a:pt x="1076626" y="4774411"/>
                </a:cubicBezTo>
                <a:lnTo>
                  <a:pt x="1079557" y="4759385"/>
                </a:lnTo>
                <a:cubicBezTo>
                  <a:pt x="1079814" y="4758050"/>
                  <a:pt x="1080138" y="4756876"/>
                  <a:pt x="1080138" y="4755627"/>
                </a:cubicBezTo>
                <a:cubicBezTo>
                  <a:pt x="1080138" y="4752417"/>
                  <a:pt x="1078387" y="4750711"/>
                  <a:pt x="1074293" y="4749848"/>
                </a:cubicBezTo>
                <a:lnTo>
                  <a:pt x="1072405" y="4749641"/>
                </a:lnTo>
                <a:lnTo>
                  <a:pt x="1072049" y="4749285"/>
                </a:lnTo>
                <a:cubicBezTo>
                  <a:pt x="1066233" y="4747834"/>
                  <a:pt x="1059942" y="4747249"/>
                  <a:pt x="1053744" y="4747249"/>
                </a:cubicBezTo>
                <a:close/>
                <a:moveTo>
                  <a:pt x="1115152" y="4747131"/>
                </a:moveTo>
                <a:cubicBezTo>
                  <a:pt x="1102948" y="4747139"/>
                  <a:pt x="1095102" y="4754688"/>
                  <a:pt x="1095105" y="4767478"/>
                </a:cubicBezTo>
                <a:cubicBezTo>
                  <a:pt x="1095102" y="4779971"/>
                  <a:pt x="1102948" y="4787811"/>
                  <a:pt x="1116018" y="4787818"/>
                </a:cubicBezTo>
                <a:cubicBezTo>
                  <a:pt x="1127933" y="4787817"/>
                  <a:pt x="1136071" y="4779974"/>
                  <a:pt x="1136066" y="4767481"/>
                </a:cubicBezTo>
                <a:cubicBezTo>
                  <a:pt x="1136071" y="4754690"/>
                  <a:pt x="1127933" y="4747137"/>
                  <a:pt x="1115152" y="4747131"/>
                </a:cubicBezTo>
                <a:close/>
                <a:moveTo>
                  <a:pt x="0" y="0"/>
                </a:moveTo>
                <a:lnTo>
                  <a:pt x="4572000" y="0"/>
                </a:lnTo>
                <a:lnTo>
                  <a:pt x="4572000" y="5143500"/>
                </a:lnTo>
                <a:lnTo>
                  <a:pt x="0" y="5143500"/>
                </a:lnTo>
                <a:close/>
              </a:path>
            </a:pathLst>
          </a:custGeom>
        </p:spPr>
        <p:txBody>
          <a:bodyPr wrap="square">
            <a:noAutofit/>
          </a:bodyPr>
          <a:lstStyle>
            <a:lvl1pPr>
              <a:defRPr>
                <a:noFill/>
              </a:defRPr>
            </a:lvl1pPr>
          </a:lstStyle>
          <a:p>
            <a:r>
              <a:rPr lang="en-US"/>
              <a:t>Click icon to add picture</a:t>
            </a:r>
            <a:endParaRPr lang="fr-FR"/>
          </a:p>
        </p:txBody>
      </p:sp>
      <p:sp>
        <p:nvSpPr>
          <p:cNvPr id="12" name="Espace réservé du graphique SmartArt 11">
            <a:extLst>
              <a:ext uri="{FF2B5EF4-FFF2-40B4-BE49-F238E27FC236}">
                <a16:creationId xmlns:a16="http://schemas.microsoft.com/office/drawing/2014/main" id="{0F580B26-21D6-4630-AE3D-FB359C1C883E}"/>
              </a:ext>
            </a:extLst>
          </p:cNvPr>
          <p:cNvSpPr>
            <a:spLocks noGrp="1" noChangeAspect="1"/>
          </p:cNvSpPr>
          <p:nvPr>
            <p:ph type="dgm" sz="quarter" idx="14"/>
          </p:nvPr>
        </p:nvSpPr>
        <p:spPr>
          <a:xfrm>
            <a:off x="9216309" y="1901915"/>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17" name="Espace réservé du graphique SmartArt 11">
            <a:extLst>
              <a:ext uri="{FF2B5EF4-FFF2-40B4-BE49-F238E27FC236}">
                <a16:creationId xmlns:a16="http://schemas.microsoft.com/office/drawing/2014/main" id="{16B17374-481A-4CE6-8974-CA84865A03CA}"/>
              </a:ext>
            </a:extLst>
          </p:cNvPr>
          <p:cNvSpPr>
            <a:spLocks noGrp="1" noChangeAspect="1"/>
          </p:cNvSpPr>
          <p:nvPr>
            <p:ph type="dgm" sz="quarter" idx="19"/>
          </p:nvPr>
        </p:nvSpPr>
        <p:spPr>
          <a:xfrm>
            <a:off x="9216309" y="4860087"/>
            <a:ext cx="96687" cy="96000"/>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accent2"/>
          </a:solidFill>
          <a:ln w="22225">
            <a:noFill/>
          </a:ln>
        </p:spPr>
        <p:txBody>
          <a:bodyPr wrap="square">
            <a:noAutofit/>
          </a:bodyPr>
          <a:lstStyle>
            <a:lvl1pPr>
              <a:defRPr>
                <a:noFill/>
              </a:defRPr>
            </a:lvl1pPr>
          </a:lstStyle>
          <a:p>
            <a:r>
              <a:rPr lang="en-US"/>
              <a:t>Click icon to add SmartArt graphic</a:t>
            </a:r>
            <a:endParaRPr lang="fr-FR"/>
          </a:p>
        </p:txBody>
      </p:sp>
      <p:sp>
        <p:nvSpPr>
          <p:cNvPr id="24" name="Espace réservé du texte 5">
            <a:extLst>
              <a:ext uri="{FF2B5EF4-FFF2-40B4-BE49-F238E27FC236}">
                <a16:creationId xmlns:a16="http://schemas.microsoft.com/office/drawing/2014/main" id="{013E5883-7FD1-4C44-9ADB-EE49A0891466}"/>
              </a:ext>
            </a:extLst>
          </p:cNvPr>
          <p:cNvSpPr>
            <a:spLocks noGrp="1"/>
          </p:cNvSpPr>
          <p:nvPr>
            <p:ph type="body" sz="quarter" idx="26"/>
          </p:nvPr>
        </p:nvSpPr>
        <p:spPr>
          <a:xfrm>
            <a:off x="7206602" y="2500883"/>
            <a:ext cx="4103397" cy="973837"/>
          </a:xfrm>
        </p:spPr>
        <p:txBody>
          <a:bodyPr anchor="b">
            <a:noAutofit/>
          </a:bodyPr>
          <a:lstStyle>
            <a:lvl1pPr algn="ctr">
              <a:lnSpc>
                <a:spcPct val="96000"/>
              </a:lnSpc>
              <a:spcAft>
                <a:spcPts val="1333"/>
              </a:spcAft>
              <a:defRPr lang="fr-FR" sz="24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2667"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5" name="Espace réservé du texte 5">
            <a:extLst>
              <a:ext uri="{FF2B5EF4-FFF2-40B4-BE49-F238E27FC236}">
                <a16:creationId xmlns:a16="http://schemas.microsoft.com/office/drawing/2014/main" id="{EF5BFE2C-3893-4574-8E43-0A0678870930}"/>
              </a:ext>
            </a:extLst>
          </p:cNvPr>
          <p:cNvSpPr>
            <a:spLocks noGrp="1"/>
          </p:cNvSpPr>
          <p:nvPr>
            <p:ph type="body" sz="quarter" idx="27"/>
          </p:nvPr>
        </p:nvSpPr>
        <p:spPr>
          <a:xfrm>
            <a:off x="7206602" y="3490415"/>
            <a:ext cx="4103397" cy="537959"/>
          </a:xfrm>
        </p:spPr>
        <p:txBody>
          <a:bodyPr anchor="t">
            <a:noAutofit/>
          </a:bodyPr>
          <a:lstStyle>
            <a:lvl1pPr algn="ctr">
              <a:lnSpc>
                <a:spcPct val="96000"/>
              </a:lnSpc>
              <a:spcAft>
                <a:spcPts val="1333"/>
              </a:spcAft>
              <a:defRPr lang="en-US" sz="1467" b="0" i="1" kern="1200" dirty="0">
                <a:solidFill>
                  <a:schemeClr val="accent2"/>
                </a:solidFill>
                <a:latin typeface="Georgia" panose="02040502050405020303" pitchFamily="18" charset="0"/>
                <a:ea typeface="Verdana" panose="020B0604030504040204" pitchFamily="34" charset="0"/>
                <a:cs typeface="Verdana" panose="020B0604030504040204" pitchFamily="34" charset="0"/>
              </a:defRPr>
            </a:lvl1pPr>
            <a:lvl2pPr marL="371391" indent="0" algn="ctr">
              <a:lnSpc>
                <a:spcPct val="100000"/>
              </a:lnSpc>
              <a:buFont typeface="Arial" panose="020B0604020202020204" pitchFamily="34" charset="0"/>
              <a:buNone/>
              <a:defRPr sz="3333"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26" name="Espace réservé du texte 5">
            <a:extLst>
              <a:ext uri="{FF2B5EF4-FFF2-40B4-BE49-F238E27FC236}">
                <a16:creationId xmlns:a16="http://schemas.microsoft.com/office/drawing/2014/main" id="{E331AD24-1AAB-440A-917D-3BB2B9658DC1}"/>
              </a:ext>
            </a:extLst>
          </p:cNvPr>
          <p:cNvSpPr>
            <a:spLocks noGrp="1"/>
          </p:cNvSpPr>
          <p:nvPr>
            <p:ph type="body" sz="quarter" idx="23"/>
          </p:nvPr>
        </p:nvSpPr>
        <p:spPr>
          <a:xfrm>
            <a:off x="7206602" y="4113499"/>
            <a:ext cx="4103397" cy="331244"/>
          </a:xfrm>
        </p:spPr>
        <p:txBody>
          <a:bodyPr anchor="t">
            <a:noAutofit/>
          </a:bodyPr>
          <a:lstStyle>
            <a:lvl1pPr algn="ctr">
              <a:lnSpc>
                <a:spcPct val="96000"/>
              </a:lnSpc>
              <a:spcAft>
                <a:spcPts val="1333"/>
              </a:spcAft>
              <a:defRPr lang="en-US" sz="1067" b="0" i="0" kern="1200" dirty="0">
                <a:solidFill>
                  <a:schemeClr val="tx1"/>
                </a:solidFill>
                <a:latin typeface="+mj-lt"/>
                <a:ea typeface="Verdana" panose="020B0604030504040204" pitchFamily="34" charset="0"/>
                <a:cs typeface="Verdana" panose="020B0604030504040204" pitchFamily="34" charset="0"/>
              </a:defRPr>
            </a:lvl1pPr>
            <a:lvl2pPr marL="371391" indent="0" algn="l">
              <a:lnSpc>
                <a:spcPct val="100000"/>
              </a:lnSpc>
              <a:buFont typeface="Arial" panose="020B0604020202020204" pitchFamily="34" charset="0"/>
              <a:buNone/>
              <a:defRPr lang="en-US" sz="1600"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lgn="ctr">
              <a:lnSpc>
                <a:spcPct val="100000"/>
              </a:lnSpc>
              <a:spcBef>
                <a:spcPts val="1333"/>
              </a:spcBef>
              <a:defRPr/>
            </a:lvl3pPr>
          </a:lstStyle>
          <a:p>
            <a:pPr lvl="0"/>
            <a:r>
              <a:rPr lang="en-US"/>
              <a:t>Click to edit Master text styles</a:t>
            </a:r>
          </a:p>
        </p:txBody>
      </p:sp>
      <p:sp>
        <p:nvSpPr>
          <p:cNvPr id="4" name="Footer Placeholder 3">
            <a:extLst>
              <a:ext uri="{FF2B5EF4-FFF2-40B4-BE49-F238E27FC236}">
                <a16:creationId xmlns:a16="http://schemas.microsoft.com/office/drawing/2014/main" id="{85426638-E995-48BB-9876-A857FD3B91D7}"/>
              </a:ext>
            </a:extLst>
          </p:cNvPr>
          <p:cNvSpPr>
            <a:spLocks noGrp="1"/>
          </p:cNvSpPr>
          <p:nvPr>
            <p:ph type="ftr" sz="quarter" idx="29"/>
          </p:nvPr>
        </p:nvSpPr>
        <p:spPr/>
        <p:txBody>
          <a:bodyPr/>
          <a:lstStyle/>
          <a:p>
            <a:endParaRPr lang="en-US"/>
          </a:p>
        </p:txBody>
      </p:sp>
      <p:sp>
        <p:nvSpPr>
          <p:cNvPr id="5" name="Slide Number Placeholder 4">
            <a:extLst>
              <a:ext uri="{FF2B5EF4-FFF2-40B4-BE49-F238E27FC236}">
                <a16:creationId xmlns:a16="http://schemas.microsoft.com/office/drawing/2014/main" id="{0EE6D6CE-9906-47BC-81E7-F3BCA960860C}"/>
              </a:ext>
            </a:extLst>
          </p:cNvPr>
          <p:cNvSpPr>
            <a:spLocks noGrp="1"/>
          </p:cNvSpPr>
          <p:nvPr>
            <p:ph type="sldNum" sz="quarter" idx="30"/>
          </p:nvPr>
        </p:nvSpPr>
        <p:spPr/>
        <p:txBody>
          <a:bodyPr/>
          <a:lstStyle/>
          <a:p>
            <a:fld id="{6B54B0F7-55DD-40D6-B7F4-70B586885C0B}" type="slidenum">
              <a:rPr lang="en-US" smtClean="0"/>
              <a:pPr/>
              <a:t>‹#›</a:t>
            </a:fld>
            <a:endParaRPr lang="en-US"/>
          </a:p>
        </p:txBody>
      </p:sp>
      <p:sp>
        <p:nvSpPr>
          <p:cNvPr id="2" name="TextBox 1">
            <a:extLst>
              <a:ext uri="{FF2B5EF4-FFF2-40B4-BE49-F238E27FC236}">
                <a16:creationId xmlns:a16="http://schemas.microsoft.com/office/drawing/2014/main" id="{7DF352F5-7F5C-47F1-B700-C651F0FECCFB}"/>
              </a:ext>
            </a:extLst>
          </p:cNvPr>
          <p:cNvSpPr txBox="1"/>
          <p:nvPr userDrawn="1"/>
        </p:nvSpPr>
        <p:spPr>
          <a:xfrm>
            <a:off x="1215637" y="6611779"/>
            <a:ext cx="9914467" cy="215444"/>
          </a:xfrm>
          <a:prstGeom prst="rect">
            <a:avLst/>
          </a:prstGeom>
          <a:noFill/>
        </p:spPr>
        <p:txBody>
          <a:bodyPr wrap="square" rtlCol="0">
            <a:spAutoFit/>
          </a:bodyPr>
          <a:lstStyle/>
          <a:p>
            <a:r>
              <a:rPr lang="en-IN" sz="800"/>
              <a:t>Confidential. For internal use only. The information contained in this training is for internal, educational purposes only. Do not copy or distribute outside of Sanofi or use in promotion</a:t>
            </a:r>
          </a:p>
        </p:txBody>
      </p:sp>
    </p:spTree>
    <p:extLst>
      <p:ext uri="{BB962C8B-B14F-4D97-AF65-F5344CB8AC3E}">
        <p14:creationId xmlns:p14="http://schemas.microsoft.com/office/powerpoint/2010/main" val="2880012621"/>
      </p:ext>
    </p:extLst>
  </p:cSld>
  <p:clrMapOvr>
    <a:masterClrMapping/>
  </p:clrMapOvr>
  <p:extLst>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E56171-4788-4B4A-B8DB-98CB348C66F3}"/>
              </a:ext>
            </a:extLst>
          </p:cNvPr>
          <p:cNvSpPr>
            <a:spLocks noGrp="1"/>
          </p:cNvSpPr>
          <p:nvPr>
            <p:ph type="body" sz="quarter" idx="21"/>
          </p:nvPr>
        </p:nvSpPr>
        <p:spPr>
          <a:xfrm>
            <a:off x="442033" y="1787589"/>
            <a:ext cx="11304000" cy="35600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AB13D2F-4666-4620-8FD5-CFC5310B56F8}"/>
              </a:ext>
            </a:extLst>
          </p:cNvPr>
          <p:cNvSpPr>
            <a:spLocks noGrp="1"/>
          </p:cNvSpPr>
          <p:nvPr>
            <p:ph type="ftr" sz="quarter" idx="24"/>
          </p:nvPr>
        </p:nvSpPr>
        <p:spPr/>
        <p:txBody>
          <a:bodyPr/>
          <a:lstStyle/>
          <a:p>
            <a:endParaRPr lang="en-US"/>
          </a:p>
        </p:txBody>
      </p:sp>
      <p:sp>
        <p:nvSpPr>
          <p:cNvPr id="8" name="Slide Number Placeholder 7">
            <a:extLst>
              <a:ext uri="{FF2B5EF4-FFF2-40B4-BE49-F238E27FC236}">
                <a16:creationId xmlns:a16="http://schemas.microsoft.com/office/drawing/2014/main" id="{3C72CF9C-8D0F-42DF-BACB-E0149FC722CF}"/>
              </a:ext>
            </a:extLst>
          </p:cNvPr>
          <p:cNvSpPr>
            <a:spLocks noGrp="1"/>
          </p:cNvSpPr>
          <p:nvPr>
            <p:ph type="sldNum" sz="quarter" idx="25"/>
          </p:nvPr>
        </p:nvSpPr>
        <p:spPr/>
        <p:txBody>
          <a:bodyPr/>
          <a:lstStyle>
            <a:lvl1pPr>
              <a:defRPr sz="1333"/>
            </a:lvl1pPr>
          </a:lstStyle>
          <a:p>
            <a:fld id="{6B54B0F7-55DD-40D6-B7F4-70B586885C0B}" type="slidenum">
              <a:rPr lang="en-US" smtClean="0"/>
              <a:pPr/>
              <a:t>‹#›</a:t>
            </a:fld>
            <a:endParaRPr lang="en-US"/>
          </a:p>
        </p:txBody>
      </p:sp>
      <p:sp>
        <p:nvSpPr>
          <p:cNvPr id="10" name="Espace réservé du texte 4">
            <a:extLst>
              <a:ext uri="{FF2B5EF4-FFF2-40B4-BE49-F238E27FC236}">
                <a16:creationId xmlns:a16="http://schemas.microsoft.com/office/drawing/2014/main" id="{B2003F5C-CB72-4CF3-92F6-48DF799244F6}"/>
              </a:ext>
            </a:extLst>
          </p:cNvPr>
          <p:cNvSpPr>
            <a:spLocks noGrp="1"/>
          </p:cNvSpPr>
          <p:nvPr>
            <p:ph type="body" sz="quarter" idx="22"/>
          </p:nvPr>
        </p:nvSpPr>
        <p:spPr>
          <a:xfrm>
            <a:off x="444973" y="1428424"/>
            <a:ext cx="113040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7" name="Text Placeholder 7">
            <a:extLst>
              <a:ext uri="{FF2B5EF4-FFF2-40B4-BE49-F238E27FC236}">
                <a16:creationId xmlns:a16="http://schemas.microsoft.com/office/drawing/2014/main" id="{AB0168D5-80B6-EA19-891E-7FF733C76F45}"/>
              </a:ext>
            </a:extLst>
          </p:cNvPr>
          <p:cNvSpPr>
            <a:spLocks noGrp="1"/>
          </p:cNvSpPr>
          <p:nvPr>
            <p:ph type="body" sz="quarter" idx="54"/>
          </p:nvPr>
        </p:nvSpPr>
        <p:spPr>
          <a:xfrm>
            <a:off x="431800" y="5728229"/>
            <a:ext cx="11328400" cy="581556"/>
          </a:xfrm>
        </p:spPr>
        <p:txBody>
          <a:bodyPr anchor="b"/>
          <a:lstStyle>
            <a:lvl1pPr>
              <a:lnSpc>
                <a:spcPct val="100000"/>
              </a:lnSpc>
              <a:defRPr sz="800"/>
            </a:lvl1pPr>
          </a:lstStyle>
          <a:p>
            <a:pPr lvl="0"/>
            <a:endParaRPr lang="en-US"/>
          </a:p>
        </p:txBody>
      </p:sp>
      <p:sp>
        <p:nvSpPr>
          <p:cNvPr id="2" name="Title 1">
            <a:extLst>
              <a:ext uri="{FF2B5EF4-FFF2-40B4-BE49-F238E27FC236}">
                <a16:creationId xmlns:a16="http://schemas.microsoft.com/office/drawing/2014/main" id="{536BDC85-FC95-4234-CADE-54A0E65D326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9075229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with Image (Small)">
    <p:spTree>
      <p:nvGrpSpPr>
        <p:cNvPr id="1" name=""/>
        <p:cNvGrpSpPr/>
        <p:nvPr/>
      </p:nvGrpSpPr>
      <p:grpSpPr>
        <a:xfrm>
          <a:off x="0" y="0"/>
          <a:ext cx="0" cy="0"/>
          <a:chOff x="0" y="0"/>
          <a:chExt cx="0" cy="0"/>
        </a:xfrm>
      </p:grpSpPr>
      <p:sp>
        <p:nvSpPr>
          <p:cNvPr id="8" name="Espace réservé pour une image  3">
            <a:extLst>
              <a:ext uri="{FF2B5EF4-FFF2-40B4-BE49-F238E27FC236}">
                <a16:creationId xmlns:a16="http://schemas.microsoft.com/office/drawing/2014/main" id="{CEC2E05F-5F9D-41D9-A40F-97C2869C7DDA}"/>
              </a:ext>
            </a:extLst>
          </p:cNvPr>
          <p:cNvSpPr>
            <a:spLocks noGrp="1"/>
          </p:cNvSpPr>
          <p:nvPr>
            <p:ph type="pic" sz="quarter" idx="23"/>
          </p:nvPr>
        </p:nvSpPr>
        <p:spPr>
          <a:xfrm>
            <a:off x="8462400" y="0"/>
            <a:ext cx="3729600" cy="6858000"/>
          </a:xfrm>
        </p:spPr>
        <p:txBody>
          <a:bodyPr>
            <a:noAutofit/>
          </a:bodyPr>
          <a:lstStyle>
            <a:lvl1pPr>
              <a:defRPr>
                <a:noFill/>
              </a:defRPr>
            </a:lvl1pPr>
          </a:lstStyle>
          <a:p>
            <a:r>
              <a:rPr lang="en-US" noProof="0"/>
              <a:t>Click icon to add picture</a:t>
            </a:r>
          </a:p>
        </p:txBody>
      </p:sp>
      <p:sp>
        <p:nvSpPr>
          <p:cNvPr id="5" name="Footer Placeholder 4">
            <a:extLst>
              <a:ext uri="{FF2B5EF4-FFF2-40B4-BE49-F238E27FC236}">
                <a16:creationId xmlns:a16="http://schemas.microsoft.com/office/drawing/2014/main" id="{A3011135-2E7F-4862-A57B-0D89D5324616}"/>
              </a:ext>
            </a:extLst>
          </p:cNvPr>
          <p:cNvSpPr>
            <a:spLocks noGrp="1"/>
          </p:cNvSpPr>
          <p:nvPr>
            <p:ph type="ftr" sz="quarter" idx="25"/>
          </p:nvPr>
        </p:nvSpPr>
        <p:spPr/>
        <p:txBody>
          <a:bodyPr/>
          <a:lstStyle/>
          <a:p>
            <a:endParaRPr lang="en-US"/>
          </a:p>
        </p:txBody>
      </p:sp>
      <p:sp>
        <p:nvSpPr>
          <p:cNvPr id="6" name="Slide Number Placeholder 5">
            <a:extLst>
              <a:ext uri="{FF2B5EF4-FFF2-40B4-BE49-F238E27FC236}">
                <a16:creationId xmlns:a16="http://schemas.microsoft.com/office/drawing/2014/main" id="{46152907-EA88-418C-97E1-3343029E06C2}"/>
              </a:ext>
            </a:extLst>
          </p:cNvPr>
          <p:cNvSpPr>
            <a:spLocks noGrp="1"/>
          </p:cNvSpPr>
          <p:nvPr>
            <p:ph type="sldNum" sz="quarter" idx="26"/>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0A3C3353-532F-470C-976B-DF4E883F19B0}"/>
              </a:ext>
            </a:extLst>
          </p:cNvPr>
          <p:cNvSpPr>
            <a:spLocks noGrp="1"/>
          </p:cNvSpPr>
          <p:nvPr>
            <p:ph type="title"/>
          </p:nvPr>
        </p:nvSpPr>
        <p:spPr>
          <a:xfrm>
            <a:off x="441600" y="385507"/>
            <a:ext cx="7644453" cy="960000"/>
          </a:xfrm>
        </p:spPr>
        <p:txBody>
          <a:bodyPr/>
          <a:lstStyle/>
          <a:p>
            <a:r>
              <a:rPr lang="en-US"/>
              <a:t>Click to edit Master title style</a:t>
            </a:r>
          </a:p>
        </p:txBody>
      </p:sp>
      <p:sp>
        <p:nvSpPr>
          <p:cNvPr id="14" name="Text Placeholder 2">
            <a:extLst>
              <a:ext uri="{FF2B5EF4-FFF2-40B4-BE49-F238E27FC236}">
                <a16:creationId xmlns:a16="http://schemas.microsoft.com/office/drawing/2014/main" id="{5BF4ECDC-1329-46C8-8342-5FD3297D56EB}"/>
              </a:ext>
            </a:extLst>
          </p:cNvPr>
          <p:cNvSpPr>
            <a:spLocks noGrp="1"/>
          </p:cNvSpPr>
          <p:nvPr>
            <p:ph type="body" sz="quarter" idx="21"/>
          </p:nvPr>
        </p:nvSpPr>
        <p:spPr>
          <a:xfrm>
            <a:off x="442034" y="1787589"/>
            <a:ext cx="7644020" cy="3551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Espace réservé du texte 4">
            <a:extLst>
              <a:ext uri="{FF2B5EF4-FFF2-40B4-BE49-F238E27FC236}">
                <a16:creationId xmlns:a16="http://schemas.microsoft.com/office/drawing/2014/main" id="{F3196DAB-B773-4CB8-B0BB-E2663F22689E}"/>
              </a:ext>
            </a:extLst>
          </p:cNvPr>
          <p:cNvSpPr>
            <a:spLocks noGrp="1"/>
          </p:cNvSpPr>
          <p:nvPr>
            <p:ph type="body" sz="quarter" idx="22"/>
          </p:nvPr>
        </p:nvSpPr>
        <p:spPr>
          <a:xfrm>
            <a:off x="444974" y="1428424"/>
            <a:ext cx="764402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4" name="Text Placeholder 7">
            <a:extLst>
              <a:ext uri="{FF2B5EF4-FFF2-40B4-BE49-F238E27FC236}">
                <a16:creationId xmlns:a16="http://schemas.microsoft.com/office/drawing/2014/main" id="{6C553C55-0C05-C174-DC3B-8DE80C668E54}"/>
              </a:ext>
            </a:extLst>
          </p:cNvPr>
          <p:cNvSpPr>
            <a:spLocks noGrp="1"/>
          </p:cNvSpPr>
          <p:nvPr>
            <p:ph type="body" sz="quarter" idx="54"/>
          </p:nvPr>
        </p:nvSpPr>
        <p:spPr>
          <a:xfrm>
            <a:off x="431800" y="5522911"/>
            <a:ext cx="7654253" cy="581556"/>
          </a:xfrm>
        </p:spPr>
        <p:txBody>
          <a:bodyPr anchor="b"/>
          <a:lstStyle>
            <a:lvl1pPr>
              <a:defRPr sz="800"/>
            </a:lvl1pPr>
          </a:lstStyle>
          <a:p>
            <a:pPr lvl="0"/>
            <a:endParaRPr lang="en-US"/>
          </a:p>
        </p:txBody>
      </p:sp>
    </p:spTree>
    <p:extLst>
      <p:ext uri="{BB962C8B-B14F-4D97-AF65-F5344CB8AC3E}">
        <p14:creationId xmlns:p14="http://schemas.microsoft.com/office/powerpoint/2010/main" val="21920831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Content with Image (Large)">
    <p:spTree>
      <p:nvGrpSpPr>
        <p:cNvPr id="1" name=""/>
        <p:cNvGrpSpPr/>
        <p:nvPr/>
      </p:nvGrpSpPr>
      <p:grpSpPr>
        <a:xfrm>
          <a:off x="0" y="0"/>
          <a:ext cx="0" cy="0"/>
          <a:chOff x="0" y="0"/>
          <a:chExt cx="0" cy="0"/>
        </a:xfrm>
      </p:grpSpPr>
      <p:sp>
        <p:nvSpPr>
          <p:cNvPr id="9" name="Espace réservé pour une image  3">
            <a:extLst>
              <a:ext uri="{FF2B5EF4-FFF2-40B4-BE49-F238E27FC236}">
                <a16:creationId xmlns:a16="http://schemas.microsoft.com/office/drawing/2014/main" id="{7E64057C-5A6F-41C9-B888-6149A71BAD6F}"/>
              </a:ext>
            </a:extLst>
          </p:cNvPr>
          <p:cNvSpPr>
            <a:spLocks noGrp="1"/>
          </p:cNvSpPr>
          <p:nvPr>
            <p:ph type="pic" sz="quarter" idx="24"/>
          </p:nvPr>
        </p:nvSpPr>
        <p:spPr>
          <a:xfrm>
            <a:off x="6096000" y="0"/>
            <a:ext cx="6096000" cy="6858000"/>
          </a:xfrm>
        </p:spPr>
        <p:txBody>
          <a:bodyPr>
            <a:noAutofit/>
          </a:bodyPr>
          <a:lstStyle>
            <a:lvl1pPr>
              <a:defRPr>
                <a:noFill/>
              </a:defRPr>
            </a:lvl1pPr>
          </a:lstStyle>
          <a:p>
            <a:r>
              <a:rPr lang="en-US" noProof="0"/>
              <a:t>Click icon to add picture</a:t>
            </a:r>
          </a:p>
        </p:txBody>
      </p:sp>
      <p:sp>
        <p:nvSpPr>
          <p:cNvPr id="2" name="Title 1">
            <a:extLst>
              <a:ext uri="{FF2B5EF4-FFF2-40B4-BE49-F238E27FC236}">
                <a16:creationId xmlns:a16="http://schemas.microsoft.com/office/drawing/2014/main" id="{34AD8BD9-8520-41B8-97B9-B2853F4C4F6E}"/>
              </a:ext>
            </a:extLst>
          </p:cNvPr>
          <p:cNvSpPr>
            <a:spLocks noGrp="1"/>
          </p:cNvSpPr>
          <p:nvPr>
            <p:ph type="title"/>
          </p:nvPr>
        </p:nvSpPr>
        <p:spPr>
          <a:xfrm>
            <a:off x="441601" y="385507"/>
            <a:ext cx="5371001" cy="960000"/>
          </a:xfrm>
        </p:spPr>
        <p:txBody>
          <a:bodyPr/>
          <a:lstStyle/>
          <a:p>
            <a:r>
              <a:rPr lang="en-US"/>
              <a:t>Click to edit Master title style</a:t>
            </a:r>
          </a:p>
        </p:txBody>
      </p:sp>
      <p:sp>
        <p:nvSpPr>
          <p:cNvPr id="18" name="Text Placeholder 2">
            <a:extLst>
              <a:ext uri="{FF2B5EF4-FFF2-40B4-BE49-F238E27FC236}">
                <a16:creationId xmlns:a16="http://schemas.microsoft.com/office/drawing/2014/main" id="{3972CF1A-7155-4C76-B467-0170E3D53FE5}"/>
              </a:ext>
            </a:extLst>
          </p:cNvPr>
          <p:cNvSpPr>
            <a:spLocks noGrp="1"/>
          </p:cNvSpPr>
          <p:nvPr>
            <p:ph type="body" sz="quarter" idx="21"/>
          </p:nvPr>
        </p:nvSpPr>
        <p:spPr>
          <a:xfrm>
            <a:off x="442035" y="1787589"/>
            <a:ext cx="5370568" cy="3543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Espace réservé du texte 4">
            <a:extLst>
              <a:ext uri="{FF2B5EF4-FFF2-40B4-BE49-F238E27FC236}">
                <a16:creationId xmlns:a16="http://schemas.microsoft.com/office/drawing/2014/main" id="{AF3408D4-3F1B-42DA-9498-07BBCDC902FD}"/>
              </a:ext>
            </a:extLst>
          </p:cNvPr>
          <p:cNvSpPr>
            <a:spLocks noGrp="1"/>
          </p:cNvSpPr>
          <p:nvPr>
            <p:ph type="body" sz="quarter" idx="22"/>
          </p:nvPr>
        </p:nvSpPr>
        <p:spPr>
          <a:xfrm>
            <a:off x="444975" y="1428424"/>
            <a:ext cx="5370568"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D5E5769F-2F96-4551-BDE3-70B050CA283D}"/>
              </a:ext>
            </a:extLst>
          </p:cNvPr>
          <p:cNvSpPr>
            <a:spLocks noGrp="1"/>
          </p:cNvSpPr>
          <p:nvPr>
            <p:ph type="ftr" sz="quarter" idx="26"/>
          </p:nvPr>
        </p:nvSpPr>
        <p:spPr/>
        <p:txBody>
          <a:bodyPr/>
          <a:lstStyle/>
          <a:p>
            <a:endParaRPr lang="en-US"/>
          </a:p>
        </p:txBody>
      </p:sp>
      <p:sp>
        <p:nvSpPr>
          <p:cNvPr id="20" name="Slide Number Placeholder 19">
            <a:extLst>
              <a:ext uri="{FF2B5EF4-FFF2-40B4-BE49-F238E27FC236}">
                <a16:creationId xmlns:a16="http://schemas.microsoft.com/office/drawing/2014/main" id="{453D0679-9C97-423D-9FAF-E650DE7391B8}"/>
              </a:ext>
            </a:extLst>
          </p:cNvPr>
          <p:cNvSpPr>
            <a:spLocks noGrp="1"/>
          </p:cNvSpPr>
          <p:nvPr>
            <p:ph type="sldNum" sz="quarter" idx="27"/>
          </p:nvPr>
        </p:nvSpPr>
        <p:spPr/>
        <p:txBody>
          <a:bodyPr/>
          <a:lstStyle/>
          <a:p>
            <a:fld id="{6B54B0F7-55DD-40D6-B7F4-70B586885C0B}" type="slidenum">
              <a:rPr lang="en-US" smtClean="0"/>
              <a:pPr/>
              <a:t>‹#›</a:t>
            </a:fld>
            <a:endParaRPr lang="en-US"/>
          </a:p>
        </p:txBody>
      </p:sp>
      <p:pic>
        <p:nvPicPr>
          <p:cNvPr id="3" name="Picture 2">
            <a:extLst>
              <a:ext uri="{FF2B5EF4-FFF2-40B4-BE49-F238E27FC236}">
                <a16:creationId xmlns:a16="http://schemas.microsoft.com/office/drawing/2014/main" id="{4709C37C-E6D9-6A17-198C-B68ACBCB2D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31191" y="6353632"/>
            <a:ext cx="2072640" cy="250947"/>
          </a:xfrm>
          <a:prstGeom prst="rect">
            <a:avLst/>
          </a:prstGeom>
        </p:spPr>
      </p:pic>
      <p:sp>
        <p:nvSpPr>
          <p:cNvPr id="4" name="Text Placeholder 7">
            <a:extLst>
              <a:ext uri="{FF2B5EF4-FFF2-40B4-BE49-F238E27FC236}">
                <a16:creationId xmlns:a16="http://schemas.microsoft.com/office/drawing/2014/main" id="{8A112351-2ADF-6ABC-BC39-0D4E998C984B}"/>
              </a:ext>
            </a:extLst>
          </p:cNvPr>
          <p:cNvSpPr>
            <a:spLocks noGrp="1"/>
          </p:cNvSpPr>
          <p:nvPr>
            <p:ph type="body" sz="quarter" idx="54"/>
          </p:nvPr>
        </p:nvSpPr>
        <p:spPr>
          <a:xfrm>
            <a:off x="431800" y="5522911"/>
            <a:ext cx="5370568" cy="581556"/>
          </a:xfrm>
        </p:spPr>
        <p:txBody>
          <a:bodyPr anchor="b"/>
          <a:lstStyle>
            <a:lvl1pPr>
              <a:defRPr sz="800"/>
            </a:lvl1pPr>
          </a:lstStyle>
          <a:p>
            <a:pPr lvl="0"/>
            <a:endParaRPr lang="en-US"/>
          </a:p>
        </p:txBody>
      </p:sp>
    </p:spTree>
    <p:extLst>
      <p:ext uri="{BB962C8B-B14F-4D97-AF65-F5344CB8AC3E}">
        <p14:creationId xmlns:p14="http://schemas.microsoft.com/office/powerpoint/2010/main" val="42415694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itle, Images and Descriptions">
    <p:spTree>
      <p:nvGrpSpPr>
        <p:cNvPr id="1" name=""/>
        <p:cNvGrpSpPr/>
        <p:nvPr/>
      </p:nvGrpSpPr>
      <p:grpSpPr>
        <a:xfrm>
          <a:off x="0" y="0"/>
          <a:ext cx="0" cy="0"/>
          <a:chOff x="0" y="0"/>
          <a:chExt cx="0" cy="0"/>
        </a:xfrm>
      </p:grpSpPr>
      <p:sp>
        <p:nvSpPr>
          <p:cNvPr id="8" name="Espace réservé du texte 4">
            <a:extLst>
              <a:ext uri="{FF2B5EF4-FFF2-40B4-BE49-F238E27FC236}">
                <a16:creationId xmlns:a16="http://schemas.microsoft.com/office/drawing/2014/main" id="{B88BFE2C-28A1-438A-960B-E93F4C5FF58C}"/>
              </a:ext>
            </a:extLst>
          </p:cNvPr>
          <p:cNvSpPr>
            <a:spLocks noGrp="1"/>
          </p:cNvSpPr>
          <p:nvPr>
            <p:ph type="body" sz="quarter" idx="43"/>
          </p:nvPr>
        </p:nvSpPr>
        <p:spPr>
          <a:xfrm>
            <a:off x="441600" y="1789011"/>
            <a:ext cx="5371435"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9" name="Espace réservé du texte 4">
            <a:extLst>
              <a:ext uri="{FF2B5EF4-FFF2-40B4-BE49-F238E27FC236}">
                <a16:creationId xmlns:a16="http://schemas.microsoft.com/office/drawing/2014/main" id="{67A3D333-F7E4-4D2F-8B90-78E621A65ABB}"/>
              </a:ext>
            </a:extLst>
          </p:cNvPr>
          <p:cNvSpPr>
            <a:spLocks noGrp="1"/>
          </p:cNvSpPr>
          <p:nvPr>
            <p:ph type="body" sz="quarter" idx="44"/>
          </p:nvPr>
        </p:nvSpPr>
        <p:spPr>
          <a:xfrm>
            <a:off x="6095999" y="1789011"/>
            <a:ext cx="5361711" cy="249580"/>
          </a:xfrm>
        </p:spPr>
        <p:txBody>
          <a:bodyPr/>
          <a:lstStyle>
            <a:lvl1pPr algn="l">
              <a:lnSpc>
                <a:spcPct val="100000"/>
              </a:lnSpc>
              <a:spcAft>
                <a:spcPts val="0"/>
              </a:spcAft>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buFont typeface="Arial" panose="020B0604020202020204" pitchFamily="34" charset="0"/>
              <a:buNone/>
              <a:defRPr sz="1333"/>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4" name="Espace réservé pour une image  3">
            <a:extLst>
              <a:ext uri="{FF2B5EF4-FFF2-40B4-BE49-F238E27FC236}">
                <a16:creationId xmlns:a16="http://schemas.microsoft.com/office/drawing/2014/main" id="{D04D9ECA-57E3-42D4-AB59-AFDFC4994F90}"/>
              </a:ext>
            </a:extLst>
          </p:cNvPr>
          <p:cNvSpPr>
            <a:spLocks noGrp="1"/>
          </p:cNvSpPr>
          <p:nvPr>
            <p:ph type="pic" sz="quarter" idx="45"/>
          </p:nvPr>
        </p:nvSpPr>
        <p:spPr>
          <a:xfrm>
            <a:off x="444974" y="2119160"/>
            <a:ext cx="2340559" cy="4119863"/>
          </a:xfrm>
        </p:spPr>
        <p:txBody>
          <a:bodyPr>
            <a:noAutofit/>
          </a:bodyPr>
          <a:lstStyle>
            <a:lvl1pPr>
              <a:defRPr>
                <a:noFill/>
              </a:defRPr>
            </a:lvl1pPr>
          </a:lstStyle>
          <a:p>
            <a:r>
              <a:rPr lang="en-US" noProof="0"/>
              <a:t>Click icon to add picture</a:t>
            </a:r>
          </a:p>
        </p:txBody>
      </p:sp>
      <p:sp>
        <p:nvSpPr>
          <p:cNvPr id="15" name="Espace réservé pour une image  3">
            <a:extLst>
              <a:ext uri="{FF2B5EF4-FFF2-40B4-BE49-F238E27FC236}">
                <a16:creationId xmlns:a16="http://schemas.microsoft.com/office/drawing/2014/main" id="{A4ACE33E-54EC-45BB-A1EF-BC5E84D636CA}"/>
              </a:ext>
            </a:extLst>
          </p:cNvPr>
          <p:cNvSpPr>
            <a:spLocks noGrp="1"/>
          </p:cNvSpPr>
          <p:nvPr>
            <p:ph type="pic" sz="quarter" idx="46"/>
          </p:nvPr>
        </p:nvSpPr>
        <p:spPr>
          <a:xfrm>
            <a:off x="6096001" y="2119160"/>
            <a:ext cx="2340559" cy="4119863"/>
          </a:xfrm>
        </p:spPr>
        <p:txBody>
          <a:bodyPr>
            <a:noAutofit/>
          </a:bodyPr>
          <a:lstStyle>
            <a:lvl1pPr>
              <a:defRPr>
                <a:noFill/>
              </a:defRPr>
            </a:lvl1pPr>
          </a:lstStyle>
          <a:p>
            <a:r>
              <a:rPr lang="en-US" noProof="0"/>
              <a:t>Click icon to add picture</a:t>
            </a:r>
          </a:p>
        </p:txBody>
      </p:sp>
      <p:sp>
        <p:nvSpPr>
          <p:cNvPr id="18" name="Text Placeholder 2">
            <a:extLst>
              <a:ext uri="{FF2B5EF4-FFF2-40B4-BE49-F238E27FC236}">
                <a16:creationId xmlns:a16="http://schemas.microsoft.com/office/drawing/2014/main" id="{C3DEB9B5-F15A-466E-8080-C371BE1672CE}"/>
              </a:ext>
            </a:extLst>
          </p:cNvPr>
          <p:cNvSpPr>
            <a:spLocks noGrp="1"/>
          </p:cNvSpPr>
          <p:nvPr>
            <p:ph type="body" sz="quarter" idx="21"/>
          </p:nvPr>
        </p:nvSpPr>
        <p:spPr>
          <a:xfrm>
            <a:off x="8719523" y="2119159"/>
            <a:ext cx="2745600"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DFB714-75E9-40A1-A9E1-32341A0AB2F9}"/>
              </a:ext>
            </a:extLst>
          </p:cNvPr>
          <p:cNvSpPr>
            <a:spLocks noGrp="1"/>
          </p:cNvSpPr>
          <p:nvPr>
            <p:ph type="body" sz="quarter" idx="47"/>
          </p:nvPr>
        </p:nvSpPr>
        <p:spPr>
          <a:xfrm>
            <a:off x="3068498" y="2119159"/>
            <a:ext cx="2744537" cy="411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E07D06-DF5C-474E-986B-E56638903255}"/>
              </a:ext>
            </a:extLst>
          </p:cNvPr>
          <p:cNvSpPr>
            <a:spLocks noGrp="1"/>
          </p:cNvSpPr>
          <p:nvPr>
            <p:ph type="title"/>
          </p:nvPr>
        </p:nvSpPr>
        <p:spPr/>
        <p:txBody>
          <a:bodyPr/>
          <a:lstStyle/>
          <a:p>
            <a:r>
              <a:rPr lang="en-US"/>
              <a:t>Click to edit Master title style</a:t>
            </a:r>
          </a:p>
        </p:txBody>
      </p:sp>
      <p:sp>
        <p:nvSpPr>
          <p:cNvPr id="16" name="Espace réservé du texte 4">
            <a:extLst>
              <a:ext uri="{FF2B5EF4-FFF2-40B4-BE49-F238E27FC236}">
                <a16:creationId xmlns:a16="http://schemas.microsoft.com/office/drawing/2014/main" id="{EA9ADB2A-333D-4D22-950C-E486581F2E3D}"/>
              </a:ext>
            </a:extLst>
          </p:cNvPr>
          <p:cNvSpPr>
            <a:spLocks noGrp="1"/>
          </p:cNvSpPr>
          <p:nvPr>
            <p:ph type="body" sz="quarter" idx="51"/>
          </p:nvPr>
        </p:nvSpPr>
        <p:spPr>
          <a:xfrm>
            <a:off x="444973" y="1428424"/>
            <a:ext cx="11313600" cy="287259"/>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10" name="Footer Placeholder 9">
            <a:extLst>
              <a:ext uri="{FF2B5EF4-FFF2-40B4-BE49-F238E27FC236}">
                <a16:creationId xmlns:a16="http://schemas.microsoft.com/office/drawing/2014/main" id="{D2F89BEB-CFED-4938-8F8B-803D5708B553}"/>
              </a:ext>
            </a:extLst>
          </p:cNvPr>
          <p:cNvSpPr>
            <a:spLocks noGrp="1"/>
          </p:cNvSpPr>
          <p:nvPr>
            <p:ph type="ftr" sz="quarter" idx="53"/>
          </p:nvPr>
        </p:nvSpPr>
        <p:spPr/>
        <p:txBody>
          <a:bodyPr/>
          <a:lstStyle/>
          <a:p>
            <a:endParaRPr lang="en-US"/>
          </a:p>
        </p:txBody>
      </p:sp>
      <p:sp>
        <p:nvSpPr>
          <p:cNvPr id="11" name="Slide Number Placeholder 10">
            <a:extLst>
              <a:ext uri="{FF2B5EF4-FFF2-40B4-BE49-F238E27FC236}">
                <a16:creationId xmlns:a16="http://schemas.microsoft.com/office/drawing/2014/main" id="{4FA481BE-C41F-4472-840A-E2A6B67C2022}"/>
              </a:ext>
            </a:extLst>
          </p:cNvPr>
          <p:cNvSpPr>
            <a:spLocks noGrp="1"/>
          </p:cNvSpPr>
          <p:nvPr>
            <p:ph type="sldNum" sz="quarter" idx="54"/>
          </p:nvPr>
        </p:nvSpPr>
        <p:spPr/>
        <p:txBody>
          <a:bodyPr/>
          <a:lstStyle/>
          <a:p>
            <a:fld id="{6B54B0F7-55DD-40D6-B7F4-70B586885C0B}" type="slidenum">
              <a:rPr lang="en-US" smtClean="0"/>
              <a:pPr/>
              <a:t>‹#›</a:t>
            </a:fld>
            <a:endParaRPr lang="en-US"/>
          </a:p>
        </p:txBody>
      </p:sp>
    </p:spTree>
    <p:extLst>
      <p:ext uri="{BB962C8B-B14F-4D97-AF65-F5344CB8AC3E}">
        <p14:creationId xmlns:p14="http://schemas.microsoft.com/office/powerpoint/2010/main" val="47923569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Content and Numb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rgbClr val="E9E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31" name="Forme libre : forme 9">
            <a:extLst>
              <a:ext uri="{FF2B5EF4-FFF2-40B4-BE49-F238E27FC236}">
                <a16:creationId xmlns:a16="http://schemas.microsoft.com/office/drawing/2014/main" id="{F5349C85-4F38-41FC-8627-25D47DE73E7F}"/>
              </a:ext>
            </a:extLst>
          </p:cNvPr>
          <p:cNvSpPr>
            <a:spLocks noChangeAspect="1"/>
          </p:cNvSpPr>
          <p:nvPr userDrawn="1"/>
        </p:nvSpPr>
        <p:spPr>
          <a:xfrm>
            <a:off x="441599" y="6330316"/>
            <a:ext cx="1073008" cy="273600"/>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sz="2400" noProof="0"/>
          </a:p>
        </p:txBody>
      </p:sp>
      <p:grpSp>
        <p:nvGrpSpPr>
          <p:cNvPr id="32" name="Graphique 7">
            <a:extLst>
              <a:ext uri="{FF2B5EF4-FFF2-40B4-BE49-F238E27FC236}">
                <a16:creationId xmlns:a16="http://schemas.microsoft.com/office/drawing/2014/main" id="{06A5D6C0-9CFB-4C86-8BD0-9B0F6C1008B0}"/>
              </a:ext>
            </a:extLst>
          </p:cNvPr>
          <p:cNvGrpSpPr>
            <a:grpSpLocks noChangeAspect="1"/>
          </p:cNvGrpSpPr>
          <p:nvPr userDrawn="1"/>
        </p:nvGrpSpPr>
        <p:grpSpPr>
          <a:xfrm>
            <a:off x="442166" y="6329527"/>
            <a:ext cx="1071853" cy="275084"/>
            <a:chOff x="4768103" y="-471733"/>
            <a:chExt cx="744723" cy="191124"/>
          </a:xfrm>
          <a:solidFill>
            <a:srgbClr val="FFFFFF"/>
          </a:solidFill>
        </p:grpSpPr>
        <p:sp>
          <p:nvSpPr>
            <p:cNvPr id="40" name="Forme libre : forme 9">
              <a:extLst>
                <a:ext uri="{FF2B5EF4-FFF2-40B4-BE49-F238E27FC236}">
                  <a16:creationId xmlns:a16="http://schemas.microsoft.com/office/drawing/2014/main" id="{7570A171-087A-451D-8C88-52D822ABF6D0}"/>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sz="2400"/>
            </a:p>
          </p:txBody>
        </p:sp>
        <p:sp>
          <p:nvSpPr>
            <p:cNvPr id="41" name="Forme libre : forme 10">
              <a:extLst>
                <a:ext uri="{FF2B5EF4-FFF2-40B4-BE49-F238E27FC236}">
                  <a16:creationId xmlns:a16="http://schemas.microsoft.com/office/drawing/2014/main" id="{FC3C9097-DD6E-4680-8304-A8A8F1E97DB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sz="2400">
                <a:solidFill>
                  <a:schemeClr val="accent2"/>
                </a:solidFill>
              </a:endParaRPr>
            </a:p>
          </p:txBody>
        </p:sp>
        <p:sp>
          <p:nvSpPr>
            <p:cNvPr id="45" name="Forme libre : forme 11">
              <a:extLst>
                <a:ext uri="{FF2B5EF4-FFF2-40B4-BE49-F238E27FC236}">
                  <a16:creationId xmlns:a16="http://schemas.microsoft.com/office/drawing/2014/main" id="{BDB8E9CF-D9B2-4FB3-B1A5-B96BB1FF6D51}"/>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sz="2400"/>
            </a:p>
          </p:txBody>
        </p:sp>
      </p:grpSp>
      <p:sp>
        <p:nvSpPr>
          <p:cNvPr id="44" name="Espace réservé pour une image  15">
            <a:extLst>
              <a:ext uri="{FF2B5EF4-FFF2-40B4-BE49-F238E27FC236}">
                <a16:creationId xmlns:a16="http://schemas.microsoft.com/office/drawing/2014/main" id="{6EC29CFA-5793-4C6C-80E1-231B1EAA433C}"/>
              </a:ext>
            </a:extLst>
          </p:cNvPr>
          <p:cNvSpPr>
            <a:spLocks noGrp="1"/>
          </p:cNvSpPr>
          <p:nvPr>
            <p:ph type="pic" sz="quarter" idx="17"/>
          </p:nvPr>
        </p:nvSpPr>
        <p:spPr>
          <a:xfrm>
            <a:off x="5402083" y="1341319"/>
            <a:ext cx="1379716" cy="1819200"/>
          </a:xfrm>
        </p:spPr>
        <p:txBody>
          <a:bodyPr>
            <a:noAutofit/>
          </a:bodyPr>
          <a:lstStyle>
            <a:lvl1pPr>
              <a:defRPr>
                <a:noFill/>
              </a:defRPr>
            </a:lvl1pPr>
          </a:lstStyle>
          <a:p>
            <a:r>
              <a:rPr lang="en-US" noProof="0"/>
              <a:t>Click icon to add picture</a:t>
            </a:r>
          </a:p>
        </p:txBody>
      </p:sp>
      <p:sp>
        <p:nvSpPr>
          <p:cNvPr id="46" name="Espace réservé du texte 4">
            <a:extLst>
              <a:ext uri="{FF2B5EF4-FFF2-40B4-BE49-F238E27FC236}">
                <a16:creationId xmlns:a16="http://schemas.microsoft.com/office/drawing/2014/main" id="{0456B57B-663C-438F-BBF6-1AB9B756FE54}"/>
              </a:ext>
            </a:extLst>
          </p:cNvPr>
          <p:cNvSpPr>
            <a:spLocks noGrp="1"/>
          </p:cNvSpPr>
          <p:nvPr>
            <p:ph type="body" sz="quarter" idx="23" hasCustomPrompt="1"/>
          </p:nvPr>
        </p:nvSpPr>
        <p:spPr>
          <a:xfrm>
            <a:off x="5402082" y="418872"/>
            <a:ext cx="1379716"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47" name="Espace réservé du texte 4">
            <a:extLst>
              <a:ext uri="{FF2B5EF4-FFF2-40B4-BE49-F238E27FC236}">
                <a16:creationId xmlns:a16="http://schemas.microsoft.com/office/drawing/2014/main" id="{87E76F68-620B-4D77-BFEE-041D7315FC2F}"/>
              </a:ext>
            </a:extLst>
          </p:cNvPr>
          <p:cNvSpPr>
            <a:spLocks noGrp="1"/>
          </p:cNvSpPr>
          <p:nvPr>
            <p:ph type="body" sz="quarter" idx="25"/>
          </p:nvPr>
        </p:nvSpPr>
        <p:spPr>
          <a:xfrm>
            <a:off x="5402083" y="3354077"/>
            <a:ext cx="1379716"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8" name="Espace réservé pour une image  15">
            <a:extLst>
              <a:ext uri="{FF2B5EF4-FFF2-40B4-BE49-F238E27FC236}">
                <a16:creationId xmlns:a16="http://schemas.microsoft.com/office/drawing/2014/main" id="{59EC3F46-5FB4-498B-9543-7330D6DD4925}"/>
              </a:ext>
            </a:extLst>
          </p:cNvPr>
          <p:cNvSpPr>
            <a:spLocks noGrp="1"/>
          </p:cNvSpPr>
          <p:nvPr>
            <p:ph type="pic" sz="quarter" idx="26"/>
          </p:nvPr>
        </p:nvSpPr>
        <p:spPr>
          <a:xfrm>
            <a:off x="7061999" y="1341319"/>
            <a:ext cx="1379716" cy="1819200"/>
          </a:xfrm>
        </p:spPr>
        <p:txBody>
          <a:bodyPr>
            <a:noAutofit/>
          </a:bodyPr>
          <a:lstStyle>
            <a:lvl1pPr>
              <a:defRPr>
                <a:noFill/>
              </a:defRPr>
            </a:lvl1pPr>
          </a:lstStyle>
          <a:p>
            <a:r>
              <a:rPr lang="en-US" noProof="0"/>
              <a:t>Click icon to add picture</a:t>
            </a:r>
          </a:p>
        </p:txBody>
      </p:sp>
      <p:sp>
        <p:nvSpPr>
          <p:cNvPr id="49" name="Espace réservé du texte 4">
            <a:extLst>
              <a:ext uri="{FF2B5EF4-FFF2-40B4-BE49-F238E27FC236}">
                <a16:creationId xmlns:a16="http://schemas.microsoft.com/office/drawing/2014/main" id="{D7722D17-99A8-4564-81CF-20F1F7F8DBD1}"/>
              </a:ext>
            </a:extLst>
          </p:cNvPr>
          <p:cNvSpPr>
            <a:spLocks noGrp="1"/>
          </p:cNvSpPr>
          <p:nvPr>
            <p:ph type="body" sz="quarter" idx="27" hasCustomPrompt="1"/>
          </p:nvPr>
        </p:nvSpPr>
        <p:spPr>
          <a:xfrm>
            <a:off x="7061999" y="418872"/>
            <a:ext cx="1379715"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0" name="Espace réservé pour une image  15">
            <a:extLst>
              <a:ext uri="{FF2B5EF4-FFF2-40B4-BE49-F238E27FC236}">
                <a16:creationId xmlns:a16="http://schemas.microsoft.com/office/drawing/2014/main" id="{B20B9505-236E-4469-A51C-A2C7B71B271C}"/>
              </a:ext>
            </a:extLst>
          </p:cNvPr>
          <p:cNvSpPr>
            <a:spLocks noGrp="1"/>
          </p:cNvSpPr>
          <p:nvPr>
            <p:ph type="pic" sz="quarter" idx="29"/>
          </p:nvPr>
        </p:nvSpPr>
        <p:spPr>
          <a:xfrm>
            <a:off x="8721915" y="1341319"/>
            <a:ext cx="1379716" cy="1819200"/>
          </a:xfrm>
        </p:spPr>
        <p:txBody>
          <a:bodyPr>
            <a:noAutofit/>
          </a:bodyPr>
          <a:lstStyle>
            <a:lvl1pPr>
              <a:defRPr>
                <a:noFill/>
              </a:defRPr>
            </a:lvl1pPr>
          </a:lstStyle>
          <a:p>
            <a:r>
              <a:rPr lang="en-US" noProof="0"/>
              <a:t>Click icon to add picture</a:t>
            </a:r>
          </a:p>
        </p:txBody>
      </p:sp>
      <p:sp>
        <p:nvSpPr>
          <p:cNvPr id="51" name="Espace réservé du texte 4">
            <a:extLst>
              <a:ext uri="{FF2B5EF4-FFF2-40B4-BE49-F238E27FC236}">
                <a16:creationId xmlns:a16="http://schemas.microsoft.com/office/drawing/2014/main" id="{B0DC2D27-DE73-4D51-B4A4-D9CC4DC5A4EC}"/>
              </a:ext>
            </a:extLst>
          </p:cNvPr>
          <p:cNvSpPr>
            <a:spLocks noGrp="1"/>
          </p:cNvSpPr>
          <p:nvPr>
            <p:ph type="body" sz="quarter" idx="30" hasCustomPrompt="1"/>
          </p:nvPr>
        </p:nvSpPr>
        <p:spPr>
          <a:xfrm>
            <a:off x="8721914"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2" name="Espace réservé pour une image  15">
            <a:extLst>
              <a:ext uri="{FF2B5EF4-FFF2-40B4-BE49-F238E27FC236}">
                <a16:creationId xmlns:a16="http://schemas.microsoft.com/office/drawing/2014/main" id="{C7AF1FA3-8607-484E-960C-0DEC87C8B4B6}"/>
              </a:ext>
            </a:extLst>
          </p:cNvPr>
          <p:cNvSpPr>
            <a:spLocks noGrp="1"/>
          </p:cNvSpPr>
          <p:nvPr>
            <p:ph type="pic" sz="quarter" idx="32"/>
          </p:nvPr>
        </p:nvSpPr>
        <p:spPr>
          <a:xfrm>
            <a:off x="10381831" y="1341319"/>
            <a:ext cx="1379716" cy="1819200"/>
          </a:xfrm>
        </p:spPr>
        <p:txBody>
          <a:bodyPr>
            <a:noAutofit/>
          </a:bodyPr>
          <a:lstStyle>
            <a:lvl1pPr>
              <a:defRPr>
                <a:noFill/>
              </a:defRPr>
            </a:lvl1pPr>
          </a:lstStyle>
          <a:p>
            <a:r>
              <a:rPr lang="en-US" noProof="0"/>
              <a:t>Click icon to add picture</a:t>
            </a:r>
          </a:p>
        </p:txBody>
      </p:sp>
      <p:sp>
        <p:nvSpPr>
          <p:cNvPr id="53" name="Espace réservé du texte 4">
            <a:extLst>
              <a:ext uri="{FF2B5EF4-FFF2-40B4-BE49-F238E27FC236}">
                <a16:creationId xmlns:a16="http://schemas.microsoft.com/office/drawing/2014/main" id="{6F5500B0-3264-4A96-BDF7-6321D671A88F}"/>
              </a:ext>
            </a:extLst>
          </p:cNvPr>
          <p:cNvSpPr>
            <a:spLocks noGrp="1"/>
          </p:cNvSpPr>
          <p:nvPr>
            <p:ph type="body" sz="quarter" idx="33" hasCustomPrompt="1"/>
          </p:nvPr>
        </p:nvSpPr>
        <p:spPr>
          <a:xfrm>
            <a:off x="10381830" y="418872"/>
            <a:ext cx="1379713" cy="532283"/>
          </a:xfrm>
        </p:spPr>
        <p:txBody>
          <a:bodyPr/>
          <a:lstStyle>
            <a:lvl1pPr algn="l">
              <a:lnSpc>
                <a:spcPct val="110000"/>
              </a:lnSpc>
              <a:defRPr sz="34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54" name="Espace réservé du texte 4">
            <a:extLst>
              <a:ext uri="{FF2B5EF4-FFF2-40B4-BE49-F238E27FC236}">
                <a16:creationId xmlns:a16="http://schemas.microsoft.com/office/drawing/2014/main" id="{EB355F06-F117-4960-9CD2-3296D7197778}"/>
              </a:ext>
            </a:extLst>
          </p:cNvPr>
          <p:cNvSpPr>
            <a:spLocks noGrp="1"/>
          </p:cNvSpPr>
          <p:nvPr>
            <p:ph type="body" sz="quarter" idx="35"/>
          </p:nvPr>
        </p:nvSpPr>
        <p:spPr>
          <a:xfrm>
            <a:off x="540208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5" name="Espace réservé du texte 4">
            <a:extLst>
              <a:ext uri="{FF2B5EF4-FFF2-40B4-BE49-F238E27FC236}">
                <a16:creationId xmlns:a16="http://schemas.microsoft.com/office/drawing/2014/main" id="{D86CBB7A-9502-4B85-850C-DF2587D4D6E5}"/>
              </a:ext>
            </a:extLst>
          </p:cNvPr>
          <p:cNvSpPr>
            <a:spLocks noGrp="1"/>
          </p:cNvSpPr>
          <p:nvPr>
            <p:ph type="body" sz="quarter" idx="36"/>
          </p:nvPr>
        </p:nvSpPr>
        <p:spPr>
          <a:xfrm>
            <a:off x="7061998"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86544E69-3546-4BEE-9749-1A8EFA7DDE39}"/>
              </a:ext>
            </a:extLst>
          </p:cNvPr>
          <p:cNvSpPr>
            <a:spLocks noGrp="1"/>
          </p:cNvSpPr>
          <p:nvPr>
            <p:ph type="body" sz="quarter" idx="37"/>
          </p:nvPr>
        </p:nvSpPr>
        <p:spPr>
          <a:xfrm>
            <a:off x="7061998"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7" name="Espace réservé du texte 4">
            <a:extLst>
              <a:ext uri="{FF2B5EF4-FFF2-40B4-BE49-F238E27FC236}">
                <a16:creationId xmlns:a16="http://schemas.microsoft.com/office/drawing/2014/main" id="{75A5190F-9F87-4BAA-9B38-DA41741440EA}"/>
              </a:ext>
            </a:extLst>
          </p:cNvPr>
          <p:cNvSpPr>
            <a:spLocks noGrp="1"/>
          </p:cNvSpPr>
          <p:nvPr>
            <p:ph type="body" sz="quarter" idx="38"/>
          </p:nvPr>
        </p:nvSpPr>
        <p:spPr>
          <a:xfrm>
            <a:off x="8721911"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8" name="Espace réservé du texte 4">
            <a:extLst>
              <a:ext uri="{FF2B5EF4-FFF2-40B4-BE49-F238E27FC236}">
                <a16:creationId xmlns:a16="http://schemas.microsoft.com/office/drawing/2014/main" id="{FF1BBCD1-8544-421A-85E5-77CA0FA35FE4}"/>
              </a:ext>
            </a:extLst>
          </p:cNvPr>
          <p:cNvSpPr>
            <a:spLocks noGrp="1"/>
          </p:cNvSpPr>
          <p:nvPr>
            <p:ph type="body" sz="quarter" idx="39"/>
          </p:nvPr>
        </p:nvSpPr>
        <p:spPr>
          <a:xfrm>
            <a:off x="8721911"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9" name="Espace réservé du texte 4">
            <a:extLst>
              <a:ext uri="{FF2B5EF4-FFF2-40B4-BE49-F238E27FC236}">
                <a16:creationId xmlns:a16="http://schemas.microsoft.com/office/drawing/2014/main" id="{BF822235-CF36-42FB-998B-784756CA5FEC}"/>
              </a:ext>
            </a:extLst>
          </p:cNvPr>
          <p:cNvSpPr>
            <a:spLocks noGrp="1"/>
          </p:cNvSpPr>
          <p:nvPr>
            <p:ph type="body" sz="quarter" idx="40"/>
          </p:nvPr>
        </p:nvSpPr>
        <p:spPr>
          <a:xfrm>
            <a:off x="10381823" y="3346376"/>
            <a:ext cx="1379716"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0" name="Espace réservé du texte 4">
            <a:extLst>
              <a:ext uri="{FF2B5EF4-FFF2-40B4-BE49-F238E27FC236}">
                <a16:creationId xmlns:a16="http://schemas.microsoft.com/office/drawing/2014/main" id="{80EE59DB-9243-4843-902C-CEAFDD74F3BA}"/>
              </a:ext>
            </a:extLst>
          </p:cNvPr>
          <p:cNvSpPr>
            <a:spLocks noGrp="1"/>
          </p:cNvSpPr>
          <p:nvPr>
            <p:ph type="body" sz="quarter" idx="41"/>
          </p:nvPr>
        </p:nvSpPr>
        <p:spPr>
          <a:xfrm>
            <a:off x="10381823" y="4199057"/>
            <a:ext cx="1379716" cy="203996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61" name="Espace réservé du texte 4">
            <a:extLst>
              <a:ext uri="{FF2B5EF4-FFF2-40B4-BE49-F238E27FC236}">
                <a16:creationId xmlns:a16="http://schemas.microsoft.com/office/drawing/2014/main" id="{8D48725B-4307-4BEA-B9C9-15E0592A3B90}"/>
              </a:ext>
            </a:extLst>
          </p:cNvPr>
          <p:cNvSpPr>
            <a:spLocks noGrp="1"/>
          </p:cNvSpPr>
          <p:nvPr>
            <p:ph type="body" sz="quarter" idx="24"/>
          </p:nvPr>
        </p:nvSpPr>
        <p:spPr>
          <a:xfrm>
            <a:off x="4033427" y="385508"/>
            <a:ext cx="1178053" cy="2769081"/>
          </a:xfrm>
        </p:spPr>
        <p:txBody>
          <a:bodyPr anchor="t">
            <a:noAutofit/>
          </a:bodyPr>
          <a:lstStyle>
            <a:lvl1pPr algn="r">
              <a:lnSpc>
                <a:spcPct val="110000"/>
              </a:lnSpc>
              <a:defRPr sz="1867" cap="all" baseline="0">
                <a:solidFill>
                  <a:schemeClr val="tx1"/>
                </a:solidFill>
              </a:defRPr>
            </a:lvl1pPr>
            <a:lvl2pPr marL="228594" indent="-228594">
              <a:buFontTx/>
              <a:buBlip>
                <a:blip r:embed="rId2">
                  <a:extLst>
                    <a:ext uri="{96DAC541-7B7A-43D3-8B79-37D633B846F1}">
                      <asvg:svgBlip xmlns:asvg="http://schemas.microsoft.com/office/drawing/2016/SVG/main" r:embed="rId3"/>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 name="Footer Placeholder 4">
            <a:extLst>
              <a:ext uri="{FF2B5EF4-FFF2-40B4-BE49-F238E27FC236}">
                <a16:creationId xmlns:a16="http://schemas.microsoft.com/office/drawing/2014/main" id="{9B2F2F05-CEDE-4DBD-B401-0C4B85598831}"/>
              </a:ext>
            </a:extLst>
          </p:cNvPr>
          <p:cNvSpPr>
            <a:spLocks noGrp="1"/>
          </p:cNvSpPr>
          <p:nvPr>
            <p:ph type="ftr" sz="quarter" idx="43"/>
          </p:nvPr>
        </p:nvSpPr>
        <p:spPr/>
        <p:txBody>
          <a:bodyPr/>
          <a:lstStyle/>
          <a:p>
            <a:endParaRPr lang="en-US"/>
          </a:p>
        </p:txBody>
      </p:sp>
      <p:sp>
        <p:nvSpPr>
          <p:cNvPr id="6" name="Slide Number Placeholder 5">
            <a:extLst>
              <a:ext uri="{FF2B5EF4-FFF2-40B4-BE49-F238E27FC236}">
                <a16:creationId xmlns:a16="http://schemas.microsoft.com/office/drawing/2014/main" id="{58AC448A-D8A7-4E0C-BE4A-C4F692A4D2C6}"/>
              </a:ext>
            </a:extLst>
          </p:cNvPr>
          <p:cNvSpPr>
            <a:spLocks noGrp="1"/>
          </p:cNvSpPr>
          <p:nvPr>
            <p:ph type="sldNum" sz="quarter" idx="44"/>
          </p:nvPr>
        </p:nvSpPr>
        <p:spPr/>
        <p:txBody>
          <a:bodyPr/>
          <a:lstStyle/>
          <a:p>
            <a:fld id="{6B54B0F7-55DD-40D6-B7F4-70B586885C0B}" type="slidenum">
              <a:rPr lang="en-US" smtClean="0"/>
              <a:pPr/>
              <a:t>‹#›</a:t>
            </a:fld>
            <a:endParaRPr lang="en-US"/>
          </a:p>
        </p:txBody>
      </p:sp>
      <p:sp>
        <p:nvSpPr>
          <p:cNvPr id="3" name="Title 2">
            <a:extLst>
              <a:ext uri="{FF2B5EF4-FFF2-40B4-BE49-F238E27FC236}">
                <a16:creationId xmlns:a16="http://schemas.microsoft.com/office/drawing/2014/main" id="{C8F4FADB-EEC5-45D2-AA5E-7A0D798F1295}"/>
              </a:ext>
            </a:extLst>
          </p:cNvPr>
          <p:cNvSpPr>
            <a:spLocks noGrp="1"/>
          </p:cNvSpPr>
          <p:nvPr>
            <p:ph type="title"/>
          </p:nvPr>
        </p:nvSpPr>
        <p:spPr>
          <a:xfrm>
            <a:off x="441601" y="385507"/>
            <a:ext cx="2824073" cy="960000"/>
          </a:xfrm>
        </p:spPr>
        <p:txBody>
          <a:bodyPr/>
          <a:lstStyle/>
          <a:p>
            <a:r>
              <a:rPr lang="en-US"/>
              <a:t>Click to edit Master title style</a:t>
            </a:r>
          </a:p>
        </p:txBody>
      </p:sp>
      <p:sp>
        <p:nvSpPr>
          <p:cNvPr id="33" name="Espace réservé du texte 4">
            <a:extLst>
              <a:ext uri="{FF2B5EF4-FFF2-40B4-BE49-F238E27FC236}">
                <a16:creationId xmlns:a16="http://schemas.microsoft.com/office/drawing/2014/main" id="{47966520-9FD5-42B3-AD18-E492CBBE356F}"/>
              </a:ext>
            </a:extLst>
          </p:cNvPr>
          <p:cNvSpPr>
            <a:spLocks noGrp="1"/>
          </p:cNvSpPr>
          <p:nvPr>
            <p:ph type="body" sz="quarter" idx="51"/>
          </p:nvPr>
        </p:nvSpPr>
        <p:spPr>
          <a:xfrm>
            <a:off x="444973" y="1428425"/>
            <a:ext cx="2822400" cy="574516"/>
          </a:xfrm>
        </p:spPr>
        <p:txBody>
          <a:bodyPr wrap="square">
            <a:spAutoFit/>
          </a:bodyPr>
          <a:lstStyle>
            <a:lvl1pPr>
              <a:lnSpc>
                <a:spcPct val="100000"/>
              </a:lnSpc>
              <a:spcAft>
                <a:spcPts val="0"/>
              </a:spcAft>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0" name="Text Placeholder 2">
            <a:extLst>
              <a:ext uri="{FF2B5EF4-FFF2-40B4-BE49-F238E27FC236}">
                <a16:creationId xmlns:a16="http://schemas.microsoft.com/office/drawing/2014/main" id="{4E0BC0F4-D286-4029-9886-E5C53C4FB52B}"/>
              </a:ext>
            </a:extLst>
          </p:cNvPr>
          <p:cNvSpPr>
            <a:spLocks noGrp="1"/>
          </p:cNvSpPr>
          <p:nvPr>
            <p:ph type="body" sz="quarter" idx="21"/>
          </p:nvPr>
        </p:nvSpPr>
        <p:spPr>
          <a:xfrm>
            <a:off x="442035" y="1759071"/>
            <a:ext cx="2822400" cy="4479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32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Content and Numbers (Alternativ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276DEF-3CBF-476F-8A84-C6760A5FE884}"/>
              </a:ext>
            </a:extLst>
          </p:cNvPr>
          <p:cNvSpPr/>
          <p:nvPr userDrawn="1"/>
        </p:nvSpPr>
        <p:spPr>
          <a:xfrm>
            <a:off x="0" y="0"/>
            <a:ext cx="372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grpSp>
        <p:nvGrpSpPr>
          <p:cNvPr id="35" name="Graphique 7">
            <a:extLst>
              <a:ext uri="{FF2B5EF4-FFF2-40B4-BE49-F238E27FC236}">
                <a16:creationId xmlns:a16="http://schemas.microsoft.com/office/drawing/2014/main" id="{92DE48E4-21B7-43C3-B1C8-D1A1E1D11836}"/>
              </a:ext>
            </a:extLst>
          </p:cNvPr>
          <p:cNvGrpSpPr>
            <a:grpSpLocks noChangeAspect="1"/>
          </p:cNvGrpSpPr>
          <p:nvPr userDrawn="1"/>
        </p:nvGrpSpPr>
        <p:grpSpPr>
          <a:xfrm>
            <a:off x="442166" y="6329527"/>
            <a:ext cx="1071853" cy="275084"/>
            <a:chOff x="4768103" y="-471733"/>
            <a:chExt cx="744723" cy="191124"/>
          </a:xfrm>
          <a:solidFill>
            <a:schemeClr val="bg1"/>
          </a:solidFill>
        </p:grpSpPr>
        <p:sp>
          <p:nvSpPr>
            <p:cNvPr id="36" name="Forme libre : forme 9">
              <a:extLst>
                <a:ext uri="{FF2B5EF4-FFF2-40B4-BE49-F238E27FC236}">
                  <a16:creationId xmlns:a16="http://schemas.microsoft.com/office/drawing/2014/main" id="{CF3C004A-12EF-4882-9435-5C8C5CDDA3DC}"/>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37" name="Forme libre : forme 10">
              <a:extLst>
                <a:ext uri="{FF2B5EF4-FFF2-40B4-BE49-F238E27FC236}">
                  <a16:creationId xmlns:a16="http://schemas.microsoft.com/office/drawing/2014/main" id="{C854BF86-9CB6-42C3-B52B-E372D3EE21D0}"/>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47" name="Forme libre : forme 11">
              <a:extLst>
                <a:ext uri="{FF2B5EF4-FFF2-40B4-BE49-F238E27FC236}">
                  <a16:creationId xmlns:a16="http://schemas.microsoft.com/office/drawing/2014/main" id="{A41B13E3-A26E-439F-AA34-2A97E1411892}"/>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52" name="Text Placeholder 2">
            <a:extLst>
              <a:ext uri="{FF2B5EF4-FFF2-40B4-BE49-F238E27FC236}">
                <a16:creationId xmlns:a16="http://schemas.microsoft.com/office/drawing/2014/main" id="{910FAF53-C00F-42B1-925B-79D8B7C9A3CF}"/>
              </a:ext>
            </a:extLst>
          </p:cNvPr>
          <p:cNvSpPr>
            <a:spLocks noGrp="1"/>
          </p:cNvSpPr>
          <p:nvPr>
            <p:ph type="body" sz="quarter" idx="49"/>
          </p:nvPr>
        </p:nvSpPr>
        <p:spPr>
          <a:xfrm>
            <a:off x="442035" y="1787589"/>
            <a:ext cx="2827013" cy="4451433"/>
          </a:xfrm>
        </p:spPr>
        <p:txBody>
          <a:bodyPr/>
          <a:lstStyle>
            <a:lvl1pPr>
              <a:defRPr>
                <a:solidFill>
                  <a:schemeClr val="tx2"/>
                </a:solidFill>
              </a:defRPr>
            </a:lvl1pPr>
            <a:lvl2pPr marL="302392" indent="-302392">
              <a:buFontTx/>
              <a:buBlip>
                <a:blip r:embed="rId2"/>
              </a:buBlip>
              <a:defRPr>
                <a:solidFill>
                  <a:schemeClr val="tx2"/>
                </a:solidFill>
              </a:defRPr>
            </a:lvl2pPr>
            <a:lvl3pPr marL="609585" indent="-302392">
              <a:buFontTx/>
              <a:buBlip>
                <a:blip r:embed="rId2"/>
              </a:buBlip>
              <a:defRPr>
                <a:solidFill>
                  <a:schemeClr val="tx2"/>
                </a:solidFill>
              </a:defRPr>
            </a:lvl3pPr>
            <a:lvl4pPr marL="911977" indent="-302392">
              <a:buFontTx/>
              <a:buBlip>
                <a:blip r:embed="rId2"/>
              </a:buBlip>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Espace réservé du texte 4">
            <a:extLst>
              <a:ext uri="{FF2B5EF4-FFF2-40B4-BE49-F238E27FC236}">
                <a16:creationId xmlns:a16="http://schemas.microsoft.com/office/drawing/2014/main" id="{44A9397C-6D93-4AD9-887C-C623195B452C}"/>
              </a:ext>
            </a:extLst>
          </p:cNvPr>
          <p:cNvSpPr>
            <a:spLocks noGrp="1"/>
          </p:cNvSpPr>
          <p:nvPr>
            <p:ph type="body" sz="quarter" idx="21" hasCustomPrompt="1"/>
          </p:nvPr>
        </p:nvSpPr>
        <p:spPr>
          <a:xfrm>
            <a:off x="4350332"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01</a:t>
            </a:r>
          </a:p>
        </p:txBody>
      </p:sp>
      <p:sp>
        <p:nvSpPr>
          <p:cNvPr id="55" name="Espace réservé du texte 4">
            <a:extLst>
              <a:ext uri="{FF2B5EF4-FFF2-40B4-BE49-F238E27FC236}">
                <a16:creationId xmlns:a16="http://schemas.microsoft.com/office/drawing/2014/main" id="{1733B279-DA2E-42A2-AC6A-5AD6F62B3AED}"/>
              </a:ext>
            </a:extLst>
          </p:cNvPr>
          <p:cNvSpPr>
            <a:spLocks noGrp="1"/>
          </p:cNvSpPr>
          <p:nvPr>
            <p:ph type="body" sz="quarter" idx="22"/>
          </p:nvPr>
        </p:nvSpPr>
        <p:spPr>
          <a:xfrm>
            <a:off x="4352278" y="985499"/>
            <a:ext cx="7394749" cy="286660"/>
          </a:xfrm>
        </p:spPr>
        <p:txBody>
          <a:bodyPr wrap="square">
            <a:spAutoFit/>
          </a:bodyPr>
          <a:lstStyle>
            <a:lvl1pPr algn="l">
              <a:lnSpc>
                <a:spcPct val="110000"/>
              </a:lnSpc>
              <a:defRPr sz="1867">
                <a:solidFill>
                  <a:schemeClr val="tx1"/>
                </a:solidFill>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56" name="Espace réservé du texte 4">
            <a:extLst>
              <a:ext uri="{FF2B5EF4-FFF2-40B4-BE49-F238E27FC236}">
                <a16:creationId xmlns:a16="http://schemas.microsoft.com/office/drawing/2014/main" id="{16F950FC-0480-4153-AB54-FC50B62AF841}"/>
              </a:ext>
            </a:extLst>
          </p:cNvPr>
          <p:cNvSpPr>
            <a:spLocks noGrp="1"/>
          </p:cNvSpPr>
          <p:nvPr>
            <p:ph type="body" sz="quarter" idx="25" hasCustomPrompt="1"/>
          </p:nvPr>
        </p:nvSpPr>
        <p:spPr>
          <a:xfrm>
            <a:off x="6251135"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02</a:t>
            </a:r>
          </a:p>
        </p:txBody>
      </p:sp>
      <p:sp>
        <p:nvSpPr>
          <p:cNvPr id="57" name="Espace réservé du texte 4">
            <a:extLst>
              <a:ext uri="{FF2B5EF4-FFF2-40B4-BE49-F238E27FC236}">
                <a16:creationId xmlns:a16="http://schemas.microsoft.com/office/drawing/2014/main" id="{2EFE1CAB-5EC5-470D-9350-2DD9C967665B}"/>
              </a:ext>
            </a:extLst>
          </p:cNvPr>
          <p:cNvSpPr>
            <a:spLocks noGrp="1"/>
          </p:cNvSpPr>
          <p:nvPr>
            <p:ph type="body" sz="quarter" idx="28" hasCustomPrompt="1"/>
          </p:nvPr>
        </p:nvSpPr>
        <p:spPr>
          <a:xfrm>
            <a:off x="8151937"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03</a:t>
            </a:r>
          </a:p>
        </p:txBody>
      </p:sp>
      <p:sp>
        <p:nvSpPr>
          <p:cNvPr id="58" name="Espace réservé du texte 4">
            <a:extLst>
              <a:ext uri="{FF2B5EF4-FFF2-40B4-BE49-F238E27FC236}">
                <a16:creationId xmlns:a16="http://schemas.microsoft.com/office/drawing/2014/main" id="{E28A005F-4277-4DBE-97FB-498AB2E8E7BA}"/>
              </a:ext>
            </a:extLst>
          </p:cNvPr>
          <p:cNvSpPr>
            <a:spLocks noGrp="1"/>
          </p:cNvSpPr>
          <p:nvPr>
            <p:ph type="body" sz="quarter" idx="31" hasCustomPrompt="1"/>
          </p:nvPr>
        </p:nvSpPr>
        <p:spPr>
          <a:xfrm>
            <a:off x="10052741" y="1787588"/>
            <a:ext cx="1091851" cy="921277"/>
          </a:xfrm>
        </p:spPr>
        <p:txBody>
          <a:bodyPr>
            <a:spAutoFit/>
          </a:bodyPr>
          <a:lstStyle>
            <a:lvl1pPr algn="l">
              <a:lnSpc>
                <a:spcPct val="110000"/>
              </a:lnSpc>
              <a:defRPr sz="6000"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594" indent="-228594">
              <a:buFontTx/>
              <a:buBlip>
                <a:blip r:embed="rId3">
                  <a:extLst>
                    <a:ext uri="{96DAC541-7B7A-43D3-8B79-37D633B846F1}">
                      <asvg:svgBlip xmlns:asvg="http://schemas.microsoft.com/office/drawing/2016/SVG/main" r:embed="rId4"/>
                    </a:ext>
                  </a:extLst>
                </a:blip>
              </a:buBlip>
              <a:defRPr sz="1067"/>
            </a:lvl2pPr>
            <a:lvl3pPr>
              <a:lnSpc>
                <a:spcPct val="110000"/>
              </a:lnSpc>
              <a:defRPr sz="1067">
                <a:latin typeface="+mj-lt"/>
              </a:defRPr>
            </a:lvl3pPr>
            <a:lvl4pPr>
              <a:defRPr sz="1333"/>
            </a:lvl4pPr>
            <a:lvl5pPr>
              <a:defRPr sz="1333"/>
            </a:lvl5pPr>
          </a:lstStyle>
          <a:p>
            <a:pPr lvl="0"/>
            <a:r>
              <a:rPr lang="en-US" noProof="0"/>
              <a:t>04</a:t>
            </a:r>
          </a:p>
        </p:txBody>
      </p:sp>
      <p:sp>
        <p:nvSpPr>
          <p:cNvPr id="4" name="Footer Placeholder 3">
            <a:extLst>
              <a:ext uri="{FF2B5EF4-FFF2-40B4-BE49-F238E27FC236}">
                <a16:creationId xmlns:a16="http://schemas.microsoft.com/office/drawing/2014/main" id="{BD134596-12A9-4BAA-8C73-E73781DD9794}"/>
              </a:ext>
            </a:extLst>
          </p:cNvPr>
          <p:cNvSpPr>
            <a:spLocks noGrp="1"/>
          </p:cNvSpPr>
          <p:nvPr>
            <p:ph type="ftr" sz="quarter" idx="51"/>
          </p:nvPr>
        </p:nvSpPr>
        <p:spPr/>
        <p:txBody>
          <a:bodyPr/>
          <a:lstStyle/>
          <a:p>
            <a:endParaRPr lang="en-US"/>
          </a:p>
        </p:txBody>
      </p:sp>
      <p:sp>
        <p:nvSpPr>
          <p:cNvPr id="5" name="Slide Number Placeholder 4">
            <a:extLst>
              <a:ext uri="{FF2B5EF4-FFF2-40B4-BE49-F238E27FC236}">
                <a16:creationId xmlns:a16="http://schemas.microsoft.com/office/drawing/2014/main" id="{901BACB5-7B15-46A0-ACC1-B1CC73618FA4}"/>
              </a:ext>
            </a:extLst>
          </p:cNvPr>
          <p:cNvSpPr>
            <a:spLocks noGrp="1"/>
          </p:cNvSpPr>
          <p:nvPr>
            <p:ph type="sldNum" sz="quarter" idx="52"/>
          </p:nvPr>
        </p:nvSpPr>
        <p:spPr/>
        <p:txBody>
          <a:body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4E92FD8C-2B58-418C-8C0C-CF8C1DFCA139}"/>
              </a:ext>
            </a:extLst>
          </p:cNvPr>
          <p:cNvSpPr>
            <a:spLocks noGrp="1"/>
          </p:cNvSpPr>
          <p:nvPr>
            <p:ph type="title"/>
          </p:nvPr>
        </p:nvSpPr>
        <p:spPr>
          <a:xfrm>
            <a:off x="441601" y="385507"/>
            <a:ext cx="2824073" cy="960000"/>
          </a:xfrm>
        </p:spPr>
        <p:txBody>
          <a:bodyPr/>
          <a:lstStyle>
            <a:lvl1pPr>
              <a:defRPr>
                <a:solidFill>
                  <a:schemeClr val="bg1"/>
                </a:solidFill>
              </a:defRPr>
            </a:lvl1pPr>
          </a:lstStyle>
          <a:p>
            <a:r>
              <a:rPr lang="en-US"/>
              <a:t>Click to edit Master title style</a:t>
            </a:r>
          </a:p>
        </p:txBody>
      </p:sp>
      <p:sp>
        <p:nvSpPr>
          <p:cNvPr id="29" name="Espace réservé du texte 4">
            <a:extLst>
              <a:ext uri="{FF2B5EF4-FFF2-40B4-BE49-F238E27FC236}">
                <a16:creationId xmlns:a16="http://schemas.microsoft.com/office/drawing/2014/main" id="{6130F058-DE5E-4AF9-B296-FB3C01712DC6}"/>
              </a:ext>
            </a:extLst>
          </p:cNvPr>
          <p:cNvSpPr>
            <a:spLocks noGrp="1"/>
          </p:cNvSpPr>
          <p:nvPr>
            <p:ph type="body" sz="quarter" idx="53"/>
          </p:nvPr>
        </p:nvSpPr>
        <p:spPr>
          <a:xfrm>
            <a:off x="444973" y="1428425"/>
            <a:ext cx="2822400" cy="574516"/>
          </a:xfrm>
        </p:spPr>
        <p:txBody>
          <a:bodyPr wrap="square">
            <a:spAutoFit/>
          </a:bodyPr>
          <a:lstStyle>
            <a:lvl1pPr>
              <a:lnSpc>
                <a:spcPct val="100000"/>
              </a:lnSpc>
              <a:spcAft>
                <a:spcPts val="0"/>
              </a:spcAft>
              <a:defRPr sz="1867"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533"/>
              </a:spcBef>
              <a:buFont typeface="Arial" panose="020B0604020202020204" pitchFamily="34" charset="0"/>
              <a:buNone/>
              <a:defRPr sz="1600"/>
            </a:lvl2pPr>
            <a:lvl3pPr>
              <a:lnSpc>
                <a:spcPct val="110000"/>
              </a:lnSpc>
              <a:defRPr lang="en-US" sz="1333" kern="1200" dirty="0" smtClean="0">
                <a:solidFill>
                  <a:schemeClr val="tx1"/>
                </a:solidFill>
                <a:latin typeface="Sanofi Sans 3 Regular"/>
                <a:ea typeface="+mn-ea"/>
                <a:cs typeface="+mn-cs"/>
              </a:defRPr>
            </a:lvl3pPr>
            <a:lvl4pPr>
              <a:defRPr sz="1333"/>
            </a:lvl4pPr>
            <a:lvl5pPr>
              <a:defRPr sz="1333"/>
            </a:lvl5pPr>
          </a:lstStyle>
          <a:p>
            <a:pPr lvl="0"/>
            <a:r>
              <a:rPr lang="en-US" noProof="0"/>
              <a:t>Click to edit Master text styles</a:t>
            </a:r>
          </a:p>
        </p:txBody>
      </p:sp>
      <p:sp>
        <p:nvSpPr>
          <p:cNvPr id="34" name="Espace réservé du texte 4">
            <a:extLst>
              <a:ext uri="{FF2B5EF4-FFF2-40B4-BE49-F238E27FC236}">
                <a16:creationId xmlns:a16="http://schemas.microsoft.com/office/drawing/2014/main" id="{480EBD21-251E-5549-1783-59F62C923620}"/>
              </a:ext>
            </a:extLst>
          </p:cNvPr>
          <p:cNvSpPr>
            <a:spLocks noGrp="1"/>
          </p:cNvSpPr>
          <p:nvPr>
            <p:ph type="body" sz="quarter" idx="54"/>
          </p:nvPr>
        </p:nvSpPr>
        <p:spPr>
          <a:xfrm>
            <a:off x="4350332" y="2949165"/>
            <a:ext cx="1691347" cy="657177"/>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8" name="Espace réservé du texte 4">
            <a:extLst>
              <a:ext uri="{FF2B5EF4-FFF2-40B4-BE49-F238E27FC236}">
                <a16:creationId xmlns:a16="http://schemas.microsoft.com/office/drawing/2014/main" id="{31C368F5-8367-8003-717B-0E1E56CD0587}"/>
              </a:ext>
            </a:extLst>
          </p:cNvPr>
          <p:cNvSpPr>
            <a:spLocks noGrp="1"/>
          </p:cNvSpPr>
          <p:nvPr>
            <p:ph type="body" sz="quarter" idx="35"/>
          </p:nvPr>
        </p:nvSpPr>
        <p:spPr>
          <a:xfrm>
            <a:off x="4350332"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39" name="Espace réservé du texte 4">
            <a:extLst>
              <a:ext uri="{FF2B5EF4-FFF2-40B4-BE49-F238E27FC236}">
                <a16:creationId xmlns:a16="http://schemas.microsoft.com/office/drawing/2014/main" id="{61010473-B381-8D4E-FABE-59CB2552EA81}"/>
              </a:ext>
            </a:extLst>
          </p:cNvPr>
          <p:cNvSpPr>
            <a:spLocks noGrp="1"/>
          </p:cNvSpPr>
          <p:nvPr>
            <p:ph type="body" sz="quarter" idx="36"/>
          </p:nvPr>
        </p:nvSpPr>
        <p:spPr>
          <a:xfrm>
            <a:off x="6251915"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0" name="Espace réservé du texte 4">
            <a:extLst>
              <a:ext uri="{FF2B5EF4-FFF2-40B4-BE49-F238E27FC236}">
                <a16:creationId xmlns:a16="http://schemas.microsoft.com/office/drawing/2014/main" id="{AE08EF7E-5C0A-002F-6833-F81205E0B58D}"/>
              </a:ext>
            </a:extLst>
          </p:cNvPr>
          <p:cNvSpPr>
            <a:spLocks noGrp="1"/>
          </p:cNvSpPr>
          <p:nvPr>
            <p:ph type="body" sz="quarter" idx="37"/>
          </p:nvPr>
        </p:nvSpPr>
        <p:spPr>
          <a:xfrm>
            <a:off x="6251915"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1" name="Espace réservé du texte 4">
            <a:extLst>
              <a:ext uri="{FF2B5EF4-FFF2-40B4-BE49-F238E27FC236}">
                <a16:creationId xmlns:a16="http://schemas.microsoft.com/office/drawing/2014/main" id="{296512FD-5D84-35FD-A358-56A9E0174C3A}"/>
              </a:ext>
            </a:extLst>
          </p:cNvPr>
          <p:cNvSpPr>
            <a:spLocks noGrp="1"/>
          </p:cNvSpPr>
          <p:nvPr>
            <p:ph type="body" sz="quarter" idx="38"/>
          </p:nvPr>
        </p:nvSpPr>
        <p:spPr>
          <a:xfrm>
            <a:off x="8151937"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2" name="Espace réservé du texte 4">
            <a:extLst>
              <a:ext uri="{FF2B5EF4-FFF2-40B4-BE49-F238E27FC236}">
                <a16:creationId xmlns:a16="http://schemas.microsoft.com/office/drawing/2014/main" id="{14FE262A-1EEC-F6CC-CB20-D432FB305B17}"/>
              </a:ext>
            </a:extLst>
          </p:cNvPr>
          <p:cNvSpPr>
            <a:spLocks noGrp="1"/>
          </p:cNvSpPr>
          <p:nvPr>
            <p:ph type="body" sz="quarter" idx="39"/>
          </p:nvPr>
        </p:nvSpPr>
        <p:spPr>
          <a:xfrm>
            <a:off x="8151937"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3" name="Espace réservé du texte 4">
            <a:extLst>
              <a:ext uri="{FF2B5EF4-FFF2-40B4-BE49-F238E27FC236}">
                <a16:creationId xmlns:a16="http://schemas.microsoft.com/office/drawing/2014/main" id="{1351095D-866D-4C63-63DC-4F5E0E9F58E1}"/>
              </a:ext>
            </a:extLst>
          </p:cNvPr>
          <p:cNvSpPr>
            <a:spLocks noGrp="1"/>
          </p:cNvSpPr>
          <p:nvPr>
            <p:ph type="body" sz="quarter" idx="40"/>
          </p:nvPr>
        </p:nvSpPr>
        <p:spPr>
          <a:xfrm>
            <a:off x="10055680" y="2941464"/>
            <a:ext cx="1691347" cy="666825"/>
          </a:xfrm>
        </p:spPr>
        <p:txBody>
          <a:bodyPr/>
          <a:lstStyle>
            <a:lvl1pPr algn="l">
              <a:lnSpc>
                <a:spcPct val="125000"/>
              </a:lnSpc>
              <a:defRPr sz="1867" i="1">
                <a:solidFill>
                  <a:schemeClr val="accent2"/>
                </a:solidFill>
                <a:latin typeface="Georgia" panose="02040502050405020303" pitchFamily="18" charset="0"/>
              </a:defRPr>
            </a:lvl1pPr>
            <a:lvl2pPr marL="0" indent="0">
              <a:lnSpc>
                <a:spcPts val="1600"/>
              </a:lnSpc>
              <a:spcAft>
                <a:spcPts val="533"/>
              </a:spcAft>
              <a:buFont typeface="Arial" panose="020B0604020202020204" pitchFamily="34" charset="0"/>
              <a:buNone/>
              <a:defRPr sz="1467">
                <a:solidFill>
                  <a:schemeClr val="accent2"/>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
        <p:nvSpPr>
          <p:cNvPr id="44" name="Espace réservé du texte 4">
            <a:extLst>
              <a:ext uri="{FF2B5EF4-FFF2-40B4-BE49-F238E27FC236}">
                <a16:creationId xmlns:a16="http://schemas.microsoft.com/office/drawing/2014/main" id="{CDD22FDE-98BD-E438-F8F4-BDB7914DF278}"/>
              </a:ext>
            </a:extLst>
          </p:cNvPr>
          <p:cNvSpPr>
            <a:spLocks noGrp="1"/>
          </p:cNvSpPr>
          <p:nvPr>
            <p:ph type="body" sz="quarter" idx="41"/>
          </p:nvPr>
        </p:nvSpPr>
        <p:spPr>
          <a:xfrm>
            <a:off x="10055680" y="3840886"/>
            <a:ext cx="1691347" cy="2398137"/>
          </a:xfrm>
        </p:spPr>
        <p:txBody>
          <a:bodyPr/>
          <a:lstStyle>
            <a:lvl1pPr algn="l">
              <a:lnSpc>
                <a:spcPct val="125000"/>
              </a:lnSpc>
              <a:defRPr sz="1867">
                <a:solidFill>
                  <a:schemeClr val="tx1"/>
                </a:solidFill>
              </a:defRPr>
            </a:lvl1pPr>
            <a:lvl2pPr marL="0" indent="0">
              <a:lnSpc>
                <a:spcPts val="1600"/>
              </a:lnSpc>
              <a:spcAft>
                <a:spcPts val="533"/>
              </a:spcAft>
              <a:buFont typeface="Arial" panose="020B0604020202020204" pitchFamily="34" charset="0"/>
              <a:buNone/>
              <a:defRPr sz="933">
                <a:solidFill>
                  <a:schemeClr val="tx1"/>
                </a:solidFill>
              </a:defRPr>
            </a:lvl2pPr>
            <a:lvl3pPr>
              <a:lnSpc>
                <a:spcPct val="110000"/>
              </a:lnSpc>
              <a:defRPr sz="1067">
                <a:latin typeface="+mj-lt"/>
              </a:defRPr>
            </a:lvl3pPr>
            <a:lvl4pPr>
              <a:defRPr sz="1333"/>
            </a:lvl4pPr>
            <a:lvl5pPr>
              <a:defRPr sz="1333"/>
            </a:lvl5pPr>
          </a:lstStyle>
          <a:p>
            <a:pPr lvl="0"/>
            <a:r>
              <a:rPr lang="en-US" noProof="0"/>
              <a:t>Click to edit Master text styles</a:t>
            </a:r>
          </a:p>
        </p:txBody>
      </p:sp>
    </p:spTree>
    <p:extLst>
      <p:ext uri="{BB962C8B-B14F-4D97-AF65-F5344CB8AC3E}">
        <p14:creationId xmlns:p14="http://schemas.microsoft.com/office/powerpoint/2010/main" val="197789833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F5F3F8"/>
        </a:solidFill>
        <a:effectLst/>
      </p:bgPr>
    </p:bg>
    <p:spTree>
      <p:nvGrpSpPr>
        <p:cNvPr id="1" name=""/>
        <p:cNvGrpSpPr/>
        <p:nvPr/>
      </p:nvGrpSpPr>
      <p:grpSpPr>
        <a:xfrm>
          <a:off x="0" y="0"/>
          <a:ext cx="0" cy="0"/>
          <a:chOff x="0" y="0"/>
          <a:chExt cx="0" cy="0"/>
        </a:xfrm>
      </p:grpSpPr>
      <p:sp>
        <p:nvSpPr>
          <p:cNvPr id="14" name="Table Placeholder 3">
            <a:extLst>
              <a:ext uri="{FF2B5EF4-FFF2-40B4-BE49-F238E27FC236}">
                <a16:creationId xmlns:a16="http://schemas.microsoft.com/office/drawing/2014/main" id="{828EDE46-3F40-4CF0-8732-22A2312E12B6}"/>
              </a:ext>
            </a:extLst>
          </p:cNvPr>
          <p:cNvSpPr>
            <a:spLocks noGrp="1"/>
          </p:cNvSpPr>
          <p:nvPr>
            <p:ph type="tbl" sz="quarter" idx="23"/>
          </p:nvPr>
        </p:nvSpPr>
        <p:spPr>
          <a:xfrm>
            <a:off x="441384" y="1335089"/>
            <a:ext cx="11304000" cy="4012576"/>
          </a:xfrm>
        </p:spPr>
        <p:txBody>
          <a:bodyPr anchor="ctr"/>
          <a:lstStyle>
            <a:lvl1pPr algn="ctr">
              <a:defRPr/>
            </a:lvl1pPr>
          </a:lstStyle>
          <a:p>
            <a:r>
              <a:rPr lang="en-US"/>
              <a:t>Click icon to add table</a:t>
            </a:r>
          </a:p>
        </p:txBody>
      </p:sp>
      <p:sp>
        <p:nvSpPr>
          <p:cNvPr id="5" name="Footer Placeholder 4">
            <a:extLst>
              <a:ext uri="{FF2B5EF4-FFF2-40B4-BE49-F238E27FC236}">
                <a16:creationId xmlns:a16="http://schemas.microsoft.com/office/drawing/2014/main" id="{F99F246B-9332-44CA-81DF-08CEAC5924F2}"/>
              </a:ext>
            </a:extLst>
          </p:cNvPr>
          <p:cNvSpPr>
            <a:spLocks noGrp="1"/>
          </p:cNvSpPr>
          <p:nvPr>
            <p:ph type="ftr" sz="quarter" idx="52"/>
          </p:nvPr>
        </p:nvSpPr>
        <p:spPr/>
        <p:txBody>
          <a:bodyPr/>
          <a:lstStyle/>
          <a:p>
            <a:endParaRPr lang="en-US"/>
          </a:p>
        </p:txBody>
      </p:sp>
      <p:sp>
        <p:nvSpPr>
          <p:cNvPr id="6" name="Slide Number Placeholder 5">
            <a:extLst>
              <a:ext uri="{FF2B5EF4-FFF2-40B4-BE49-F238E27FC236}">
                <a16:creationId xmlns:a16="http://schemas.microsoft.com/office/drawing/2014/main" id="{6D0BAD91-B8AC-43F3-A5AB-688AA978C3E8}"/>
              </a:ext>
            </a:extLst>
          </p:cNvPr>
          <p:cNvSpPr>
            <a:spLocks noGrp="1"/>
          </p:cNvSpPr>
          <p:nvPr>
            <p:ph type="sldNum" sz="quarter" idx="53"/>
          </p:nvPr>
        </p:nvSpPr>
        <p:spPr/>
        <p:txBody>
          <a:bodyPr/>
          <a:lstStyle>
            <a:lvl1pPr>
              <a:defRPr sz="1333"/>
            </a:lvl1pPr>
          </a:lstStyle>
          <a:p>
            <a:fld id="{6B54B0F7-55DD-40D6-B7F4-70B586885C0B}" type="slidenum">
              <a:rPr lang="en-US" smtClean="0"/>
              <a:pPr/>
              <a:t>‹#›</a:t>
            </a:fld>
            <a:endParaRPr lang="en-US"/>
          </a:p>
        </p:txBody>
      </p:sp>
      <p:sp>
        <p:nvSpPr>
          <p:cNvPr id="2" name="Title 1">
            <a:extLst>
              <a:ext uri="{FF2B5EF4-FFF2-40B4-BE49-F238E27FC236}">
                <a16:creationId xmlns:a16="http://schemas.microsoft.com/office/drawing/2014/main" id="{73E78E04-C85A-4D77-B8FB-BFFBFEFE7951}"/>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9AA4AB99-00DE-10CB-B8FB-6FCD3A044453}"/>
              </a:ext>
            </a:extLst>
          </p:cNvPr>
          <p:cNvSpPr>
            <a:spLocks noGrp="1"/>
          </p:cNvSpPr>
          <p:nvPr>
            <p:ph type="body" sz="quarter" idx="54"/>
          </p:nvPr>
        </p:nvSpPr>
        <p:spPr>
          <a:xfrm>
            <a:off x="431800" y="5522911"/>
            <a:ext cx="11323400" cy="581556"/>
          </a:xfrm>
        </p:spPr>
        <p:txBody>
          <a:bodyPr anchor="b"/>
          <a:lstStyle>
            <a:lvl1pPr>
              <a:defRPr sz="800"/>
            </a:lvl1pPr>
          </a:lstStyle>
          <a:p>
            <a:pPr lvl="0"/>
            <a:endParaRPr lang="en-US"/>
          </a:p>
        </p:txBody>
      </p:sp>
    </p:spTree>
    <p:extLst>
      <p:ext uri="{BB962C8B-B14F-4D97-AF65-F5344CB8AC3E}">
        <p14:creationId xmlns:p14="http://schemas.microsoft.com/office/powerpoint/2010/main" val="181261973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DC77-987D-7CD4-B736-86D16C58B55A}"/>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8B991798-E32F-22FA-BB2D-2B1D13C948AA}"/>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6DB8820E-0259-1928-1698-6FA0A6DE0834}"/>
              </a:ext>
            </a:extLst>
          </p:cNvPr>
          <p:cNvSpPr>
            <a:spLocks noGrp="1"/>
          </p:cNvSpPr>
          <p:nvPr>
            <p:ph type="dt" sz="half" idx="11"/>
          </p:nvPr>
        </p:nvSpPr>
        <p:spPr/>
        <p:txBody>
          <a:bodyPr/>
          <a:lstStyle/>
          <a:p>
            <a:endParaRPr lang="en-US"/>
          </a:p>
        </p:txBody>
      </p:sp>
      <p:sp>
        <p:nvSpPr>
          <p:cNvPr id="5" name="Slide Number Placeholder 4">
            <a:extLst>
              <a:ext uri="{FF2B5EF4-FFF2-40B4-BE49-F238E27FC236}">
                <a16:creationId xmlns:a16="http://schemas.microsoft.com/office/drawing/2014/main" id="{D76078F5-DE7B-3B8B-D435-45108CBC43B2}"/>
              </a:ext>
            </a:extLst>
          </p:cNvPr>
          <p:cNvSpPr>
            <a:spLocks noGrp="1"/>
          </p:cNvSpPr>
          <p:nvPr>
            <p:ph type="sldNum" sz="quarter" idx="12"/>
          </p:nvPr>
        </p:nvSpPr>
        <p:spPr/>
        <p:txBody>
          <a:bodyPr/>
          <a:lstStyle/>
          <a:p>
            <a:fld id="{6B54B0F7-55DD-40D6-B7F4-70B586885C0B}" type="slidenum">
              <a:rPr lang="en-US" smtClean="0"/>
              <a:pPr/>
              <a:t>‹#›</a:t>
            </a:fld>
            <a:endParaRPr lang="en-US"/>
          </a:p>
        </p:txBody>
      </p:sp>
      <p:sp>
        <p:nvSpPr>
          <p:cNvPr id="7" name="Content Placeholder 6">
            <a:extLst>
              <a:ext uri="{FF2B5EF4-FFF2-40B4-BE49-F238E27FC236}">
                <a16:creationId xmlns:a16="http://schemas.microsoft.com/office/drawing/2014/main" id="{76CE32DB-FE14-4435-A95E-6A22E3B87B85}"/>
              </a:ext>
            </a:extLst>
          </p:cNvPr>
          <p:cNvSpPr>
            <a:spLocks noGrp="1"/>
          </p:cNvSpPr>
          <p:nvPr>
            <p:ph sz="quarter" idx="13"/>
          </p:nvPr>
        </p:nvSpPr>
        <p:spPr>
          <a:xfrm>
            <a:off x="45508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6">
            <a:extLst>
              <a:ext uri="{FF2B5EF4-FFF2-40B4-BE49-F238E27FC236}">
                <a16:creationId xmlns:a16="http://schemas.microsoft.com/office/drawing/2014/main" id="{B96758EE-F932-FB45-E97C-F85A6578360F}"/>
              </a:ext>
            </a:extLst>
          </p:cNvPr>
          <p:cNvSpPr>
            <a:spLocks noGrp="1"/>
          </p:cNvSpPr>
          <p:nvPr>
            <p:ph sz="quarter" idx="14"/>
          </p:nvPr>
        </p:nvSpPr>
        <p:spPr>
          <a:xfrm>
            <a:off x="6359095" y="1517008"/>
            <a:ext cx="5640916" cy="3822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ext Placeholder 9">
            <a:extLst>
              <a:ext uri="{FF2B5EF4-FFF2-40B4-BE49-F238E27FC236}">
                <a16:creationId xmlns:a16="http://schemas.microsoft.com/office/drawing/2014/main" id="{2BCDD56F-E356-FE73-7DD5-DAB7749B54A8}"/>
              </a:ext>
            </a:extLst>
          </p:cNvPr>
          <p:cNvSpPr>
            <a:spLocks noGrp="1"/>
          </p:cNvSpPr>
          <p:nvPr>
            <p:ph type="body" sz="quarter" idx="15"/>
          </p:nvPr>
        </p:nvSpPr>
        <p:spPr>
          <a:xfrm>
            <a:off x="442384" y="5524501"/>
            <a:ext cx="11557000" cy="469900"/>
          </a:xfrm>
        </p:spPr>
        <p:txBody>
          <a:bodyPr anchor="b"/>
          <a:lstStyle>
            <a:lvl1pPr>
              <a:defRPr sz="800"/>
            </a:lvl1pPr>
            <a:lvl2pPr marL="0" indent="0">
              <a:buNone/>
              <a:defRPr sz="800"/>
            </a:lvl2pPr>
            <a:lvl3pPr>
              <a:defRPr sz="800"/>
            </a:lvl3pPr>
            <a:lvl4pPr>
              <a:defRPr sz="800"/>
            </a:lvl4pPr>
            <a:lvl5pPr>
              <a:defRPr sz="800"/>
            </a:lvl5pPr>
          </a:lstStyle>
          <a:p>
            <a:pPr lvl="0"/>
            <a:r>
              <a:rPr lang="en-US"/>
              <a:t>Click to edit Master text styles</a:t>
            </a:r>
          </a:p>
          <a:p>
            <a:pPr lvl="1"/>
            <a:endParaRPr lang="en-IN"/>
          </a:p>
        </p:txBody>
      </p:sp>
    </p:spTree>
    <p:extLst>
      <p:ext uri="{BB962C8B-B14F-4D97-AF65-F5344CB8AC3E}">
        <p14:creationId xmlns:p14="http://schemas.microsoft.com/office/powerpoint/2010/main" val="3399689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23004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984036"/>
            <a:ext cx="9144000" cy="889928"/>
          </a:xfrm>
        </p:spPr>
        <p:txBody>
          <a:bodyPr anchor="ctr">
            <a:normAutofit/>
          </a:bodyPr>
          <a:lstStyle>
            <a:lvl1pPr algn="ctr">
              <a:defRPr sz="5333">
                <a:solidFill>
                  <a:schemeClr val="tx2"/>
                </a:solidFill>
              </a:defRPr>
            </a:lvl1pPr>
          </a:lstStyle>
          <a:p>
            <a:r>
              <a:rPr lang="en-US" noProof="0"/>
              <a:t>Thank you</a:t>
            </a:r>
          </a:p>
        </p:txBody>
      </p:sp>
      <p:sp>
        <p:nvSpPr>
          <p:cNvPr id="19" name="Espace réservé du graphique SmartArt 18">
            <a:extLst>
              <a:ext uri="{FF2B5EF4-FFF2-40B4-BE49-F238E27FC236}">
                <a16:creationId xmlns:a16="http://schemas.microsoft.com/office/drawing/2014/main" id="{B25D5AC7-4546-4A74-B36B-BA1B41C598C1}"/>
              </a:ext>
            </a:extLst>
          </p:cNvPr>
          <p:cNvSpPr>
            <a:spLocks noGrp="1" noChangeAspect="1"/>
          </p:cNvSpPr>
          <p:nvPr>
            <p:ph type="dgm" sz="quarter" idx="13"/>
          </p:nvPr>
        </p:nvSpPr>
        <p:spPr>
          <a:xfrm>
            <a:off x="6011445" y="4346936"/>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sp>
        <p:nvSpPr>
          <p:cNvPr id="20" name="Espace réservé du graphique SmartArt 19">
            <a:extLst>
              <a:ext uri="{FF2B5EF4-FFF2-40B4-BE49-F238E27FC236}">
                <a16:creationId xmlns:a16="http://schemas.microsoft.com/office/drawing/2014/main" id="{FE783EC5-36F3-4916-B0D5-15355CAD8B2D}"/>
              </a:ext>
            </a:extLst>
          </p:cNvPr>
          <p:cNvSpPr>
            <a:spLocks noGrp="1" noChangeAspect="1"/>
          </p:cNvSpPr>
          <p:nvPr>
            <p:ph type="dgm" sz="quarter" idx="14"/>
          </p:nvPr>
        </p:nvSpPr>
        <p:spPr>
          <a:xfrm>
            <a:off x="6011445" y="2362265"/>
            <a:ext cx="169113" cy="167915"/>
          </a:xfrm>
          <a:custGeom>
            <a:avLst/>
            <a:gdLst>
              <a:gd name="connsiteX0" fmla="*/ 122355 w 250013"/>
              <a:gd name="connsiteY0" fmla="*/ 0 h 248243"/>
              <a:gd name="connsiteX1" fmla="*/ 250013 w 250013"/>
              <a:gd name="connsiteY1" fmla="*/ 124134 h 248243"/>
              <a:gd name="connsiteX2" fmla="*/ 127674 w 250013"/>
              <a:gd name="connsiteY2" fmla="*/ 248243 h 248243"/>
              <a:gd name="connsiteX3" fmla="*/ 1 w 250013"/>
              <a:gd name="connsiteY3" fmla="*/ 124125 h 248243"/>
              <a:gd name="connsiteX4" fmla="*/ 122355 w 250013"/>
              <a:gd name="connsiteY4" fmla="*/ 0 h 24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13" h="248243">
                <a:moveTo>
                  <a:pt x="122355" y="0"/>
                </a:moveTo>
                <a:cubicBezTo>
                  <a:pt x="200363" y="0"/>
                  <a:pt x="250013" y="46111"/>
                  <a:pt x="250013" y="124134"/>
                </a:cubicBezTo>
                <a:cubicBezTo>
                  <a:pt x="250022" y="200379"/>
                  <a:pt x="200361" y="248234"/>
                  <a:pt x="127674" y="248243"/>
                </a:cubicBezTo>
                <a:cubicBezTo>
                  <a:pt x="47872" y="248236"/>
                  <a:pt x="-6" y="200370"/>
                  <a:pt x="1" y="124125"/>
                </a:cubicBezTo>
                <a:cubicBezTo>
                  <a:pt x="0" y="46103"/>
                  <a:pt x="47874" y="2"/>
                  <a:pt x="122355" y="0"/>
                </a:cubicBezTo>
                <a:close/>
              </a:path>
            </a:pathLst>
          </a:custGeom>
          <a:solidFill>
            <a:schemeClr val="tx2"/>
          </a:solidFill>
        </p:spPr>
        <p:txBody>
          <a:bodyPr wrap="square">
            <a:noAutofit/>
          </a:bodyPr>
          <a:lstStyle>
            <a:lvl1pPr>
              <a:defRPr>
                <a:noFill/>
              </a:defRPr>
            </a:lvl1pPr>
          </a:lstStyle>
          <a:p>
            <a:r>
              <a:rPr lang="en-US" noProof="0"/>
              <a:t>Click icon to add SmartArt graphic</a:t>
            </a:r>
          </a:p>
        </p:txBody>
      </p:sp>
      <p:grpSp>
        <p:nvGrpSpPr>
          <p:cNvPr id="21" name="Graphique 7">
            <a:extLst>
              <a:ext uri="{FF2B5EF4-FFF2-40B4-BE49-F238E27FC236}">
                <a16:creationId xmlns:a16="http://schemas.microsoft.com/office/drawing/2014/main" id="{CCF15C7E-6A99-4286-A9D8-5CFB7F6C2F2D}"/>
              </a:ext>
            </a:extLst>
          </p:cNvPr>
          <p:cNvGrpSpPr>
            <a:grpSpLocks noChangeAspect="1"/>
          </p:cNvGrpSpPr>
          <p:nvPr userDrawn="1"/>
        </p:nvGrpSpPr>
        <p:grpSpPr>
          <a:xfrm>
            <a:off x="5560063" y="6013890"/>
            <a:ext cx="1071853" cy="275084"/>
            <a:chOff x="4768103" y="-471733"/>
            <a:chExt cx="744723" cy="191124"/>
          </a:xfrm>
          <a:solidFill>
            <a:schemeClr val="bg1"/>
          </a:solidFill>
        </p:grpSpPr>
        <p:sp>
          <p:nvSpPr>
            <p:cNvPr id="22" name="Forme libre : forme 9">
              <a:extLst>
                <a:ext uri="{FF2B5EF4-FFF2-40B4-BE49-F238E27FC236}">
                  <a16:creationId xmlns:a16="http://schemas.microsoft.com/office/drawing/2014/main" id="{6694094C-70CE-4AC8-A396-70F4CAC44E42}"/>
                </a:ext>
              </a:extLst>
            </p:cNvPr>
            <p:cNvSpPr/>
            <p:nvPr userDrawn="1"/>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sz="2400"/>
            </a:p>
          </p:txBody>
        </p:sp>
        <p:sp>
          <p:nvSpPr>
            <p:cNvPr id="23" name="Forme libre : forme 10">
              <a:extLst>
                <a:ext uri="{FF2B5EF4-FFF2-40B4-BE49-F238E27FC236}">
                  <a16:creationId xmlns:a16="http://schemas.microsoft.com/office/drawing/2014/main" id="{F0CC9C0D-B090-476A-A414-384A1818254E}"/>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sz="2400">
                <a:solidFill>
                  <a:schemeClr val="accent2"/>
                </a:solidFill>
              </a:endParaRPr>
            </a:p>
          </p:txBody>
        </p:sp>
        <p:sp>
          <p:nvSpPr>
            <p:cNvPr id="24" name="Forme libre : forme 11">
              <a:extLst>
                <a:ext uri="{FF2B5EF4-FFF2-40B4-BE49-F238E27FC236}">
                  <a16:creationId xmlns:a16="http://schemas.microsoft.com/office/drawing/2014/main" id="{6DE4ADDB-0CA9-4651-BF0C-18EF0C881B3A}"/>
                </a:ext>
              </a:extLst>
            </p:cNvPr>
            <p:cNvSpPr/>
            <p:nvPr userDrawn="1"/>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sz="2400"/>
            </a:p>
          </p:txBody>
        </p:sp>
      </p:grpSp>
      <p:sp>
        <p:nvSpPr>
          <p:cNvPr id="3" name="TextBox 2">
            <a:extLst>
              <a:ext uri="{FF2B5EF4-FFF2-40B4-BE49-F238E27FC236}">
                <a16:creationId xmlns:a16="http://schemas.microsoft.com/office/drawing/2014/main" id="{BB2C8BB7-E469-81AA-62E7-C7A172A3F0CC}"/>
              </a:ext>
            </a:extLst>
          </p:cNvPr>
          <p:cNvSpPr txBox="1"/>
          <p:nvPr userDrawn="1"/>
        </p:nvSpPr>
        <p:spPr>
          <a:xfrm>
            <a:off x="1215637" y="6611779"/>
            <a:ext cx="9914467" cy="215444"/>
          </a:xfrm>
          <a:prstGeom prst="rect">
            <a:avLst/>
          </a:prstGeom>
          <a:noFill/>
        </p:spPr>
        <p:txBody>
          <a:bodyPr wrap="square" rtlCol="0">
            <a:spAutoFit/>
          </a:bodyPr>
          <a:lstStyle/>
          <a:p>
            <a:r>
              <a:rPr lang="en-IN" sz="800">
                <a:solidFill>
                  <a:schemeClr val="bg1"/>
                </a:solidFill>
              </a:rPr>
              <a:t>Confidential. For internal use only. The information contained in this training is for internal, educational purposes only. Do not copy or distribute outside of Sanofi or use in promotion</a:t>
            </a:r>
          </a:p>
        </p:txBody>
      </p:sp>
      <p:pic>
        <p:nvPicPr>
          <p:cNvPr id="5" name="Picture 4">
            <a:extLst>
              <a:ext uri="{FF2B5EF4-FFF2-40B4-BE49-F238E27FC236}">
                <a16:creationId xmlns:a16="http://schemas.microsoft.com/office/drawing/2014/main" id="{96DEF18E-4BCB-0291-69CF-1AA4923E6795}"/>
              </a:ext>
            </a:extLst>
          </p:cNvPr>
          <p:cNvPicPr>
            <a:picLocks noChangeAspect="1"/>
          </p:cNvPicPr>
          <p:nvPr userDrawn="1"/>
        </p:nvPicPr>
        <p:blipFill rotWithShape="1">
          <a:blip r:embed="rId2" cstate="hqprint">
            <a:biLevel thresh="25000"/>
            <a:extLst>
              <a:ext uri="{28A0092B-C50C-407E-A947-70E740481C1C}">
                <a14:useLocalDpi xmlns:a14="http://schemas.microsoft.com/office/drawing/2010/main"/>
              </a:ext>
            </a:extLst>
          </a:blip>
          <a:srcRect/>
          <a:stretch/>
        </p:blipFill>
        <p:spPr>
          <a:xfrm>
            <a:off x="5178071" y="6286107"/>
            <a:ext cx="1989600" cy="419256"/>
          </a:xfrm>
          <a:prstGeom prst="rect">
            <a:avLst/>
          </a:prstGeom>
          <a:solidFill>
            <a:schemeClr val="accent1"/>
          </a:solidFill>
        </p:spPr>
      </p:pic>
    </p:spTree>
    <p:extLst>
      <p:ext uri="{BB962C8B-B14F-4D97-AF65-F5344CB8AC3E}">
        <p14:creationId xmlns:p14="http://schemas.microsoft.com/office/powerpoint/2010/main" val="19152953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6569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139" y="558156"/>
            <a:ext cx="2552717" cy="578665"/>
          </a:xfrm>
          <a:prstGeom prst="rect">
            <a:avLst/>
          </a:prstGeom>
        </p:spPr>
      </p:pic>
    </p:spTree>
    <p:extLst>
      <p:ext uri="{BB962C8B-B14F-4D97-AF65-F5344CB8AC3E}">
        <p14:creationId xmlns:p14="http://schemas.microsoft.com/office/powerpoint/2010/main" val="14733460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714507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416269203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39A81B8E-DB90-4156-9998-67EBCA269C4E}" type="slidenum">
              <a:rPr lang="en-US" altLang="en-US"/>
              <a:pPr>
                <a:defRPr/>
              </a:pPr>
              <a:t>‹#›</a:t>
            </a:fld>
            <a:endParaRPr lang="en-US" altLang="en-US"/>
          </a:p>
        </p:txBody>
      </p:sp>
    </p:spTree>
    <p:extLst>
      <p:ext uri="{BB962C8B-B14F-4D97-AF65-F5344CB8AC3E}">
        <p14:creationId xmlns:p14="http://schemas.microsoft.com/office/powerpoint/2010/main" val="368578184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4EE3CF81-11EA-405E-A3EC-9D48E6C9B03D}" type="slidenum">
              <a:rPr lang="en-US" altLang="en-US"/>
              <a:pPr>
                <a:defRPr/>
              </a:pPr>
              <a:t>‹#›</a:t>
            </a:fld>
            <a:endParaRPr lang="en-US" altLang="en-US"/>
          </a:p>
        </p:txBody>
      </p:sp>
    </p:spTree>
    <p:extLst>
      <p:ext uri="{BB962C8B-B14F-4D97-AF65-F5344CB8AC3E}">
        <p14:creationId xmlns:p14="http://schemas.microsoft.com/office/powerpoint/2010/main" val="410417334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728000" y="6372104"/>
            <a:ext cx="953803" cy="246184"/>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336168500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728000" y="6372104"/>
            <a:ext cx="953803" cy="246184"/>
          </a:xfrm>
          <a:prstGeom prst="rect">
            <a:avLst/>
          </a:prstGeom>
        </p:spPr>
        <p:txBody>
          <a:bodyPr/>
          <a:lstStyle>
            <a:lvl1pPr>
              <a:defRPr/>
            </a:lvl1pPr>
          </a:lstStyle>
          <a:p>
            <a:pPr>
              <a:defRPr/>
            </a:pPr>
            <a:fld id="{5EF692A5-A8C0-47CD-A2C0-7DF226E98A5E}" type="slidenum">
              <a:rPr lang="en-US" altLang="en-US"/>
              <a:pPr>
                <a:defRPr/>
              </a:pPr>
              <a:t>‹#›</a:t>
            </a:fld>
            <a:endParaRPr lang="en-US" altLang="en-US"/>
          </a:p>
        </p:txBody>
      </p:sp>
    </p:spTree>
    <p:extLst>
      <p:ext uri="{BB962C8B-B14F-4D97-AF65-F5344CB8AC3E}">
        <p14:creationId xmlns:p14="http://schemas.microsoft.com/office/powerpoint/2010/main" val="88076253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a:xfrm>
            <a:off x="1728000" y="6372104"/>
            <a:ext cx="953803" cy="24618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770092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L. </a:t>
            </a:r>
            <a:r>
              <a:rPr lang="en-US" altLang="en-US" sz="2067" baseline="30000" dirty="0" err="1">
                <a:solidFill>
                  <a:schemeClr val="tx1"/>
                </a:solidFill>
                <a:latin typeface="Arial Narrow" pitchFamily="34" charset="0"/>
              </a:rPr>
              <a:t>Taddei</a:t>
            </a:r>
            <a:r>
              <a:rPr lang="en-US" altLang="en-US" sz="2067" baseline="30000" dirty="0">
                <a:solidFill>
                  <a:schemeClr val="tx1"/>
                </a:solidFill>
                <a:latin typeface="Arial Narrow" pitchFamily="34" charset="0"/>
              </a:rPr>
              <a:t> 4, CH-6962 </a:t>
            </a:r>
            <a:r>
              <a:rPr lang="en-US" altLang="en-US" sz="2067" baseline="30000" dirty="0" err="1">
                <a:solidFill>
                  <a:schemeClr val="tx1"/>
                </a:solidFill>
                <a:latin typeface="Arial Narrow" pitchFamily="34" charset="0"/>
              </a:rPr>
              <a:t>Viganello</a:t>
            </a:r>
            <a:r>
              <a:rPr lang="en-US" altLang="en-US" sz="2067" baseline="30000" dirty="0">
                <a:solidFill>
                  <a:schemeClr val="tx1"/>
                </a:solidFill>
                <a:latin typeface="Arial Narrow" pitchFamily="34" charset="0"/>
              </a:rPr>
              <a:t> – </a:t>
            </a:r>
            <a:r>
              <a:rPr lang="en-US" altLang="en-US" sz="2067" baseline="30000" dirty="0" err="1">
                <a:solidFill>
                  <a:schemeClr val="tx1"/>
                </a:solidFill>
                <a:latin typeface="Arial Narrow" pitchFamily="34" charset="0"/>
              </a:rPr>
              <a:t>Lugano</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T. +41 (0)91 973 19 00</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F. +41 (0)91 973 19 02</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a:xfrm>
            <a:off x="1728000" y="6372104"/>
            <a:ext cx="953803" cy="246184"/>
          </a:xfrm>
          <a:prstGeom prst="rect">
            <a:avLst/>
          </a:prstGeom>
        </p:spPr>
        <p:txBody>
          <a:bodyPr/>
          <a:lstStyle>
            <a:lvl1pPr>
              <a:defRPr/>
            </a:lvl1pPr>
          </a:lstStyle>
          <a:p>
            <a:pPr>
              <a:defRPr/>
            </a:pPr>
            <a:fld id="{FC19FB4C-FCC4-423E-B433-D9FA2CAED6D2}" type="slidenum">
              <a:rPr lang="en-US" altLang="en-US"/>
              <a:pPr>
                <a:defRPr/>
              </a:pPr>
              <a:t>‹#›</a:t>
            </a:fld>
            <a:endParaRPr lang="en-US" altLang="en-US"/>
          </a:p>
        </p:txBody>
      </p:sp>
    </p:spTree>
    <p:extLst>
      <p:ext uri="{BB962C8B-B14F-4D97-AF65-F5344CB8AC3E}">
        <p14:creationId xmlns:p14="http://schemas.microsoft.com/office/powerpoint/2010/main" val="29474846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90144-2383-6188-5B2B-47E6D42FBD0A}"/>
              </a:ext>
            </a:extLst>
          </p:cNvPr>
          <p:cNvSpPr>
            <a:spLocks noGrp="1"/>
          </p:cNvSpPr>
          <p:nvPr>
            <p:ph type="dt" sz="half" idx="10"/>
          </p:nvPr>
        </p:nvSpPr>
        <p:spPr/>
        <p:txBody>
          <a:bodyPr/>
          <a:lstStyle/>
          <a:p>
            <a:fld id="{FBCB4722-5372-4FC9-B1F2-B1E37F4300D5}" type="datetimeFigureOut">
              <a:rPr lang="en-GB" smtClean="0"/>
              <a:t>26/06/2024</a:t>
            </a:fld>
            <a:endParaRPr lang="en-GB"/>
          </a:p>
        </p:txBody>
      </p:sp>
      <p:sp>
        <p:nvSpPr>
          <p:cNvPr id="3" name="Footer Placeholder 2">
            <a:extLst>
              <a:ext uri="{FF2B5EF4-FFF2-40B4-BE49-F238E27FC236}">
                <a16:creationId xmlns:a16="http://schemas.microsoft.com/office/drawing/2014/main" id="{0A8C1456-7444-04B5-D7FF-31B68237E0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F0B882-2C43-302F-1F54-E5F2A86FC149}"/>
              </a:ext>
            </a:extLst>
          </p:cNvPr>
          <p:cNvSpPr>
            <a:spLocks noGrp="1"/>
          </p:cNvSpPr>
          <p:nvPr>
            <p:ph type="sldNum" sz="quarter" idx="12"/>
          </p:nvPr>
        </p:nvSpPr>
        <p:spPr/>
        <p:txBody>
          <a:bodyPr/>
          <a:lstStyle/>
          <a:p>
            <a:fld id="{F6583199-8711-4643-80B2-40BC96264502}" type="slidenum">
              <a:rPr lang="en-GB" smtClean="0"/>
              <a:t>‹#›</a:t>
            </a:fld>
            <a:endParaRPr lang="en-GB"/>
          </a:p>
        </p:txBody>
      </p:sp>
    </p:spTree>
    <p:extLst>
      <p:ext uri="{BB962C8B-B14F-4D97-AF65-F5344CB8AC3E}">
        <p14:creationId xmlns:p14="http://schemas.microsoft.com/office/powerpoint/2010/main" val="6583875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590174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814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95634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363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558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2513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988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21270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9077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110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41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048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00867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30910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58473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63615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206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07882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560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6750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24611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3156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93728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161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6/26/24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6/26/24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26/06/2024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6/26/24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theme" Target="../theme/theme13.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9" Type="http://schemas.openxmlformats.org/officeDocument/2006/relationships/slideLayout" Target="../slideLayouts/slideLayout264.xml"/><Relationship Id="rId21" Type="http://schemas.openxmlformats.org/officeDocument/2006/relationships/slideLayout" Target="../slideLayouts/slideLayout246.xml"/><Relationship Id="rId34" Type="http://schemas.openxmlformats.org/officeDocument/2006/relationships/slideLayout" Target="../slideLayouts/slideLayout259.xml"/><Relationship Id="rId42" Type="http://schemas.openxmlformats.org/officeDocument/2006/relationships/theme" Target="../theme/theme14.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41" Type="http://schemas.openxmlformats.org/officeDocument/2006/relationships/slideLayout" Target="../slideLayouts/slideLayout266.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32" Type="http://schemas.openxmlformats.org/officeDocument/2006/relationships/slideLayout" Target="../slideLayouts/slideLayout257.xml"/><Relationship Id="rId37" Type="http://schemas.openxmlformats.org/officeDocument/2006/relationships/slideLayout" Target="../slideLayouts/slideLayout262.xml"/><Relationship Id="rId40" Type="http://schemas.openxmlformats.org/officeDocument/2006/relationships/slideLayout" Target="../slideLayouts/slideLayout265.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36" Type="http://schemas.openxmlformats.org/officeDocument/2006/relationships/slideLayout" Target="../slideLayouts/slideLayout261.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slideLayout" Target="../slideLayouts/slideLayout256.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slideLayout" Target="../slideLayouts/slideLayout255.xml"/><Relationship Id="rId35" Type="http://schemas.openxmlformats.org/officeDocument/2006/relationships/slideLayout" Target="../slideLayouts/slideLayout260.xml"/><Relationship Id="rId8" Type="http://schemas.openxmlformats.org/officeDocument/2006/relationships/slideLayout" Target="../slideLayouts/slideLayout233.xml"/><Relationship Id="rId3" Type="http://schemas.openxmlformats.org/officeDocument/2006/relationships/slideLayout" Target="../slideLayouts/slideLayout228.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33" Type="http://schemas.openxmlformats.org/officeDocument/2006/relationships/slideLayout" Target="../slideLayouts/slideLayout258.xml"/><Relationship Id="rId38" Type="http://schemas.openxmlformats.org/officeDocument/2006/relationships/slideLayout" Target="../slideLayouts/slideLayout2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 Type="http://schemas.openxmlformats.org/officeDocument/2006/relationships/slideLayout" Target="../slideLayouts/slideLayout269.xml"/><Relationship Id="rId21" Type="http://schemas.openxmlformats.org/officeDocument/2006/relationships/theme" Target="../theme/theme15.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3" Type="http://schemas.openxmlformats.org/officeDocument/2006/relationships/slideLayout" Target="../slideLayouts/slideLayout289.xml"/><Relationship Id="rId21" Type="http://schemas.openxmlformats.org/officeDocument/2006/relationships/slideLayout" Target="../slideLayouts/slideLayout307.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theme" Target="../theme/theme16.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4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17.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26" Type="http://schemas.openxmlformats.org/officeDocument/2006/relationships/slideLayout" Target="../slideLayouts/slideLayout347.xml"/><Relationship Id="rId3" Type="http://schemas.openxmlformats.org/officeDocument/2006/relationships/slideLayout" Target="../slideLayouts/slideLayout324.xml"/><Relationship Id="rId21" Type="http://schemas.openxmlformats.org/officeDocument/2006/relationships/slideLayout" Target="../slideLayouts/slideLayout342.xml"/><Relationship Id="rId34" Type="http://schemas.microsoft.com/office/2007/relationships/hdphoto" Target="../media/hdphoto2.wdp"/><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5" Type="http://schemas.openxmlformats.org/officeDocument/2006/relationships/slideLayout" Target="../slideLayouts/slideLayout346.xml"/><Relationship Id="rId33" Type="http://schemas.openxmlformats.org/officeDocument/2006/relationships/image" Target="../media/image46.png"/><Relationship Id="rId2" Type="http://schemas.openxmlformats.org/officeDocument/2006/relationships/slideLayout" Target="../slideLayouts/slideLayout323.xml"/><Relationship Id="rId16" Type="http://schemas.openxmlformats.org/officeDocument/2006/relationships/slideLayout" Target="../slideLayouts/slideLayout337.xml"/><Relationship Id="rId20" Type="http://schemas.openxmlformats.org/officeDocument/2006/relationships/slideLayout" Target="../slideLayouts/slideLayout341.xml"/><Relationship Id="rId29" Type="http://schemas.openxmlformats.org/officeDocument/2006/relationships/slideLayout" Target="../slideLayouts/slideLayout350.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24" Type="http://schemas.openxmlformats.org/officeDocument/2006/relationships/slideLayout" Target="../slideLayouts/slideLayout345.xml"/><Relationship Id="rId32" Type="http://schemas.openxmlformats.org/officeDocument/2006/relationships/image" Target="../media/image45.png"/><Relationship Id="rId5" Type="http://schemas.openxmlformats.org/officeDocument/2006/relationships/slideLayout" Target="../slideLayouts/slideLayout326.xml"/><Relationship Id="rId15" Type="http://schemas.openxmlformats.org/officeDocument/2006/relationships/slideLayout" Target="../slideLayouts/slideLayout336.xml"/><Relationship Id="rId23" Type="http://schemas.openxmlformats.org/officeDocument/2006/relationships/slideLayout" Target="../slideLayouts/slideLayout344.xml"/><Relationship Id="rId28" Type="http://schemas.openxmlformats.org/officeDocument/2006/relationships/slideLayout" Target="../slideLayouts/slideLayout349.xml"/><Relationship Id="rId10" Type="http://schemas.openxmlformats.org/officeDocument/2006/relationships/slideLayout" Target="../slideLayouts/slideLayout331.xml"/><Relationship Id="rId19" Type="http://schemas.openxmlformats.org/officeDocument/2006/relationships/slideLayout" Target="../slideLayouts/slideLayout340.xml"/><Relationship Id="rId31" Type="http://schemas.openxmlformats.org/officeDocument/2006/relationships/theme" Target="../theme/theme18.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 Id="rId22" Type="http://schemas.openxmlformats.org/officeDocument/2006/relationships/slideLayout" Target="../slideLayouts/slideLayout343.xml"/><Relationship Id="rId27" Type="http://schemas.openxmlformats.org/officeDocument/2006/relationships/slideLayout" Target="../slideLayouts/slideLayout348.xml"/><Relationship Id="rId30" Type="http://schemas.openxmlformats.org/officeDocument/2006/relationships/slideLayout" Target="../slideLayouts/slideLayout351.xml"/><Relationship Id="rId8" Type="http://schemas.openxmlformats.org/officeDocument/2006/relationships/slideLayout" Target="../slideLayouts/slideLayout3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19.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3" Type="http://schemas.openxmlformats.org/officeDocument/2006/relationships/slideLayout" Target="../slideLayouts/slideLayout365.xml"/><Relationship Id="rId21" Type="http://schemas.openxmlformats.org/officeDocument/2006/relationships/image" Target="../media/image56.png"/><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theme" Target="../theme/theme20.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384.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5" Type="http://schemas.openxmlformats.org/officeDocument/2006/relationships/theme" Target="../theme/theme21.xml"/><Relationship Id="rId4" Type="http://schemas.openxmlformats.org/officeDocument/2006/relationships/slideLayout" Target="../slideLayouts/slideLayout3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slideLayout" Target="../slideLayouts/slideLayout398.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theme" Target="../theme/theme23.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18" Type="http://schemas.openxmlformats.org/officeDocument/2006/relationships/slideLayout" Target="../slideLayouts/slideLayout426.xml"/><Relationship Id="rId3" Type="http://schemas.openxmlformats.org/officeDocument/2006/relationships/slideLayout" Target="../slideLayouts/slideLayout411.xml"/><Relationship Id="rId21" Type="http://schemas.openxmlformats.org/officeDocument/2006/relationships/slideLayout" Target="../slideLayouts/slideLayout429.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17" Type="http://schemas.openxmlformats.org/officeDocument/2006/relationships/slideLayout" Target="../slideLayouts/slideLayout425.xml"/><Relationship Id="rId25" Type="http://schemas.openxmlformats.org/officeDocument/2006/relationships/image" Target="../media/image67.png"/><Relationship Id="rId2" Type="http://schemas.openxmlformats.org/officeDocument/2006/relationships/slideLayout" Target="../slideLayouts/slideLayout410.xml"/><Relationship Id="rId16" Type="http://schemas.openxmlformats.org/officeDocument/2006/relationships/slideLayout" Target="../slideLayouts/slideLayout424.xml"/><Relationship Id="rId20" Type="http://schemas.openxmlformats.org/officeDocument/2006/relationships/slideLayout" Target="../slideLayouts/slideLayout428.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24" Type="http://schemas.openxmlformats.org/officeDocument/2006/relationships/theme" Target="../theme/theme24.xml"/><Relationship Id="rId5" Type="http://schemas.openxmlformats.org/officeDocument/2006/relationships/slideLayout" Target="../slideLayouts/slideLayout413.xml"/><Relationship Id="rId15" Type="http://schemas.openxmlformats.org/officeDocument/2006/relationships/slideLayout" Target="../slideLayouts/slideLayout423.xml"/><Relationship Id="rId23" Type="http://schemas.openxmlformats.org/officeDocument/2006/relationships/slideLayout" Target="../slideLayouts/slideLayout431.xml"/><Relationship Id="rId10" Type="http://schemas.openxmlformats.org/officeDocument/2006/relationships/slideLayout" Target="../slideLayouts/slideLayout418.xml"/><Relationship Id="rId19" Type="http://schemas.openxmlformats.org/officeDocument/2006/relationships/slideLayout" Target="../slideLayouts/slideLayout427.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slideLayout" Target="../slideLayouts/slideLayout422.xml"/><Relationship Id="rId22" Type="http://schemas.openxmlformats.org/officeDocument/2006/relationships/slideLayout" Target="../slideLayouts/slideLayout4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theme" Target="../theme/theme25.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26" Type="http://schemas.openxmlformats.org/officeDocument/2006/relationships/image" Target="../media/image79.png"/><Relationship Id="rId3" Type="http://schemas.openxmlformats.org/officeDocument/2006/relationships/slideLayout" Target="../slideLayouts/slideLayout444.xml"/><Relationship Id="rId21" Type="http://schemas.openxmlformats.org/officeDocument/2006/relationships/slideLayout" Target="../slideLayouts/slideLayout462.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5" Type="http://schemas.openxmlformats.org/officeDocument/2006/relationships/theme" Target="../theme/theme26.xml"/><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0" Type="http://schemas.openxmlformats.org/officeDocument/2006/relationships/slideLayout" Target="../slideLayouts/slideLayout461.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24" Type="http://schemas.openxmlformats.org/officeDocument/2006/relationships/slideLayout" Target="../slideLayouts/slideLayout465.xml"/><Relationship Id="rId5" Type="http://schemas.openxmlformats.org/officeDocument/2006/relationships/slideLayout" Target="../slideLayouts/slideLayout446.xml"/><Relationship Id="rId15" Type="http://schemas.openxmlformats.org/officeDocument/2006/relationships/slideLayout" Target="../slideLayouts/slideLayout456.xml"/><Relationship Id="rId23" Type="http://schemas.openxmlformats.org/officeDocument/2006/relationships/slideLayout" Target="../slideLayouts/slideLayout464.xml"/><Relationship Id="rId10" Type="http://schemas.openxmlformats.org/officeDocument/2006/relationships/slideLayout" Target="../slideLayouts/slideLayout451.xml"/><Relationship Id="rId19" Type="http://schemas.openxmlformats.org/officeDocument/2006/relationships/slideLayout" Target="../slideLayouts/slideLayout460.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slideLayout" Target="../slideLayouts/slideLayout455.xml"/><Relationship Id="rId22" Type="http://schemas.openxmlformats.org/officeDocument/2006/relationships/slideLayout" Target="../slideLayouts/slideLayout4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4.png"/><Relationship Id="rId5" Type="http://schemas.openxmlformats.org/officeDocument/2006/relationships/slideLayout" Target="../slideLayouts/slideLayout56.xml"/><Relationship Id="rId10" Type="http://schemas.openxmlformats.org/officeDocument/2006/relationships/image" Target="../media/image3.jpeg"/><Relationship Id="rId4" Type="http://schemas.openxmlformats.org/officeDocument/2006/relationships/slideLayout" Target="../slideLayouts/slideLayout5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5.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image" Target="../media/image12.jpe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6.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20" Type="http://schemas.openxmlformats.org/officeDocument/2006/relationships/slideLayout" Target="../slideLayouts/slideLayout109.xml"/><Relationship Id="rId41" Type="http://schemas.openxmlformats.org/officeDocument/2006/relationships/slideLayout" Target="../slideLayouts/slideLayout1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4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image" Target="../media/image20.png"/><Relationship Id="rId5" Type="http://schemas.openxmlformats.org/officeDocument/2006/relationships/theme" Target="../theme/theme8.xml"/><Relationship Id="rId4"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image" Target="../media/image22.png"/><Relationship Id="rId5" Type="http://schemas.openxmlformats.org/officeDocument/2006/relationships/slideLayout" Target="../slideLayouts/slideLayout153.xml"/><Relationship Id="rId10" Type="http://schemas.openxmlformats.org/officeDocument/2006/relationships/theme" Target="../theme/theme9.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 id="2147485821"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3086"/>
      </p:ext>
    </p:extLst>
  </p:cSld>
  <p:clrMap bg1="dk2" tx1="lt1" bg2="dk1" tx2="lt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 id="2147485454"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4006"/>
      </p:ext>
    </p:extLst>
  </p:cSld>
  <p:clrMap bg1="dk2" tx1="lt1" bg2="dk1" tx2="lt2" accent1="accent1" accent2="accent2" accent3="accent3" accent4="accent4" accent5="accent5" accent6="accent6" hlink="hlink" folHlink="folHlink"/>
  <p:sldLayoutIdLst>
    <p:sldLayoutId id="2147485456" r:id="rId1"/>
    <p:sldLayoutId id="2147485457" r:id="rId2"/>
    <p:sldLayoutId id="2147485458" r:id="rId3"/>
    <p:sldLayoutId id="2147485459" r:id="rId4"/>
    <p:sldLayoutId id="2147485460" r:id="rId5"/>
    <p:sldLayoutId id="2147485461" r:id="rId6"/>
    <p:sldLayoutId id="2147485462" r:id="rId7"/>
    <p:sldLayoutId id="2147485463" r:id="rId8"/>
    <p:sldLayoutId id="2147485464" r:id="rId9"/>
    <p:sldLayoutId id="2147485465" r:id="rId10"/>
    <p:sldLayoutId id="2147485466" r:id="rId11"/>
    <p:sldLayoutId id="2147485467" r:id="rId12"/>
    <p:sldLayoutId id="2147485468"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08626691"/>
      </p:ext>
    </p:extLst>
  </p:cSld>
  <p:clrMap bg1="lt1" tx1="dk1" bg2="lt2" tx2="dk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 id="2147485487" r:id="rId13"/>
    <p:sldLayoutId id="2147485488" r:id="rId14"/>
    <p:sldLayoutId id="2147485489" r:id="rId15"/>
    <p:sldLayoutId id="2147485490" r:id="rId16"/>
    <p:sldLayoutId id="2147485491" r:id="rId17"/>
    <p:sldLayoutId id="2147485492" r:id="rId18"/>
    <p:sldLayoutId id="2147485493" r:id="rId19"/>
    <p:sldLayoutId id="2147485494" r:id="rId20"/>
    <p:sldLayoutId id="2147485495" r:id="rId21"/>
    <p:sldLayoutId id="2147485496" r:id="rId22"/>
    <p:sldLayoutId id="2147485497" r:id="rId23"/>
    <p:sldLayoutId id="2147485498" r:id="rId24"/>
    <p:sldLayoutId id="2147485499" r:id="rId25"/>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480878"/>
      </p:ext>
    </p:extLst>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 id="2147485515" r:id="rId15"/>
    <p:sldLayoutId id="2147485516" r:id="rId16"/>
    <p:sldLayoutId id="2147485517" r:id="rId17"/>
    <p:sldLayoutId id="2147485518" r:id="rId18"/>
    <p:sldLayoutId id="2147485519" r:id="rId19"/>
    <p:sldLayoutId id="2147485520" r:id="rId20"/>
    <p:sldLayoutId id="2147485521" r:id="rId21"/>
    <p:sldLayoutId id="2147485522" r:id="rId22"/>
    <p:sldLayoutId id="2147485523" r:id="rId23"/>
    <p:sldLayoutId id="2147485524" r:id="rId24"/>
    <p:sldLayoutId id="2147485525" r:id="rId25"/>
    <p:sldLayoutId id="2147485526" r:id="rId26"/>
    <p:sldLayoutId id="2147485527" r:id="rId27"/>
    <p:sldLayoutId id="2147485528" r:id="rId28"/>
    <p:sldLayoutId id="2147485529" r:id="rId29"/>
    <p:sldLayoutId id="2147485530" r:id="rId30"/>
    <p:sldLayoutId id="2147485531" r:id="rId31"/>
    <p:sldLayoutId id="2147485532" r:id="rId32"/>
    <p:sldLayoutId id="2147485533" r:id="rId33"/>
    <p:sldLayoutId id="2147485534" r:id="rId34"/>
    <p:sldLayoutId id="2147485535" r:id="rId35"/>
    <p:sldLayoutId id="2147485536" r:id="rId36"/>
    <p:sldLayoutId id="2147485537" r:id="rId37"/>
    <p:sldLayoutId id="2147485538" r:id="rId38"/>
    <p:sldLayoutId id="2147485539" r:id="rId39"/>
    <p:sldLayoutId id="2147485540" r:id="rId40"/>
    <p:sldLayoutId id="2147485541" r:id="rId41"/>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33916"/>
      </p:ext>
    </p:extLst>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 id="2147485566" r:id="rId12"/>
    <p:sldLayoutId id="2147485567" r:id="rId13"/>
    <p:sldLayoutId id="2147485568" r:id="rId14"/>
    <p:sldLayoutId id="2147485569" r:id="rId15"/>
    <p:sldLayoutId id="2147485570" r:id="rId16"/>
    <p:sldLayoutId id="2147485571" r:id="rId17"/>
    <p:sldLayoutId id="2147485572" r:id="rId18"/>
    <p:sldLayoutId id="2147485573" r:id="rId19"/>
    <p:sldLayoutId id="2147485574"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510"/>
      </p:ext>
    </p:extLst>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 id="2147485594" r:id="rId13"/>
    <p:sldLayoutId id="2147485595" r:id="rId14"/>
    <p:sldLayoutId id="2147485596" r:id="rId15"/>
    <p:sldLayoutId id="2147485597" r:id="rId16"/>
    <p:sldLayoutId id="2147485598" r:id="rId17"/>
    <p:sldLayoutId id="2147485599" r:id="rId18"/>
    <p:sldLayoutId id="2147485600" r:id="rId19"/>
    <p:sldLayoutId id="2147485601" r:id="rId20"/>
    <p:sldLayoutId id="2147485602" r:id="rId21"/>
    <p:sldLayoutId id="2147485603" r:id="rId22"/>
    <p:sldLayoutId id="2147485604" r:id="rId23"/>
    <p:sldLayoutId id="2147485605" r:id="rId2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00" y="0"/>
            <a:ext cx="11108266" cy="121073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2600" y="1325880"/>
            <a:ext cx="11108266" cy="47434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82600" y="6069326"/>
            <a:ext cx="9398000" cy="365125"/>
          </a:xfrm>
          <a:prstGeom prst="rect">
            <a:avLst/>
          </a:prstGeom>
        </p:spPr>
        <p:txBody>
          <a:bodyPr vert="horz" lIns="91440" tIns="45720" rIns="91440" bIns="45720" rtlCol="0" anchor="b"/>
          <a:lstStyle>
            <a:lvl1pPr algn="l">
              <a:defRPr sz="800">
                <a:solidFill>
                  <a:schemeClr val="tx2"/>
                </a:solidFill>
              </a:defRPr>
            </a:lvl1pPr>
          </a:lstStyle>
          <a:p>
            <a:endParaRPr lang="en-US" dirty="0"/>
          </a:p>
        </p:txBody>
      </p:sp>
      <p:sp>
        <p:nvSpPr>
          <p:cNvPr id="14" name="Rectangle 13"/>
          <p:cNvSpPr/>
          <p:nvPr userDrawn="1"/>
        </p:nvSpPr>
        <p:spPr>
          <a:xfrm>
            <a:off x="0" y="6721618"/>
            <a:ext cx="12192000" cy="1363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0" y="3681"/>
            <a:ext cx="12192000" cy="64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106C9B1-CDAA-46DC-8A97-4F133C12DCEA}"/>
              </a:ext>
            </a:extLst>
          </p:cNvPr>
          <p:cNvSpPr txBox="1"/>
          <p:nvPr userDrawn="1"/>
        </p:nvSpPr>
        <p:spPr>
          <a:xfrm>
            <a:off x="1972492" y="6487468"/>
            <a:ext cx="824701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lumMod val="65000"/>
                    <a:lumOff val="35000"/>
                  </a:schemeClr>
                </a:solidFill>
                <a:effectLst/>
                <a:latin typeface="+mn-lt"/>
                <a:ea typeface="+mn-ea"/>
                <a:cs typeface="+mn-cs"/>
              </a:rPr>
              <a:t>CONFIDENTIAL AND FOR EDUCATIONAL PURPOSES ONLY – NOT FOR PROMOTIONAL USE. DO NOT COPY, DISSEMINATE, OR DISTRIBUTE.</a:t>
            </a:r>
          </a:p>
          <a:p>
            <a:pPr algn="ctr"/>
            <a:endParaRPr lang="en-US" sz="900" b="1" dirty="0">
              <a:solidFill>
                <a:schemeClr val="tx1">
                  <a:lumMod val="65000"/>
                  <a:lumOff val="35000"/>
                </a:schemeClr>
              </a:solidFill>
              <a:latin typeface="Arial" charset="0"/>
              <a:ea typeface="Arial" charset="0"/>
              <a:cs typeface="Arial" charset="0"/>
            </a:endParaRPr>
          </a:p>
          <a:p>
            <a:pPr algn="ctr"/>
            <a:endParaRPr lang="en-US" sz="900" b="1" dirty="0">
              <a:solidFill>
                <a:schemeClr val="tx1">
                  <a:lumMod val="65000"/>
                  <a:lumOff val="35000"/>
                </a:schemeClr>
              </a:solidFill>
              <a:latin typeface="Arial" charset="0"/>
              <a:ea typeface="Arial" charset="0"/>
              <a:cs typeface="Arial" charset="0"/>
            </a:endParaRPr>
          </a:p>
        </p:txBody>
      </p:sp>
      <p:pic>
        <p:nvPicPr>
          <p:cNvPr id="12" name="Picture 11">
            <a:extLst>
              <a:ext uri="{FF2B5EF4-FFF2-40B4-BE49-F238E27FC236}">
                <a16:creationId xmlns:a16="http://schemas.microsoft.com/office/drawing/2014/main" id="{047E01C7-6D4E-5746-96DE-383CEC82BF4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1539" t="-7983" r="-12073" b="-4734"/>
          <a:stretch/>
        </p:blipFill>
        <p:spPr>
          <a:xfrm>
            <a:off x="10604200" y="5844227"/>
            <a:ext cx="1140125" cy="776818"/>
          </a:xfrm>
          <a:prstGeom prst="rect">
            <a:avLst/>
          </a:prstGeom>
        </p:spPr>
      </p:pic>
    </p:spTree>
    <p:extLst>
      <p:ext uri="{BB962C8B-B14F-4D97-AF65-F5344CB8AC3E}">
        <p14:creationId xmlns:p14="http://schemas.microsoft.com/office/powerpoint/2010/main" val="1325639086"/>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Lst>
  <p:hf sldNum="0" hdr="0" ftr="0" dt="0"/>
  <p:txStyles>
    <p:titleStyle>
      <a:lvl1pPr algn="l" defTabSz="914400" rtl="0" eaLnBrk="1" latinLnBrk="0" hangingPunct="1">
        <a:lnSpc>
          <a:spcPct val="90000"/>
        </a:lnSpc>
        <a:spcBef>
          <a:spcPct val="0"/>
        </a:spcBef>
        <a:buNone/>
        <a:defRPr sz="3400" b="0" kern="1200">
          <a:solidFill>
            <a:schemeClr val="accent4"/>
          </a:solidFill>
          <a:latin typeface="+mj-lt"/>
          <a:ea typeface="+mj-ea"/>
          <a:cs typeface="+mj-cs"/>
        </a:defRPr>
      </a:lvl1pPr>
    </p:titleStyle>
    <p:bodyStyle>
      <a:lvl1pPr marL="228600" indent="-228600" algn="l" defTabSz="914400" rtl="0" eaLnBrk="1" latinLnBrk="0" hangingPunct="1">
        <a:lnSpc>
          <a:spcPct val="100000"/>
        </a:lnSpc>
        <a:spcBef>
          <a:spcPts val="800"/>
        </a:spcBef>
        <a:buClr>
          <a:schemeClr val="accent4"/>
        </a:buClr>
        <a:buFont typeface="Wingdings"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buClr>
          <a:schemeClr val="accent1"/>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
          <p15:clr>
            <a:srgbClr val="F26B43"/>
          </p15:clr>
        </p15:guide>
        <p15:guide id="3" pos="7488">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0991D9-3B18-44E7-9168-A716DD3C9464}"/>
              </a:ext>
            </a:extLst>
          </p:cNvPr>
          <p:cNvSpPr/>
          <p:nvPr userDrawn="1"/>
        </p:nvSpPr>
        <p:spPr>
          <a:xfrm>
            <a:off x="0" y="6337189"/>
            <a:ext cx="12192000" cy="528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Placeholder 1"/>
          <p:cNvSpPr>
            <a:spLocks noGrp="1"/>
          </p:cNvSpPr>
          <p:nvPr>
            <p:ph type="title"/>
          </p:nvPr>
        </p:nvSpPr>
        <p:spPr>
          <a:xfrm>
            <a:off x="385011" y="344009"/>
            <a:ext cx="11468735" cy="914387"/>
          </a:xfrm>
          <a:prstGeom prst="rect">
            <a:avLst/>
          </a:prstGeom>
        </p:spPr>
        <p:txBody>
          <a:bodyPr vert="horz" lIns="91440" tIns="45720" rIns="91440" bIns="45720" rtlCol="0" anchor="t" anchorCtr="0">
            <a:noAutofit/>
          </a:bodyPr>
          <a:lstStyle/>
          <a:p>
            <a:r>
              <a:rPr lang="en-US"/>
              <a:t>Click to edit Master title style</a:t>
            </a:r>
          </a:p>
        </p:txBody>
      </p:sp>
      <p:sp>
        <p:nvSpPr>
          <p:cNvPr id="6" name="Slide Number Placeholder 5"/>
          <p:cNvSpPr>
            <a:spLocks noGrp="1"/>
          </p:cNvSpPr>
          <p:nvPr>
            <p:ph type="sldNum" sz="quarter" idx="4"/>
          </p:nvPr>
        </p:nvSpPr>
        <p:spPr>
          <a:xfrm>
            <a:off x="206451" y="6415641"/>
            <a:ext cx="817673" cy="365125"/>
          </a:xfrm>
          <a:prstGeom prst="rect">
            <a:avLst/>
          </a:prstGeom>
        </p:spPr>
        <p:txBody>
          <a:bodyPr vert="horz" lIns="0" tIns="0" rIns="0" bIns="0" rtlCol="0" anchor="ctr"/>
          <a:lstStyle>
            <a:lvl1pPr algn="l">
              <a:defRPr sz="1000" baseline="0">
                <a:solidFill>
                  <a:schemeClr val="tx2"/>
                </a:solidFill>
                <a:latin typeface="+mj-lt"/>
              </a:defRPr>
            </a:lvl1pPr>
          </a:lstStyle>
          <a:p>
            <a:fld id="{D8D0F2C8-8DAD-480A-8C12-6A902EB0F7EF}" type="slidenum">
              <a:rPr lang="en-US" smtClean="0"/>
              <a:pPr/>
              <a:t>‹#›</a:t>
            </a:fld>
            <a:endParaRPr lang="en-US"/>
          </a:p>
        </p:txBody>
      </p:sp>
      <p:grpSp>
        <p:nvGrpSpPr>
          <p:cNvPr id="10" name="Group 9">
            <a:extLst>
              <a:ext uri="{FF2B5EF4-FFF2-40B4-BE49-F238E27FC236}">
                <a16:creationId xmlns:a16="http://schemas.microsoft.com/office/drawing/2014/main" id="{0F01827A-F7AB-419F-8C86-F7E2F6EB6A3A}"/>
              </a:ext>
            </a:extLst>
          </p:cNvPr>
          <p:cNvGrpSpPr/>
          <p:nvPr userDrawn="1"/>
        </p:nvGrpSpPr>
        <p:grpSpPr>
          <a:xfrm>
            <a:off x="11580920" y="6430711"/>
            <a:ext cx="424465" cy="349318"/>
            <a:chOff x="11588540" y="6423091"/>
            <a:chExt cx="424465" cy="349318"/>
          </a:xfrm>
        </p:grpSpPr>
        <p:pic>
          <p:nvPicPr>
            <p:cNvPr id="5" name="Picture 4">
              <a:extLst>
                <a:ext uri="{FF2B5EF4-FFF2-40B4-BE49-F238E27FC236}">
                  <a16:creationId xmlns:a16="http://schemas.microsoft.com/office/drawing/2014/main" id="{E7F1AC69-1A34-4C89-B234-9E4B701E1C63}"/>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588540" y="6423091"/>
              <a:ext cx="424465" cy="349318"/>
            </a:xfrm>
            <a:prstGeom prst="rect">
              <a:avLst/>
            </a:prstGeom>
          </p:spPr>
        </p:pic>
        <p:pic>
          <p:nvPicPr>
            <p:cNvPr id="3" name="Picture 2">
              <a:extLst>
                <a:ext uri="{FF2B5EF4-FFF2-40B4-BE49-F238E27FC236}">
                  <a16:creationId xmlns:a16="http://schemas.microsoft.com/office/drawing/2014/main" id="{9269DF58-6F0B-43C0-A852-665ABE9B3B7F}"/>
                </a:ext>
              </a:extLst>
            </p:cNvPr>
            <p:cNvPicPr>
              <a:picLocks noChangeAspect="1"/>
            </p:cNvPicPr>
            <p:nvPr userDrawn="1"/>
          </p:nvPicPr>
          <p:blipFill rotWithShape="1">
            <a:blip r:embed="rId33">
              <a:extLst>
                <a:ext uri="{BEBA8EAE-BF5A-486C-A8C5-ECC9F3942E4B}">
                  <a14:imgProps xmlns:a14="http://schemas.microsoft.com/office/drawing/2010/main">
                    <a14:imgLayer r:embed="rId34">
                      <a14:imgEffect>
                        <a14:brightnessContrast bright="40000" contrast="-40000"/>
                      </a14:imgEffect>
                    </a14:imgLayer>
                  </a14:imgProps>
                </a:ext>
              </a:extLst>
            </a:blip>
            <a:srcRect t="39481"/>
            <a:stretch/>
          </p:blipFill>
          <p:spPr>
            <a:xfrm>
              <a:off x="11590921" y="6562157"/>
              <a:ext cx="422084" cy="210252"/>
            </a:xfrm>
            <a:prstGeom prst="rect">
              <a:avLst/>
            </a:prstGeom>
          </p:spPr>
        </p:pic>
      </p:grpSp>
    </p:spTree>
    <p:extLst>
      <p:ext uri="{BB962C8B-B14F-4D97-AF65-F5344CB8AC3E}">
        <p14:creationId xmlns:p14="http://schemas.microsoft.com/office/powerpoint/2010/main" val="1147756661"/>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 id="2147485630" r:id="rId12"/>
    <p:sldLayoutId id="2147485631" r:id="rId13"/>
    <p:sldLayoutId id="2147485632" r:id="rId14"/>
    <p:sldLayoutId id="2147485633" r:id="rId15"/>
    <p:sldLayoutId id="2147485634" r:id="rId16"/>
    <p:sldLayoutId id="2147485635" r:id="rId17"/>
    <p:sldLayoutId id="2147485636" r:id="rId18"/>
    <p:sldLayoutId id="2147485637" r:id="rId19"/>
    <p:sldLayoutId id="2147485638" r:id="rId20"/>
    <p:sldLayoutId id="2147485639" r:id="rId21"/>
    <p:sldLayoutId id="2147485640" r:id="rId22"/>
    <p:sldLayoutId id="2147485641" r:id="rId23"/>
    <p:sldLayoutId id="2147485642" r:id="rId24"/>
    <p:sldLayoutId id="2147485643" r:id="rId25"/>
    <p:sldLayoutId id="2147485644" r:id="rId26"/>
    <p:sldLayoutId id="2147485645" r:id="rId27"/>
    <p:sldLayoutId id="2147485646" r:id="rId28"/>
    <p:sldLayoutId id="2147485647" r:id="rId29"/>
    <p:sldLayoutId id="2147485648" r:id="rId30"/>
  </p:sldLayoutIdLst>
  <p:hf hdr="0" ftr="0" dt="0"/>
  <p:txStyles>
    <p:titleStyle>
      <a:lvl1pPr algn="l" defTabSz="914400" rtl="0" eaLnBrk="1" latinLnBrk="0" hangingPunct="1">
        <a:lnSpc>
          <a:spcPct val="90000"/>
        </a:lnSpc>
        <a:spcBef>
          <a:spcPct val="0"/>
        </a:spcBef>
        <a:buNone/>
        <a:defRPr lang="en-US" sz="3400" b="0" kern="1200" spc="-30" baseline="0" dirty="0">
          <a:ln w="6350">
            <a:noFill/>
          </a:ln>
          <a:solidFill>
            <a:schemeClr val="tx1"/>
          </a:solidFill>
          <a:effectLst/>
          <a:latin typeface="+mj-lt"/>
          <a:ea typeface="+mj-ea"/>
          <a:cs typeface="+mj-cs"/>
        </a:defRPr>
      </a:lvl1pPr>
    </p:titleStyle>
    <p:bodyStyle>
      <a:lvl1pPr marL="0" indent="0" algn="l" defTabSz="914400" rtl="0" eaLnBrk="1" latinLnBrk="0" hangingPunct="1">
        <a:lnSpc>
          <a:spcPct val="85000"/>
        </a:lnSpc>
        <a:spcBef>
          <a:spcPts val="400"/>
        </a:spcBef>
        <a:buClr>
          <a:schemeClr val="accent1"/>
        </a:buClr>
        <a:buFont typeface="Wingdings" panose="05000000000000000000" pitchFamily="2" charset="2"/>
        <a:buNone/>
        <a:defRPr lang="en-US" sz="2200" kern="1200" dirty="0">
          <a:solidFill>
            <a:schemeClr val="tx1"/>
          </a:solidFill>
          <a:latin typeface="Futura Bk BT" panose="020B0502020204020303" pitchFamily="34" charset="0"/>
          <a:ea typeface="+mn-ea"/>
          <a:cs typeface="+mn-cs"/>
        </a:defRPr>
      </a:lvl1pPr>
      <a:lvl2pPr marL="344488" indent="0" algn="l" defTabSz="914400" rtl="0" eaLnBrk="1" latinLnBrk="0" hangingPunct="1">
        <a:lnSpc>
          <a:spcPct val="85000"/>
        </a:lnSpc>
        <a:spcBef>
          <a:spcPts val="400"/>
        </a:spcBef>
        <a:buClr>
          <a:schemeClr val="accent1"/>
        </a:buClr>
        <a:buFont typeface="Arial" panose="020B0604020202020204" pitchFamily="34" charset="0"/>
        <a:buNone/>
        <a:defRPr lang="en-US" sz="2000" kern="1200" dirty="0" smtClean="0">
          <a:solidFill>
            <a:schemeClr val="tx1"/>
          </a:solidFill>
          <a:latin typeface="Futura Bk BT" panose="020B0502020204020303" pitchFamily="34" charset="0"/>
          <a:ea typeface="+mn-ea"/>
          <a:cs typeface="+mn-cs"/>
        </a:defRPr>
      </a:lvl2pPr>
      <a:lvl3pPr marL="744538" indent="0" algn="l" defTabSz="914400" rtl="0" eaLnBrk="1" latinLnBrk="0" hangingPunct="1">
        <a:lnSpc>
          <a:spcPct val="85000"/>
        </a:lnSpc>
        <a:spcBef>
          <a:spcPts val="400"/>
        </a:spcBef>
        <a:buClr>
          <a:schemeClr val="accent1"/>
        </a:buClr>
        <a:buFont typeface="Arial" panose="020B0604020202020204" pitchFamily="34" charset="0"/>
        <a:buNone/>
        <a:defRPr lang="en-US" sz="1800" kern="1200" dirty="0" smtClean="0">
          <a:solidFill>
            <a:schemeClr val="tx1"/>
          </a:solidFill>
          <a:latin typeface="Futura Bk BT" panose="020B0502020204020303" pitchFamily="34" charset="0"/>
          <a:ea typeface="+mn-ea"/>
          <a:cs typeface="+mn-cs"/>
        </a:defRPr>
      </a:lvl3pPr>
      <a:lvl4pPr marL="1144587" indent="0" algn="l" defTabSz="914400" rtl="0" eaLnBrk="1" latinLnBrk="0" hangingPunct="1">
        <a:lnSpc>
          <a:spcPct val="85000"/>
        </a:lnSpc>
        <a:spcBef>
          <a:spcPts val="400"/>
        </a:spcBef>
        <a:buClr>
          <a:schemeClr val="accent1"/>
        </a:buClr>
        <a:buFont typeface="Arial" panose="020B0604020202020204" pitchFamily="34" charset="0"/>
        <a:buNone/>
        <a:defRPr lang="en-US" sz="1600" kern="1200" dirty="0" smtClean="0">
          <a:solidFill>
            <a:schemeClr val="tx1"/>
          </a:solidFill>
          <a:latin typeface="Futura Bk BT" panose="020B0502020204020303" pitchFamily="34" charset="0"/>
          <a:ea typeface="+mn-ea"/>
          <a:cs typeface="+mn-cs"/>
        </a:defRPr>
      </a:lvl4pPr>
      <a:lvl5pPr marL="1484313" indent="0" algn="l" defTabSz="914400" rtl="0" eaLnBrk="1" latinLnBrk="0" hangingPunct="1">
        <a:lnSpc>
          <a:spcPct val="85000"/>
        </a:lnSpc>
        <a:spcBef>
          <a:spcPts val="400"/>
        </a:spcBef>
        <a:buClr>
          <a:schemeClr val="accent1"/>
        </a:buClr>
        <a:buFont typeface="Arial" panose="020B0604020202020204" pitchFamily="34" charset="0"/>
        <a:buNone/>
        <a:defRPr lang="en-US" sz="1400" kern="1200" dirty="0">
          <a:solidFill>
            <a:schemeClr val="tx1"/>
          </a:solidFill>
          <a:latin typeface="Futura Bk BT"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pPr/>
              <a:t>6/26/24</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a:p>
        </p:txBody>
      </p:sp>
    </p:spTree>
    <p:extLst>
      <p:ext uri="{BB962C8B-B14F-4D97-AF65-F5344CB8AC3E}">
        <p14:creationId xmlns:p14="http://schemas.microsoft.com/office/powerpoint/2010/main" val="876606250"/>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ransition spd="med">
    <p:wipe dir="r"/>
  </p:transition>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200" algn="ctr" rtl="0" eaLnBrk="1" fontAlgn="base" hangingPunct="1">
        <a:spcBef>
          <a:spcPct val="0"/>
        </a:spcBef>
        <a:spcAft>
          <a:spcPct val="0"/>
        </a:spcAft>
        <a:defRPr sz="4000" b="1">
          <a:solidFill>
            <a:srgbClr val="FFFF00"/>
          </a:solidFill>
          <a:latin typeface="Arial" pitchFamily="34" charset="0"/>
        </a:defRPr>
      </a:lvl6pPr>
      <a:lvl7pPr marL="914400" algn="ctr" rtl="0" eaLnBrk="1" fontAlgn="base" hangingPunct="1">
        <a:spcBef>
          <a:spcPct val="0"/>
        </a:spcBef>
        <a:spcAft>
          <a:spcPct val="0"/>
        </a:spcAft>
        <a:defRPr sz="4000" b="1">
          <a:solidFill>
            <a:srgbClr val="FFFF00"/>
          </a:solidFill>
          <a:latin typeface="Arial" pitchFamily="34" charset="0"/>
        </a:defRPr>
      </a:lvl7pPr>
      <a:lvl8pPr marL="1371600" algn="ctr" rtl="0" eaLnBrk="1" fontAlgn="base" hangingPunct="1">
        <a:spcBef>
          <a:spcPct val="0"/>
        </a:spcBef>
        <a:spcAft>
          <a:spcPct val="0"/>
        </a:spcAft>
        <a:defRPr sz="4000" b="1">
          <a:solidFill>
            <a:srgbClr val="FFFF00"/>
          </a:solidFill>
          <a:latin typeface="Arial" pitchFamily="34" charset="0"/>
        </a:defRPr>
      </a:lvl8pPr>
      <a:lvl9pPr marL="1828800" algn="ctr" rtl="0" eaLnBrk="1" fontAlgn="base" hangingPunct="1">
        <a:spcBef>
          <a:spcPct val="0"/>
        </a:spcBef>
        <a:spcAft>
          <a:spcPct val="0"/>
        </a:spcAft>
        <a:defRPr sz="4000" b="1">
          <a:solidFill>
            <a:srgbClr val="FFFF00"/>
          </a:solidFill>
          <a:latin typeface="Arial" pitchFamily="34" charset="0"/>
        </a:defRPr>
      </a:lvl9pPr>
    </p:titleStyle>
    <p:bodyStyle>
      <a:lvl1pPr marL="342900" indent="-342900"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50" indent="-285750"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30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200" indent="-228600"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400" indent="-228600" algn="l" rtl="0" eaLnBrk="1" fontAlgn="base" hangingPunct="1">
        <a:spcBef>
          <a:spcPct val="20000"/>
        </a:spcBef>
        <a:spcAft>
          <a:spcPct val="0"/>
        </a:spcAft>
        <a:buChar char="»"/>
        <a:defRPr sz="3300" b="1">
          <a:solidFill>
            <a:schemeClr val="bg1"/>
          </a:solidFill>
          <a:latin typeface="+mn-lt"/>
        </a:defRPr>
      </a:lvl5pPr>
      <a:lvl6pPr marL="2514600" indent="-228600" algn="l" rtl="0" eaLnBrk="1" fontAlgn="base" hangingPunct="1">
        <a:spcBef>
          <a:spcPct val="20000"/>
        </a:spcBef>
        <a:spcAft>
          <a:spcPct val="0"/>
        </a:spcAft>
        <a:buChar char="»"/>
        <a:defRPr sz="3300" b="1">
          <a:solidFill>
            <a:schemeClr val="bg1"/>
          </a:solidFill>
          <a:latin typeface="+mn-lt"/>
        </a:defRPr>
      </a:lvl6pPr>
      <a:lvl7pPr marL="2971800" indent="-228600" algn="l" rtl="0" eaLnBrk="1" fontAlgn="base" hangingPunct="1">
        <a:spcBef>
          <a:spcPct val="20000"/>
        </a:spcBef>
        <a:spcAft>
          <a:spcPct val="0"/>
        </a:spcAft>
        <a:buChar char="»"/>
        <a:defRPr sz="3300" b="1">
          <a:solidFill>
            <a:schemeClr val="bg1"/>
          </a:solidFill>
          <a:latin typeface="+mn-lt"/>
        </a:defRPr>
      </a:lvl7pPr>
      <a:lvl8pPr marL="3429000" indent="-228600" algn="l" rtl="0" eaLnBrk="1" fontAlgn="base" hangingPunct="1">
        <a:spcBef>
          <a:spcPct val="20000"/>
        </a:spcBef>
        <a:spcAft>
          <a:spcPct val="0"/>
        </a:spcAft>
        <a:buChar char="»"/>
        <a:defRPr sz="3300" b="1">
          <a:solidFill>
            <a:schemeClr val="bg1"/>
          </a:solidFill>
          <a:latin typeface="+mn-lt"/>
        </a:defRPr>
      </a:lvl8pPr>
      <a:lvl9pPr marL="3886200" indent="-228600"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225021" y="6366691"/>
            <a:ext cx="1865376" cy="487680"/>
          </a:xfrm>
          <a:prstGeom prst="rect">
            <a:avLst/>
          </a:prstGeom>
        </p:spPr>
      </p:pic>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121920" y="101763"/>
            <a:ext cx="11948160" cy="8683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24000544"/>
      </p:ext>
    </p:extLst>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 id="2147485715" r:id="rId18"/>
    <p:sldLayoutId id="2147485716" r:id="rId19"/>
  </p:sldLayoutIdLst>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8" charset="0"/>
              </a:defRPr>
            </a:lvl1pPr>
          </a:lstStyle>
          <a:p>
            <a:fld id="{1D8BD707-D9CF-40AE-B4C6-C98DA3205C09}" type="datetimeFigureOut">
              <a:rPr lang="en-US" smtClean="0">
                <a:solidFill>
                  <a:srgbClr val="000000"/>
                </a:solidFill>
              </a:rPr>
              <a:pPr/>
              <a:t>6/26/24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8" charset="0"/>
              </a:defRPr>
            </a:lvl1pPr>
          </a:lstStyle>
          <a:p>
            <a:endParaRPr lang="en-US" dirty="0">
              <a:solidFill>
                <a:srgbClr val="000000"/>
              </a:solidFill>
            </a:endParaRPr>
          </a:p>
        </p:txBody>
      </p:sp>
    </p:spTree>
    <p:extLst>
      <p:ext uri="{BB962C8B-B14F-4D97-AF65-F5344CB8AC3E}">
        <p14:creationId xmlns:p14="http://schemas.microsoft.com/office/powerpoint/2010/main" val="3427193356"/>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Lst>
  <p:txStyles>
    <p:titleStyle>
      <a:lvl1pPr algn="ctr" rtl="0" eaLnBrk="1" fontAlgn="base" hangingPunct="1">
        <a:spcBef>
          <a:spcPct val="0"/>
        </a:spcBef>
        <a:spcAft>
          <a:spcPct val="0"/>
        </a:spcAft>
        <a:defRPr sz="4000" b="1">
          <a:solidFill>
            <a:srgbClr val="FFFF00"/>
          </a:solidFill>
          <a:latin typeface="+mj-lt"/>
          <a:ea typeface="+mj-ea"/>
          <a:cs typeface="+mj-cs"/>
        </a:defRPr>
      </a:lvl1pPr>
      <a:lvl2pPr algn="ctr" rtl="0" eaLnBrk="1" fontAlgn="base" hangingPunct="1">
        <a:spcBef>
          <a:spcPct val="0"/>
        </a:spcBef>
        <a:spcAft>
          <a:spcPct val="0"/>
        </a:spcAft>
        <a:defRPr sz="4000" b="1">
          <a:solidFill>
            <a:srgbClr val="FFFF00"/>
          </a:solidFill>
          <a:latin typeface="Arial" pitchFamily="34" charset="0"/>
        </a:defRPr>
      </a:lvl2pPr>
      <a:lvl3pPr algn="ctr" rtl="0" eaLnBrk="1" fontAlgn="base" hangingPunct="1">
        <a:spcBef>
          <a:spcPct val="0"/>
        </a:spcBef>
        <a:spcAft>
          <a:spcPct val="0"/>
        </a:spcAft>
        <a:defRPr sz="4000" b="1">
          <a:solidFill>
            <a:srgbClr val="FFFF00"/>
          </a:solidFill>
          <a:latin typeface="Arial" pitchFamily="34" charset="0"/>
        </a:defRPr>
      </a:lvl3pPr>
      <a:lvl4pPr algn="ctr" rtl="0" eaLnBrk="1" fontAlgn="base" hangingPunct="1">
        <a:spcBef>
          <a:spcPct val="0"/>
        </a:spcBef>
        <a:spcAft>
          <a:spcPct val="0"/>
        </a:spcAft>
        <a:defRPr sz="4000" b="1">
          <a:solidFill>
            <a:srgbClr val="FFFF00"/>
          </a:solidFill>
          <a:latin typeface="Arial" pitchFamily="34" charset="0"/>
        </a:defRPr>
      </a:lvl4pPr>
      <a:lvl5pPr algn="ctr" rtl="0" eaLnBrk="1" fontAlgn="base" hangingPunct="1">
        <a:spcBef>
          <a:spcPct val="0"/>
        </a:spcBef>
        <a:spcAft>
          <a:spcPct val="0"/>
        </a:spcAft>
        <a:defRPr sz="4000" b="1">
          <a:solidFill>
            <a:srgbClr val="FFFF00"/>
          </a:solidFill>
          <a:latin typeface="Arial" pitchFamily="34" charset="0"/>
        </a:defRPr>
      </a:lvl5pPr>
      <a:lvl6pPr marL="457189" algn="ctr" rtl="0" eaLnBrk="1" fontAlgn="base" hangingPunct="1">
        <a:spcBef>
          <a:spcPct val="0"/>
        </a:spcBef>
        <a:spcAft>
          <a:spcPct val="0"/>
        </a:spcAft>
        <a:defRPr sz="4000" b="1">
          <a:solidFill>
            <a:srgbClr val="FFFF00"/>
          </a:solidFill>
          <a:latin typeface="Arial" pitchFamily="34" charset="0"/>
        </a:defRPr>
      </a:lvl6pPr>
      <a:lvl7pPr marL="914377" algn="ctr" rtl="0" eaLnBrk="1" fontAlgn="base" hangingPunct="1">
        <a:spcBef>
          <a:spcPct val="0"/>
        </a:spcBef>
        <a:spcAft>
          <a:spcPct val="0"/>
        </a:spcAft>
        <a:defRPr sz="4000" b="1">
          <a:solidFill>
            <a:srgbClr val="FFFF00"/>
          </a:solidFill>
          <a:latin typeface="Arial" pitchFamily="34" charset="0"/>
        </a:defRPr>
      </a:lvl7pPr>
      <a:lvl8pPr marL="1371566" algn="ctr" rtl="0" eaLnBrk="1" fontAlgn="base" hangingPunct="1">
        <a:spcBef>
          <a:spcPct val="0"/>
        </a:spcBef>
        <a:spcAft>
          <a:spcPct val="0"/>
        </a:spcAft>
        <a:defRPr sz="4000" b="1">
          <a:solidFill>
            <a:srgbClr val="FFFF00"/>
          </a:solidFill>
          <a:latin typeface="Arial" pitchFamily="34" charset="0"/>
        </a:defRPr>
      </a:lvl8pPr>
      <a:lvl9pPr marL="1828754" algn="ctr" rtl="0" eaLnBrk="1" fontAlgn="base" hangingPunct="1">
        <a:spcBef>
          <a:spcPct val="0"/>
        </a:spcBef>
        <a:spcAft>
          <a:spcPct val="0"/>
        </a:spcAft>
        <a:defRPr sz="4000" b="1">
          <a:solidFill>
            <a:srgbClr val="FFFF00"/>
          </a:solidFill>
          <a:latin typeface="Arial" pitchFamily="34" charset="0"/>
        </a:defRPr>
      </a:lvl9pPr>
    </p:titleStyle>
    <p:bodyStyle>
      <a:lvl1pPr marL="342891" indent="-342891" algn="l" rtl="0" eaLnBrk="1" fontAlgn="base" hangingPunct="1">
        <a:spcBef>
          <a:spcPct val="20000"/>
        </a:spcBef>
        <a:spcAft>
          <a:spcPct val="0"/>
        </a:spcAft>
        <a:buClr>
          <a:srgbClr val="00FFFF"/>
        </a:buClr>
        <a:buSzPct val="150000"/>
        <a:buChar char="•"/>
        <a:defRPr sz="3300" b="1">
          <a:solidFill>
            <a:schemeClr val="bg1"/>
          </a:solidFill>
          <a:latin typeface="+mn-lt"/>
          <a:ea typeface="+mn-ea"/>
          <a:cs typeface="+mn-cs"/>
        </a:defRPr>
      </a:lvl1pPr>
      <a:lvl2pPr marL="742932" indent="-285744" algn="l" rtl="0" eaLnBrk="1" fontAlgn="base" hangingPunct="1">
        <a:spcBef>
          <a:spcPct val="20000"/>
        </a:spcBef>
        <a:spcAft>
          <a:spcPct val="0"/>
        </a:spcAft>
        <a:buClr>
          <a:srgbClr val="00FFFF"/>
        </a:buClr>
        <a:buSzPct val="150000"/>
        <a:buChar char="–"/>
        <a:defRPr sz="3300" b="1">
          <a:solidFill>
            <a:schemeClr val="bg1"/>
          </a:solidFill>
          <a:latin typeface="+mn-lt"/>
        </a:defRPr>
      </a:lvl2pPr>
      <a:lvl3pPr marL="1142971" indent="-228594" algn="l" rtl="0" eaLnBrk="1" fontAlgn="base" hangingPunct="1">
        <a:spcBef>
          <a:spcPct val="20000"/>
        </a:spcBef>
        <a:spcAft>
          <a:spcPct val="0"/>
        </a:spcAft>
        <a:buClr>
          <a:srgbClr val="00FFFF"/>
        </a:buClr>
        <a:buSzPct val="150000"/>
        <a:buChar char="•"/>
        <a:defRPr sz="3300" b="1">
          <a:solidFill>
            <a:schemeClr val="bg1"/>
          </a:solidFill>
          <a:latin typeface="+mn-lt"/>
        </a:defRPr>
      </a:lvl3pPr>
      <a:lvl4pPr marL="1600160" indent="-228594" algn="l" rtl="0" eaLnBrk="1" fontAlgn="base" hangingPunct="1">
        <a:spcBef>
          <a:spcPct val="20000"/>
        </a:spcBef>
        <a:spcAft>
          <a:spcPct val="0"/>
        </a:spcAft>
        <a:buClr>
          <a:srgbClr val="00FFFF"/>
        </a:buClr>
        <a:buSzPct val="150000"/>
        <a:buChar char="–"/>
        <a:defRPr sz="3300" b="1">
          <a:solidFill>
            <a:schemeClr val="bg1"/>
          </a:solidFill>
          <a:latin typeface="+mn-lt"/>
        </a:defRPr>
      </a:lvl4pPr>
      <a:lvl5pPr marL="2057349" indent="-228594" algn="l" rtl="0" eaLnBrk="1" fontAlgn="base" hangingPunct="1">
        <a:spcBef>
          <a:spcPct val="20000"/>
        </a:spcBef>
        <a:spcAft>
          <a:spcPct val="0"/>
        </a:spcAft>
        <a:buChar char="»"/>
        <a:defRPr sz="3300" b="1">
          <a:solidFill>
            <a:schemeClr val="bg1"/>
          </a:solidFill>
          <a:latin typeface="+mn-lt"/>
        </a:defRPr>
      </a:lvl5pPr>
      <a:lvl6pPr marL="2514537" indent="-228594" algn="l" rtl="0" eaLnBrk="1" fontAlgn="base" hangingPunct="1">
        <a:spcBef>
          <a:spcPct val="20000"/>
        </a:spcBef>
        <a:spcAft>
          <a:spcPct val="0"/>
        </a:spcAft>
        <a:buChar char="»"/>
        <a:defRPr sz="3300" b="1">
          <a:solidFill>
            <a:schemeClr val="bg1"/>
          </a:solidFill>
          <a:latin typeface="+mn-lt"/>
        </a:defRPr>
      </a:lvl6pPr>
      <a:lvl7pPr marL="2971726" indent="-228594" algn="l" rtl="0" eaLnBrk="1" fontAlgn="base" hangingPunct="1">
        <a:spcBef>
          <a:spcPct val="20000"/>
        </a:spcBef>
        <a:spcAft>
          <a:spcPct val="0"/>
        </a:spcAft>
        <a:buChar char="»"/>
        <a:defRPr sz="3300" b="1">
          <a:solidFill>
            <a:schemeClr val="bg1"/>
          </a:solidFill>
          <a:latin typeface="+mn-lt"/>
        </a:defRPr>
      </a:lvl7pPr>
      <a:lvl8pPr marL="3428914" indent="-228594" algn="l" rtl="0" eaLnBrk="1" fontAlgn="base" hangingPunct="1">
        <a:spcBef>
          <a:spcPct val="20000"/>
        </a:spcBef>
        <a:spcAft>
          <a:spcPct val="0"/>
        </a:spcAft>
        <a:buChar char="»"/>
        <a:defRPr sz="3300" b="1">
          <a:solidFill>
            <a:schemeClr val="bg1"/>
          </a:solidFill>
          <a:latin typeface="+mn-lt"/>
        </a:defRPr>
      </a:lvl8pPr>
      <a:lvl9pPr marL="3886103" indent="-228594" algn="l" rtl="0" eaLnBrk="1" fontAlgn="base" hangingPunct="1">
        <a:spcBef>
          <a:spcPct val="20000"/>
        </a:spcBef>
        <a:spcAft>
          <a:spcPct val="0"/>
        </a:spcAft>
        <a:buChar char="»"/>
        <a:defRPr sz="3300" b="1">
          <a:solidFill>
            <a:schemeClr val="bg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633913104"/>
      </p:ext>
    </p:extLst>
  </p:cSld>
  <p:clrMap bg1="dk2" tx1="lt1" bg2="dk1" tx2="lt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 id="2147485742" r:id="rId12"/>
    <p:sldLayoutId id="2147485743" r:id="rId13"/>
  </p:sldLayoutIdLst>
  <p:txStyles>
    <p:titleStyle>
      <a:lvl1pPr algn="l" rtl="0" eaLnBrk="1" fontAlgn="base" hangingPunct="1">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Arial" panose="020B0604020202020204" pitchFamily="34" charset="0"/>
          <a:ea typeface="+mn-ea"/>
          <a:cs typeface="Arial" panose="020B0604020202020204" pitchFamily="34" charset="0"/>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Arial" panose="020B0604020202020204" pitchFamily="34" charset="0"/>
          <a:cs typeface="Arial" panose="020B060402020202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Arial" panose="020B0604020202020204" pitchFamily="34" charset="0"/>
          <a:cs typeface="Arial" panose="020B060402020202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6">
          <p15:clr>
            <a:srgbClr val="F26B43"/>
          </p15:clr>
        </p15:guide>
        <p15:guide id="3" orient="horz" pos="1010">
          <p15:clr>
            <a:srgbClr val="F26B43"/>
          </p15:clr>
        </p15:guide>
        <p15:guide id="4" orient="horz" pos="4138">
          <p15:clr>
            <a:srgbClr val="F26B43"/>
          </p15:clr>
        </p15:guide>
        <p15:guide id="5" orient="horz" pos="3888">
          <p15:clr>
            <a:srgbClr val="F26B43"/>
          </p15:clr>
        </p15:guide>
        <p15:guide id="6" orient="horz" pos="4032">
          <p15:clr>
            <a:srgbClr val="F26B43"/>
          </p15:clr>
        </p15:guide>
        <p15:guide id="7" pos="328">
          <p15:clr>
            <a:srgbClr val="F26B43"/>
          </p15:clr>
        </p15:guide>
        <p15:guide id="8" pos="7231">
          <p15:clr>
            <a:srgbClr val="F26B43"/>
          </p15:clr>
        </p15:guide>
        <p15:guide id="9" pos="7417">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1" y="685800"/>
            <a:ext cx="11094720" cy="85344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9"/>
          <p:cNvSpPr>
            <a:spLocks noGrp="1"/>
          </p:cNvSpPr>
          <p:nvPr>
            <p:ph type="ftr" sz="quarter" idx="3"/>
          </p:nvPr>
        </p:nvSpPr>
        <p:spPr bwMode="gray">
          <a:xfrm>
            <a:off x="1889760" y="289267"/>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r>
              <a:rPr lang="en-US">
                <a:solidFill>
                  <a:srgbClr val="63666A"/>
                </a:solidFill>
              </a:rPr>
              <a:t>CoC Called Meeting: COVID-19 Update</a:t>
            </a:r>
            <a:endParaRPr lang="en-US" dirty="0">
              <a:solidFill>
                <a:srgbClr val="63666A"/>
              </a:solidFill>
            </a:endParaRPr>
          </a:p>
        </p:txBody>
      </p:sp>
      <p:sp>
        <p:nvSpPr>
          <p:cNvPr id="15" name="Slide Number Placeholder 14"/>
          <p:cNvSpPr>
            <a:spLocks noGrp="1"/>
          </p:cNvSpPr>
          <p:nvPr>
            <p:ph type="sldNum" sz="quarter" idx="4"/>
          </p:nvPr>
        </p:nvSpPr>
        <p:spPr bwMode="gray">
          <a:xfrm>
            <a:off x="11248254"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CC041753-90EA-4E44-9BB8-633978F3CCC4}" type="slidenum">
              <a:rPr lang="en-US" smtClean="0">
                <a:solidFill>
                  <a:srgbClr val="63666A"/>
                </a:solidFill>
              </a:rPr>
              <a:pPr/>
              <a:t>‹#›</a:t>
            </a:fld>
            <a:endParaRPr lang="en-US" dirty="0">
              <a:solidFill>
                <a:srgbClr val="63666A"/>
              </a:solidFill>
            </a:endParaRPr>
          </a:p>
        </p:txBody>
      </p:sp>
      <p:cxnSp>
        <p:nvCxnSpPr>
          <p:cNvPr id="19" name="Straight Connector 18"/>
          <p:cNvCxnSpPr/>
          <p:nvPr/>
        </p:nvCxnSpPr>
        <p:spPr bwMode="gray">
          <a:xfrm>
            <a:off x="3" y="396984"/>
            <a:ext cx="361244"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gray">
          <a:xfrm>
            <a:off x="553147" y="289267"/>
            <a:ext cx="1097280" cy="215444"/>
          </a:xfrm>
          <a:prstGeom prst="rect">
            <a:avLst/>
          </a:prstGeom>
          <a:noFill/>
        </p:spPr>
        <p:txBody>
          <a:bodyPr wrap="square" lIns="0" tIns="0" rIns="0" bIns="0" rtlCol="0" anchor="ctr" anchorCtr="0">
            <a:spAutoFit/>
          </a:bodyPr>
          <a:lstStyle/>
          <a:p>
            <a:r>
              <a:rPr lang="en-US" sz="1400" dirty="0">
                <a:solidFill>
                  <a:srgbClr val="63666A"/>
                </a:solidFill>
                <a:latin typeface="+mj-lt"/>
                <a:cs typeface="Arial" pitchFamily="34" charset="0"/>
              </a:rPr>
              <a:t>MD Anderson </a:t>
            </a:r>
          </a:p>
        </p:txBody>
      </p:sp>
      <p:cxnSp>
        <p:nvCxnSpPr>
          <p:cNvPr id="11" name="Straight Connector 10"/>
          <p:cNvCxnSpPr/>
          <p:nvPr/>
        </p:nvCxnSpPr>
        <p:spPr bwMode="gray">
          <a:xfrm>
            <a:off x="1755225" y="289265"/>
            <a:ext cx="0" cy="219456"/>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1851648"/>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Lst>
  <p:hf sldNum="0" hdr="0" dt="0"/>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4470"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17499"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600" y="385507"/>
            <a:ext cx="11313600" cy="960000"/>
          </a:xfrm>
          <a:prstGeom prst="rect">
            <a:avLst/>
          </a:prstGeom>
        </p:spPr>
        <p:txBody>
          <a:bodyPr vert="horz" lIns="0" tIns="0" rIns="0" bIns="0" rtlCol="0" anchor="t">
            <a:normAutofit/>
          </a:bodyPr>
          <a:lstStyle/>
          <a:p>
            <a:endParaRPr lang="en-US" noProof="0"/>
          </a:p>
        </p:txBody>
      </p:sp>
      <p:sp>
        <p:nvSpPr>
          <p:cNvPr id="3" name="Text Placeholder 2"/>
          <p:cNvSpPr>
            <a:spLocks noGrp="1"/>
          </p:cNvSpPr>
          <p:nvPr>
            <p:ph type="body" idx="1"/>
          </p:nvPr>
        </p:nvSpPr>
        <p:spPr>
          <a:xfrm>
            <a:off x="441588" y="1791835"/>
            <a:ext cx="11304000" cy="3572645"/>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3"/>
          </p:nvPr>
        </p:nvSpPr>
        <p:spPr>
          <a:xfrm>
            <a:off x="2866442" y="6479322"/>
            <a:ext cx="6459117" cy="170333"/>
          </a:xfrm>
          <a:prstGeom prst="rect">
            <a:avLst/>
          </a:prstGeom>
        </p:spPr>
        <p:txBody>
          <a:bodyPr vert="horz" lIns="0" tIns="0" rIns="0" bIns="0" rtlCol="0" anchor="b"/>
          <a:lstStyle>
            <a:lvl1pPr algn="ctr">
              <a:defRPr sz="1867" b="0" i="0" cap="all"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29" name="Espace réservé de la date 28">
            <a:extLst>
              <a:ext uri="{FF2B5EF4-FFF2-40B4-BE49-F238E27FC236}">
                <a16:creationId xmlns:a16="http://schemas.microsoft.com/office/drawing/2014/main" id="{B6D8E440-8C31-4584-85CD-3DE2B7815CCC}"/>
              </a:ext>
            </a:extLst>
          </p:cNvPr>
          <p:cNvSpPr>
            <a:spLocks noGrp="1"/>
          </p:cNvSpPr>
          <p:nvPr userDrawn="1">
            <p:ph type="dt" sz="half" idx="2"/>
          </p:nvPr>
        </p:nvSpPr>
        <p:spPr>
          <a:xfrm>
            <a:off x="4724400" y="6106773"/>
            <a:ext cx="2743200" cy="366183"/>
          </a:xfrm>
          <a:prstGeom prst="rect">
            <a:avLst/>
          </a:prstGeom>
        </p:spPr>
        <p:txBody>
          <a:bodyPr vert="horz" lIns="91440" tIns="45720" rIns="91440" bIns="45720" rtlCol="0" anchor="ctr"/>
          <a:lstStyle>
            <a:lvl1pPr algn="ctr">
              <a:defRPr sz="1867" b="0" i="0" spc="27"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userDrawn="1">
            <p:ph type="sldNum" sz="quarter" idx="4"/>
          </p:nvPr>
        </p:nvSpPr>
        <p:spPr>
          <a:xfrm>
            <a:off x="11114968" y="6375331"/>
            <a:ext cx="635000" cy="274324"/>
          </a:xfrm>
          <a:prstGeom prst="rect">
            <a:avLst/>
          </a:prstGeom>
        </p:spPr>
        <p:txBody>
          <a:bodyPr vert="horz" lIns="0" tIns="0" rIns="0" bIns="0" rtlCol="0" anchor="b"/>
          <a:lstStyle>
            <a:lvl1pPr algn="r">
              <a:defRPr sz="1867"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6B54B0F7-55DD-40D6-B7F4-70B586885C0B}" type="slidenum">
              <a:rPr lang="en-US" smtClean="0"/>
              <a:pPr/>
              <a:t>‹#›</a:t>
            </a:fld>
            <a:endParaRPr lang="en-US"/>
          </a:p>
        </p:txBody>
      </p:sp>
    </p:spTree>
    <p:extLst>
      <p:ext uri="{BB962C8B-B14F-4D97-AF65-F5344CB8AC3E}">
        <p14:creationId xmlns:p14="http://schemas.microsoft.com/office/powerpoint/2010/main" val="286629234"/>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 id="2147485809" r:id="rId12"/>
    <p:sldLayoutId id="2147485810" r:id="rId13"/>
    <p:sldLayoutId id="2147485811" r:id="rId14"/>
    <p:sldLayoutId id="2147485812" r:id="rId15"/>
    <p:sldLayoutId id="2147485813" r:id="rId16"/>
    <p:sldLayoutId id="2147485814" r:id="rId17"/>
    <p:sldLayoutId id="2147485815" r:id="rId18"/>
    <p:sldLayoutId id="2147485816" r:id="rId19"/>
    <p:sldLayoutId id="2147485817" r:id="rId20"/>
    <p:sldLayoutId id="2147485818" r:id="rId21"/>
    <p:sldLayoutId id="2147485819" r:id="rId22"/>
    <p:sldLayoutId id="2147485820" r:id="rId23"/>
  </p:sldLayoutIdLst>
  <p:hf hdr="0" ftr="0" dt="0"/>
  <p:txStyles>
    <p:titleStyle>
      <a:lvl1pPr algn="l" defTabSz="914377" rtl="0" eaLnBrk="1" latinLnBrk="0" hangingPunct="1">
        <a:lnSpc>
          <a:spcPct val="90000"/>
        </a:lnSpc>
        <a:spcBef>
          <a:spcPct val="0"/>
        </a:spcBef>
        <a:buNone/>
        <a:defRPr lang="fr-FR" sz="2400" b="0" i="0" kern="1200" dirty="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377" rtl="0" eaLnBrk="1" latinLnBrk="0" hangingPunct="1">
        <a:lnSpc>
          <a:spcPct val="125000"/>
        </a:lnSpc>
        <a:spcBef>
          <a:spcPts val="0"/>
        </a:spcBef>
        <a:buFont typeface="Arial" panose="020B0604020202020204" pitchFamily="34" charset="0"/>
        <a:buNone/>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02392" indent="-302392" algn="l" defTabSz="914377" rtl="0" eaLnBrk="1" latinLnBrk="0" hangingPunct="1">
        <a:lnSpc>
          <a:spcPct val="125000"/>
        </a:lnSpc>
        <a:spcBef>
          <a:spcPts val="0"/>
        </a:spcBef>
        <a:buClr>
          <a:schemeClr val="accent2"/>
        </a:buClr>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09585"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11977" indent="-302392" algn="l" defTabSz="914377" rtl="0" eaLnBrk="1" latinLnBrk="0" hangingPunct="1">
        <a:lnSpc>
          <a:spcPct val="125000"/>
        </a:lnSpc>
        <a:spcBef>
          <a:spcPts val="0"/>
        </a:spcBef>
        <a:buFontTx/>
        <a:buBlip>
          <a:blip r:embed="rId25"/>
        </a:buBlip>
        <a:defRPr sz="1867"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0" indent="0" algn="l" defTabSz="914377" rtl="0" eaLnBrk="1" latinLnBrk="0" hangingPunct="1">
        <a:lnSpc>
          <a:spcPct val="125000"/>
        </a:lnSpc>
        <a:spcBef>
          <a:spcPts val="0"/>
        </a:spcBef>
        <a:buFont typeface="Arial" panose="020B0604020202020204" pitchFamily="34" charset="0"/>
        <a:buNone/>
        <a:defRPr sz="1867" b="1" i="0" kern="1200">
          <a:solidFill>
            <a:schemeClr val="accent1"/>
          </a:solidFill>
          <a:latin typeface="+mj-lt"/>
          <a:ea typeface="Verdana" panose="020B0604030504040204" pitchFamily="34" charset="0"/>
          <a:cs typeface="Georgia" panose="02040502050405020303"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pos="5556">
          <p15:clr>
            <a:srgbClr val="F26B43"/>
          </p15:clr>
        </p15:guide>
        <p15:guide id="3" orient="horz" pos="169">
          <p15:clr>
            <a:srgbClr val="F26B43"/>
          </p15:clr>
        </p15:guide>
        <p15:guide id="4" orient="horz" pos="2981">
          <p15:clr>
            <a:srgbClr val="F26B43"/>
          </p15:clr>
        </p15:guide>
      </p15:sldGuideLst>
    </p:ext>
  </p:extLst>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Tree>
    <p:extLst>
      <p:ext uri="{BB962C8B-B14F-4D97-AF65-F5344CB8AC3E}">
        <p14:creationId xmlns:p14="http://schemas.microsoft.com/office/powerpoint/2010/main" val="1891764965"/>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panose="020B0604020202020204" pitchFamily="34" charset="0"/>
          <a:ea typeface="MS PGothic" pitchFamily="34" charset="-128"/>
          <a:cs typeface="Arial" panose="020B0604020202020204" pitchFamily="34" charset="0"/>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panose="020B0604020202020204" pitchFamily="34" charset="0"/>
          <a:ea typeface="MS PGothic" pitchFamily="34" charset="-128"/>
          <a:cs typeface="Arial" panose="020B0604020202020204" pitchFamily="34" charset="0"/>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760873715"/>
      </p:ext>
    </p:extLst>
  </p:cSld>
  <p:clrMap bg1="lt1" tx1="dk1" bg2="lt2" tx2="dk2" accent1="accent1" accent2="accent2" accent3="accent3" accent4="accent4" accent5="accent5" accent6="accent6" hlink="hlink" folHlink="folHlink"/>
  <p:sldLayoutIdLst>
    <p:sldLayoutId id="2147485834"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 id="2147485845" r:id="rId12"/>
    <p:sldLayoutId id="2147485846" r:id="rId13"/>
    <p:sldLayoutId id="2147485847" r:id="rId14"/>
    <p:sldLayoutId id="2147485848" r:id="rId15"/>
    <p:sldLayoutId id="2147485849" r:id="rId16"/>
    <p:sldLayoutId id="2147485850" r:id="rId17"/>
    <p:sldLayoutId id="2147485851" r:id="rId18"/>
    <p:sldLayoutId id="2147485852" r:id="rId19"/>
    <p:sldLayoutId id="2147485853" r:id="rId20"/>
    <p:sldLayoutId id="2147485854" r:id="rId21"/>
    <p:sldLayoutId id="2147485855" r:id="rId22"/>
    <p:sldLayoutId id="2147485856" r:id="rId23"/>
    <p:sldLayoutId id="2147485857"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7" r:id="rId14"/>
    <p:sldLayoutId id="2147485248" r:id="rId15"/>
    <p:sldLayoutId id="2147485249" r:id="rId16"/>
    <p:sldLayoutId id="2147485250" r:id="rId17"/>
    <p:sldLayoutId id="2147485251" r:id="rId18"/>
    <p:sldLayoutId id="2147485252"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3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6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441.xml"/><Relationship Id="rId4" Type="http://schemas.openxmlformats.org/officeDocument/2006/relationships/image" Target="../media/image119.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8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725144"/>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Dana M Chase,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62365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15669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915767"/>
            <a:ext cx="12192000" cy="1143000"/>
          </a:xfrm>
        </p:spPr>
        <p:txBody>
          <a:bodyPr wrap="square" anchor="ctr">
            <a:noAutofit/>
          </a:bodyPr>
          <a:lstStyle/>
          <a:p>
            <a:pPr>
              <a:lnSpc>
                <a:spcPts val="5400"/>
              </a:lnSpc>
              <a:spcBef>
                <a:spcPts val="1800"/>
              </a:spcBef>
            </a:pPr>
            <a:r>
              <a:rPr lang="en-US" sz="4600" dirty="0">
                <a:solidFill>
                  <a:srgbClr val="0331FF"/>
                </a:solidFill>
                <a:latin typeface="Calibri" panose="020F0502020204030204" pitchFamily="34" charset="0"/>
                <a:cs typeface="Calibri" panose="020F0502020204030204" pitchFamily="34" charset="0"/>
              </a:rPr>
              <a:t>Year in Review: Gynecologic Oncology</a:t>
            </a:r>
            <a:br>
              <a:rPr lang="en-US" sz="5000" dirty="0">
                <a:solidFill>
                  <a:srgbClr val="0331FF"/>
                </a:solidFill>
                <a:latin typeface="Calibri" panose="020F0502020204030204" pitchFamily="34"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lang="en-US" sz="32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718045"/>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25,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464084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ASCO 2024 Review</a:t>
            </a:r>
          </a:p>
          <a:p>
            <a:pPr marL="9525" indent="88900">
              <a:lnSpc>
                <a:spcPct val="100000"/>
              </a:lnSpc>
              <a:spcBef>
                <a:spcPts val="1200"/>
              </a:spcBef>
              <a:spcAft>
                <a:spcPts val="1800"/>
              </a:spcAft>
              <a:buNone/>
            </a:pPr>
            <a:r>
              <a:rPr lang="en-US" sz="2400" dirty="0">
                <a:solidFill>
                  <a:schemeClr val="tx1"/>
                </a:solidFill>
              </a:rPr>
              <a:t>MODULE 1: Ovarian Cancer</a:t>
            </a:r>
            <a:endParaRPr lang="en-US" sz="2400" dirty="0">
              <a:solidFill>
                <a:schemeClr val="tx1"/>
              </a:solidFill>
              <a:latin typeface="+mn-lt"/>
            </a:endParaRPr>
          </a:p>
          <a:p>
            <a:pPr marL="9525" indent="88900">
              <a:lnSpc>
                <a:spcPct val="100000"/>
              </a:lnSpc>
              <a:spcBef>
                <a:spcPts val="1200"/>
              </a:spcBef>
              <a:spcAft>
                <a:spcPts val="1800"/>
              </a:spcAft>
              <a:buNone/>
            </a:pPr>
            <a:r>
              <a:rPr lang="en-US" sz="2400" dirty="0">
                <a:solidFill>
                  <a:schemeClr val="tx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tx1"/>
                </a:solidFill>
                <a:latin typeface="+mn-lt"/>
              </a:rPr>
              <a:t>MODULE 3: Endometrial Cancer</a:t>
            </a:r>
          </a:p>
          <a:p>
            <a:pPr marL="9525" indent="88900">
              <a:lnSpc>
                <a:spcPct val="100000"/>
              </a:lnSpc>
              <a:spcBef>
                <a:spcPts val="1200"/>
              </a:spcBef>
              <a:spcAft>
                <a:spcPts val="1800"/>
              </a:spcAft>
              <a:buNone/>
            </a:pPr>
            <a:r>
              <a:rPr lang="en-US" sz="2400" dirty="0">
                <a:solidFill>
                  <a:schemeClr val="tx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3127586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9B5D4-3260-8C32-A3BA-8B780191A906}"/>
              </a:ext>
            </a:extLst>
          </p:cNvPr>
          <p:cNvSpPr/>
          <p:nvPr/>
        </p:nvSpPr>
        <p:spPr bwMode="auto">
          <a:xfrm>
            <a:off x="1127448" y="137001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bg1"/>
                </a:solidFill>
              </a:rPr>
              <a:t>INTRODUCTION: ASCO 2024 Review</a:t>
            </a:r>
          </a:p>
          <a:p>
            <a:pPr marL="9525" indent="88900">
              <a:lnSpc>
                <a:spcPct val="100000"/>
              </a:lnSpc>
              <a:spcBef>
                <a:spcPts val="1200"/>
              </a:spcBef>
              <a:spcAft>
                <a:spcPts val="1800"/>
              </a:spcAft>
              <a:buNone/>
            </a:pPr>
            <a:r>
              <a:rPr lang="en-US" sz="2400" dirty="0">
                <a:solidFill>
                  <a:schemeClr val="tx1"/>
                </a:solidFill>
              </a:rPr>
              <a:t>MODULE 1: Ovarian Cancer</a:t>
            </a:r>
            <a:endParaRPr lang="en-US" sz="2400" dirty="0">
              <a:solidFill>
                <a:schemeClr val="tx1"/>
              </a:solidFill>
              <a:latin typeface="+mn-lt"/>
            </a:endParaRPr>
          </a:p>
          <a:p>
            <a:pPr marL="9525" indent="88900">
              <a:lnSpc>
                <a:spcPct val="100000"/>
              </a:lnSpc>
              <a:spcBef>
                <a:spcPts val="1200"/>
              </a:spcBef>
              <a:spcAft>
                <a:spcPts val="1800"/>
              </a:spcAft>
              <a:buNone/>
            </a:pPr>
            <a:r>
              <a:rPr lang="en-US" sz="2400" dirty="0">
                <a:solidFill>
                  <a:schemeClr val="tx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tx1"/>
                </a:solidFill>
                <a:latin typeface="+mn-lt"/>
              </a:rPr>
              <a:t>MODULE 3: Endometrial Cancer</a:t>
            </a:r>
          </a:p>
          <a:p>
            <a:pPr marL="9525" indent="88900">
              <a:lnSpc>
                <a:spcPct val="100000"/>
              </a:lnSpc>
              <a:spcBef>
                <a:spcPts val="1200"/>
              </a:spcBef>
              <a:spcAft>
                <a:spcPts val="1800"/>
              </a:spcAft>
              <a:buNone/>
            </a:pPr>
            <a:r>
              <a:rPr lang="en-US" sz="2400" dirty="0">
                <a:solidFill>
                  <a:schemeClr val="tx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41932235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58461A-95B4-D2B3-898B-3D64D9C9C77C}"/>
              </a:ext>
            </a:extLst>
          </p:cNvPr>
          <p:cNvSpPr>
            <a:spLocks noGrp="1"/>
          </p:cNvSpPr>
          <p:nvPr>
            <p:ph idx="1"/>
          </p:nvPr>
        </p:nvSpPr>
        <p:spPr>
          <a:xfrm>
            <a:off x="695400" y="1340768"/>
            <a:ext cx="10801200" cy="5374357"/>
          </a:xfrm>
        </p:spPr>
        <p:txBody>
          <a:bodyPr/>
          <a:lstStyle/>
          <a:p>
            <a:pPr marL="342900" indent="-342900">
              <a:spcBef>
                <a:spcPts val="0"/>
              </a:spcBef>
              <a:spcAft>
                <a:spcPts val="0"/>
              </a:spcAft>
            </a:pPr>
            <a:r>
              <a:rPr lang="en-US" sz="1900" b="0" kern="100" dirty="0" err="1">
                <a:latin typeface="Calibri" panose="020F0502020204030204" pitchFamily="34" charset="0"/>
                <a:ea typeface="Aptos" panose="020B0004020202020204" pitchFamily="34" charset="0"/>
                <a:cs typeface="Calibri" panose="020F0502020204030204" pitchFamily="34" charset="0"/>
              </a:rPr>
              <a:t>Lheureux</a:t>
            </a:r>
            <a:r>
              <a:rPr lang="en-US" sz="1900" b="0" kern="100" dirty="0">
                <a:latin typeface="Calibri" panose="020F0502020204030204" pitchFamily="34" charset="0"/>
                <a:ea typeface="Aptos" panose="020B0004020202020204" pitchFamily="34" charset="0"/>
                <a:cs typeface="Calibri" panose="020F0502020204030204" pitchFamily="34" charset="0"/>
              </a:rPr>
              <a:t> S et al. </a:t>
            </a:r>
            <a:r>
              <a:rPr lang="en-US" sz="1900" kern="100" dirty="0">
                <a:latin typeface="Calibri" panose="020F0502020204030204" pitchFamily="34" charset="0"/>
                <a:ea typeface="Aptos" panose="020B0004020202020204" pitchFamily="34" charset="0"/>
                <a:cs typeface="Calibri" panose="020F0502020204030204" pitchFamily="34" charset="0"/>
              </a:rPr>
              <a:t>Phase II </a:t>
            </a:r>
            <a:r>
              <a:rPr lang="en-US" sz="1900" b="0" kern="100" dirty="0">
                <a:latin typeface="Calibri" panose="020F0502020204030204" pitchFamily="34" charset="0"/>
                <a:ea typeface="Aptos" panose="020B0004020202020204" pitchFamily="34" charset="0"/>
                <a:cs typeface="Calibri" panose="020F0502020204030204" pitchFamily="34" charset="0"/>
              </a:rPr>
              <a:t>randomized multi-</a:t>
            </a:r>
            <a:r>
              <a:rPr lang="en-US" sz="1900" b="0" kern="100" dirty="0" err="1">
                <a:latin typeface="Calibri" panose="020F0502020204030204" pitchFamily="34" charset="0"/>
                <a:ea typeface="Aptos" panose="020B0004020202020204" pitchFamily="34" charset="0"/>
                <a:cs typeface="Calibri" panose="020F0502020204030204" pitchFamily="34" charset="0"/>
              </a:rPr>
              <a:t>centre</a:t>
            </a:r>
            <a:r>
              <a:rPr lang="en-US" sz="1900" b="0" kern="100" dirty="0">
                <a:latin typeface="Calibri" panose="020F0502020204030204" pitchFamily="34" charset="0"/>
                <a:ea typeface="Aptos" panose="020B0004020202020204" pitchFamily="34" charset="0"/>
                <a:cs typeface="Calibri" panose="020F0502020204030204" pitchFamily="34" charset="0"/>
              </a:rPr>
              <a:t> study of </a:t>
            </a:r>
            <a:r>
              <a:rPr lang="en-US" sz="1900" kern="100" dirty="0">
                <a:latin typeface="Calibri" panose="020F0502020204030204" pitchFamily="34" charset="0"/>
                <a:ea typeface="Aptos" panose="020B0004020202020204" pitchFamily="34" charset="0"/>
                <a:cs typeface="Calibri" panose="020F0502020204030204" pitchFamily="34" charset="0"/>
              </a:rPr>
              <a:t>neoadjuvant </a:t>
            </a:r>
            <a:r>
              <a:rPr lang="en-US" sz="1900" kern="100" dirty="0" err="1">
                <a:latin typeface="Calibri" panose="020F0502020204030204" pitchFamily="34" charset="0"/>
                <a:ea typeface="Aptos" panose="020B0004020202020204" pitchFamily="34" charset="0"/>
                <a:cs typeface="Calibri" panose="020F0502020204030204" pitchFamily="34" charset="0"/>
              </a:rPr>
              <a:t>olaparib</a:t>
            </a:r>
            <a:r>
              <a:rPr lang="en-US" sz="1900" kern="100" dirty="0">
                <a:latin typeface="Calibri" panose="020F0502020204030204" pitchFamily="34" charset="0"/>
                <a:ea typeface="Aptos" panose="020B0004020202020204" pitchFamily="34" charset="0"/>
                <a:cs typeface="Calibri" panose="020F0502020204030204" pitchFamily="34" charset="0"/>
              </a:rPr>
              <a:t> </a:t>
            </a:r>
            <a:r>
              <a:rPr lang="en-US" sz="1900" b="0" kern="100" dirty="0">
                <a:latin typeface="Calibri" panose="020F0502020204030204" pitchFamily="34" charset="0"/>
                <a:ea typeface="Aptos" panose="020B0004020202020204" pitchFamily="34" charset="0"/>
                <a:cs typeface="Calibri" panose="020F0502020204030204" pitchFamily="34" charset="0"/>
              </a:rPr>
              <a:t>in patients with </a:t>
            </a:r>
            <a:r>
              <a:rPr lang="en-US" sz="1900" kern="100" dirty="0">
                <a:latin typeface="Calibri" panose="020F0502020204030204" pitchFamily="34" charset="0"/>
                <a:ea typeface="Aptos" panose="020B0004020202020204" pitchFamily="34" charset="0"/>
                <a:cs typeface="Calibri" panose="020F0502020204030204" pitchFamily="34" charset="0"/>
              </a:rPr>
              <a:t>platinum sensitive relapsed high grade serous ovarian cancer: The NEO trial</a:t>
            </a:r>
            <a:r>
              <a:rPr lang="en-US" sz="1900" b="0" kern="100" dirty="0">
                <a:latin typeface="Calibri" panose="020F0502020204030204" pitchFamily="34" charset="0"/>
                <a:ea typeface="Aptos" panose="020B0004020202020204" pitchFamily="34" charset="0"/>
                <a:cs typeface="Calibri" panose="020F0502020204030204" pitchFamily="34" charset="0"/>
              </a:rPr>
              <a:t>. ASCO 2024;Abstract 5506. </a:t>
            </a:r>
          </a:p>
          <a:p>
            <a:pPr marL="342900" indent="-342900">
              <a:spcBef>
                <a:spcPts val="0"/>
              </a:spcBef>
              <a:spcAft>
                <a:spcPts val="0"/>
              </a:spcAft>
            </a:pPr>
            <a:r>
              <a:rPr lang="en-US" sz="1900" b="0" kern="100" dirty="0">
                <a:latin typeface="Calibri" panose="020F0502020204030204" pitchFamily="34" charset="0"/>
                <a:ea typeface="Aptos" panose="020B0004020202020204" pitchFamily="34" charset="0"/>
                <a:cs typeface="Calibri" panose="020F0502020204030204" pitchFamily="34" charset="0"/>
              </a:rPr>
              <a:t>Francoeur AA et al. </a:t>
            </a:r>
            <a:r>
              <a:rPr lang="en-US" sz="1900" kern="100" dirty="0">
                <a:latin typeface="Calibri" panose="020F0502020204030204" pitchFamily="34" charset="0"/>
                <a:ea typeface="Aptos" panose="020B0004020202020204" pitchFamily="34" charset="0"/>
                <a:cs typeface="Calibri" panose="020F0502020204030204" pitchFamily="34" charset="0"/>
              </a:rPr>
              <a:t>Endometrial cancer </a:t>
            </a:r>
            <a:r>
              <a:rPr lang="en-US" sz="1900" b="0" kern="100" dirty="0">
                <a:latin typeface="Calibri" panose="020F0502020204030204" pitchFamily="34" charset="0"/>
                <a:ea typeface="Aptos" panose="020B0004020202020204" pitchFamily="34" charset="0"/>
                <a:cs typeface="Calibri" panose="020F0502020204030204" pitchFamily="34" charset="0"/>
              </a:rPr>
              <a:t>and </a:t>
            </a:r>
            <a:r>
              <a:rPr lang="en-US" sz="1900" kern="100" dirty="0">
                <a:latin typeface="Calibri" panose="020F0502020204030204" pitchFamily="34" charset="0"/>
                <a:ea typeface="Aptos" panose="020B0004020202020204" pitchFamily="34" charset="0"/>
                <a:cs typeface="Calibri" panose="020F0502020204030204" pitchFamily="34" charset="0"/>
              </a:rPr>
              <a:t>obesity trends </a:t>
            </a:r>
            <a:r>
              <a:rPr lang="en-US" sz="1900" b="0" kern="100" dirty="0">
                <a:latin typeface="Calibri" panose="020F0502020204030204" pitchFamily="34" charset="0"/>
                <a:ea typeface="Aptos" panose="020B0004020202020204" pitchFamily="34" charset="0"/>
                <a:cs typeface="Calibri" panose="020F0502020204030204" pitchFamily="34" charset="0"/>
              </a:rPr>
              <a:t>in the </a:t>
            </a:r>
            <a:r>
              <a:rPr lang="en-US" sz="1900" kern="100" dirty="0">
                <a:latin typeface="Calibri" panose="020F0502020204030204" pitchFamily="34" charset="0"/>
                <a:ea typeface="Aptos" panose="020B0004020202020204" pitchFamily="34" charset="0"/>
                <a:cs typeface="Calibri" panose="020F0502020204030204" pitchFamily="34" charset="0"/>
              </a:rPr>
              <a:t>United States </a:t>
            </a:r>
            <a:r>
              <a:rPr lang="en-US" sz="1900" b="0" kern="100" dirty="0">
                <a:latin typeface="Calibri" panose="020F0502020204030204" pitchFamily="34" charset="0"/>
                <a:ea typeface="Aptos" panose="020B0004020202020204" pitchFamily="34" charset="0"/>
                <a:cs typeface="Calibri" panose="020F0502020204030204" pitchFamily="34" charset="0"/>
              </a:rPr>
              <a:t>in the 21st century. ASCO 2024;Abstract 5507.</a:t>
            </a:r>
            <a:endParaRPr lang="en-US" sz="1900" b="0" kern="100" dirty="0">
              <a:effectLst/>
              <a:latin typeface="Calibri" panose="020F0502020204030204" pitchFamily="34" charset="0"/>
              <a:ea typeface="Aptos" panose="020B0004020202020204" pitchFamily="34" charset="0"/>
              <a:cs typeface="Calibri" panose="020F0502020204030204" pitchFamily="34" charset="0"/>
            </a:endParaRPr>
          </a:p>
          <a:p>
            <a:pPr marL="342900" indent="-342900">
              <a:spcBef>
                <a:spcPts val="0"/>
              </a:spcBef>
              <a:spcAft>
                <a:spcPts val="0"/>
              </a:spcAft>
            </a:pPr>
            <a:r>
              <a:rPr lang="en-US" sz="1900" b="0" kern="100" dirty="0">
                <a:effectLst/>
                <a:latin typeface="Calibri" panose="020F0502020204030204" pitchFamily="34" charset="0"/>
                <a:ea typeface="Aptos" panose="020B0004020202020204" pitchFamily="34" charset="0"/>
                <a:cs typeface="Calibri" panose="020F0502020204030204" pitchFamily="34" charset="0"/>
              </a:rPr>
              <a:t>Rojas C et al. </a:t>
            </a:r>
            <a:r>
              <a:rPr lang="en-US" sz="1900" kern="100" dirty="0" err="1">
                <a:effectLst/>
                <a:latin typeface="Calibri" panose="020F0502020204030204" pitchFamily="34" charset="0"/>
                <a:ea typeface="Aptos" panose="020B0004020202020204" pitchFamily="34" charset="0"/>
                <a:cs typeface="Calibri" panose="020F0502020204030204" pitchFamily="34" charset="0"/>
              </a:rPr>
              <a:t>Vibostolimab</a:t>
            </a:r>
            <a:r>
              <a:rPr lang="en-US" sz="1900" kern="100" dirty="0">
                <a:effectLst/>
                <a:latin typeface="Calibri" panose="020F0502020204030204" pitchFamily="34" charset="0"/>
                <a:ea typeface="Aptos" panose="020B0004020202020204" pitchFamily="34" charset="0"/>
                <a:cs typeface="Calibri" panose="020F0502020204030204" pitchFamily="34" charset="0"/>
              </a:rPr>
              <a:t> </a:t>
            </a:r>
            <a:r>
              <a:rPr lang="en-US" sz="1900" kern="100" dirty="0" err="1">
                <a:effectLst/>
                <a:latin typeface="Calibri" panose="020F0502020204030204" pitchFamily="34" charset="0"/>
                <a:ea typeface="Aptos" panose="020B0004020202020204" pitchFamily="34" charset="0"/>
                <a:cs typeface="Calibri" panose="020F0502020204030204" pitchFamily="34" charset="0"/>
              </a:rPr>
              <a:t>coformulated</a:t>
            </a:r>
            <a:r>
              <a:rPr lang="en-US" sz="1900" kern="100" dirty="0">
                <a:effectLst/>
                <a:latin typeface="Calibri" panose="020F0502020204030204" pitchFamily="34" charset="0"/>
                <a:ea typeface="Aptos" panose="020B0004020202020204" pitchFamily="34" charset="0"/>
                <a:cs typeface="Calibri" panose="020F0502020204030204" pitchFamily="34" charset="0"/>
              </a:rPr>
              <a:t> with pembrolizumab </a:t>
            </a:r>
            <a:r>
              <a:rPr lang="en-US" sz="1900" b="0" kern="100" dirty="0">
                <a:effectLst/>
                <a:latin typeface="Calibri" panose="020F0502020204030204" pitchFamily="34" charset="0"/>
                <a:ea typeface="Aptos" panose="020B0004020202020204" pitchFamily="34" charset="0"/>
                <a:cs typeface="Calibri" panose="020F0502020204030204" pitchFamily="34" charset="0"/>
              </a:rPr>
              <a:t>(</a:t>
            </a:r>
            <a:r>
              <a:rPr lang="en-US" sz="1900" b="0" kern="100" dirty="0" err="1">
                <a:effectLst/>
                <a:latin typeface="Calibri" panose="020F0502020204030204" pitchFamily="34" charset="0"/>
                <a:ea typeface="Aptos" panose="020B0004020202020204" pitchFamily="34" charset="0"/>
                <a:cs typeface="Calibri" panose="020F0502020204030204" pitchFamily="34" charset="0"/>
              </a:rPr>
              <a:t>vibo</a:t>
            </a:r>
            <a:r>
              <a:rPr lang="en-US" sz="1900" b="0" kern="100" dirty="0">
                <a:effectLst/>
                <a:latin typeface="Calibri" panose="020F0502020204030204" pitchFamily="34" charset="0"/>
                <a:ea typeface="Aptos" panose="020B0004020202020204" pitchFamily="34" charset="0"/>
                <a:cs typeface="Calibri" panose="020F0502020204030204" pitchFamily="34" charset="0"/>
              </a:rPr>
              <a:t>/</a:t>
            </a:r>
            <a:r>
              <a:rPr lang="en-US" sz="1900" b="0" kern="100" dirty="0" err="1">
                <a:effectLst/>
                <a:latin typeface="Calibri" panose="020F0502020204030204" pitchFamily="34" charset="0"/>
                <a:ea typeface="Aptos" panose="020B0004020202020204" pitchFamily="34" charset="0"/>
                <a:cs typeface="Calibri" panose="020F0502020204030204" pitchFamily="34" charset="0"/>
              </a:rPr>
              <a:t>pembro</a:t>
            </a:r>
            <a:r>
              <a:rPr lang="en-US" sz="1900" b="0" kern="100" dirty="0">
                <a:effectLst/>
                <a:latin typeface="Calibri" panose="020F0502020204030204" pitchFamily="34" charset="0"/>
                <a:ea typeface="Aptos" panose="020B0004020202020204" pitchFamily="34" charset="0"/>
                <a:cs typeface="Calibri" panose="020F0502020204030204" pitchFamily="34" charset="0"/>
              </a:rPr>
              <a:t>) for previously treated advanced mismatch repair–deficient </a:t>
            </a:r>
            <a:r>
              <a:rPr lang="en-US" sz="1900" kern="100" dirty="0">
                <a:effectLst/>
                <a:latin typeface="Calibri" panose="020F0502020204030204" pitchFamily="34" charset="0"/>
                <a:ea typeface="Aptos" panose="020B0004020202020204" pitchFamily="34" charset="0"/>
                <a:cs typeface="Calibri" panose="020F0502020204030204" pitchFamily="34" charset="0"/>
              </a:rPr>
              <a:t>(</a:t>
            </a:r>
            <a:r>
              <a:rPr lang="en-US" sz="1900" kern="100" dirty="0" err="1">
                <a:effectLst/>
                <a:latin typeface="Calibri" panose="020F0502020204030204" pitchFamily="34" charset="0"/>
                <a:ea typeface="Aptos" panose="020B0004020202020204" pitchFamily="34" charset="0"/>
                <a:cs typeface="Calibri" panose="020F0502020204030204" pitchFamily="34" charset="0"/>
              </a:rPr>
              <a:t>dMMR</a:t>
            </a:r>
            <a:r>
              <a:rPr lang="en-US" sz="1900" kern="100" dirty="0">
                <a:effectLst/>
                <a:latin typeface="Calibri" panose="020F0502020204030204" pitchFamily="34" charset="0"/>
                <a:ea typeface="Aptos" panose="020B0004020202020204" pitchFamily="34" charset="0"/>
                <a:cs typeface="Calibri" panose="020F0502020204030204" pitchFamily="34" charset="0"/>
              </a:rPr>
              <a:t>) endometrial cancer</a:t>
            </a:r>
            <a:r>
              <a:rPr lang="en-US" sz="1900" b="0" kern="100" dirty="0">
                <a:effectLst/>
                <a:latin typeface="Calibri" panose="020F0502020204030204" pitchFamily="34" charset="0"/>
                <a:ea typeface="Aptos" panose="020B0004020202020204" pitchFamily="34" charset="0"/>
                <a:cs typeface="Calibri" panose="020F0502020204030204" pitchFamily="34" charset="0"/>
              </a:rPr>
              <a:t>: Results from cohort B1 of the phase 2 </a:t>
            </a:r>
            <a:r>
              <a:rPr lang="en-US" sz="1900" kern="100" dirty="0">
                <a:effectLst/>
                <a:latin typeface="Calibri" panose="020F0502020204030204" pitchFamily="34" charset="0"/>
                <a:ea typeface="Aptos" panose="020B0004020202020204" pitchFamily="34" charset="0"/>
                <a:cs typeface="Calibri" panose="020F0502020204030204" pitchFamily="34" charset="0"/>
              </a:rPr>
              <a:t>KEYVIBE-005</a:t>
            </a:r>
            <a:r>
              <a:rPr lang="en-US" sz="1900" b="0" kern="100" dirty="0">
                <a:effectLst/>
                <a:latin typeface="Calibri" panose="020F0502020204030204" pitchFamily="34" charset="0"/>
                <a:ea typeface="Aptos" panose="020B0004020202020204" pitchFamily="34" charset="0"/>
                <a:cs typeface="Calibri" panose="020F0502020204030204" pitchFamily="34" charset="0"/>
              </a:rPr>
              <a:t> study. ASCO 2024;Abstract 5502.</a:t>
            </a:r>
            <a:endParaRPr lang="en-US" sz="1900" b="0" kern="100" dirty="0">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endParaRPr lang="en-US" sz="1900" b="0" kern="100" dirty="0">
              <a:effectLst/>
              <a:latin typeface="Calibri" panose="020F0502020204030204" pitchFamily="34" charset="0"/>
              <a:ea typeface="Aptos" panose="020B0004020202020204" pitchFamily="34" charset="0"/>
              <a:cs typeface="Calibri" panose="020F0502020204030204" pitchFamily="34" charset="0"/>
            </a:endParaRPr>
          </a:p>
          <a:p>
            <a:pPr marL="0" marR="0" indent="0">
              <a:spcBef>
                <a:spcPts val="0"/>
              </a:spcBef>
              <a:spcAft>
                <a:spcPts val="0"/>
              </a:spcAft>
              <a:buNone/>
            </a:pPr>
            <a:endParaRPr lang="en-US" sz="19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xfrm>
            <a:off x="528634" y="476672"/>
            <a:ext cx="11328006" cy="605309"/>
          </a:xfrm>
          <a:solidFill>
            <a:srgbClr val="0432FF"/>
          </a:solidFill>
        </p:spPr>
        <p:txBody>
          <a:bodyPr/>
          <a:lstStyle/>
          <a:p>
            <a:pPr algn="ctr"/>
            <a:r>
              <a:rPr lang="en-US" i="0" dirty="0"/>
              <a:t>ASCO 2024 Review</a:t>
            </a:r>
          </a:p>
        </p:txBody>
      </p:sp>
    </p:spTree>
    <p:extLst>
      <p:ext uri="{BB962C8B-B14F-4D97-AF65-F5344CB8AC3E}">
        <p14:creationId xmlns:p14="http://schemas.microsoft.com/office/powerpoint/2010/main" val="1906886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medical information&#10;&#10;Description automatically generated">
            <a:extLst>
              <a:ext uri="{FF2B5EF4-FFF2-40B4-BE49-F238E27FC236}">
                <a16:creationId xmlns:a16="http://schemas.microsoft.com/office/drawing/2014/main" id="{61F74C1F-AA22-11A2-A021-A95E3B086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938" y="476672"/>
            <a:ext cx="9796124" cy="5495838"/>
          </a:xfrm>
          <a:prstGeom prst="rect">
            <a:avLst/>
          </a:prstGeom>
        </p:spPr>
      </p:pic>
      <p:sp>
        <p:nvSpPr>
          <p:cNvPr id="7" name="Rectangle 6">
            <a:extLst>
              <a:ext uri="{FF2B5EF4-FFF2-40B4-BE49-F238E27FC236}">
                <a16:creationId xmlns:a16="http://schemas.microsoft.com/office/drawing/2014/main" id="{80316068-234B-F962-3F59-FAE17589373A}"/>
              </a:ext>
            </a:extLst>
          </p:cNvPr>
          <p:cNvSpPr/>
          <p:nvPr/>
        </p:nvSpPr>
        <p:spPr bwMode="auto">
          <a:xfrm>
            <a:off x="3287688" y="5733256"/>
            <a:ext cx="3384376" cy="2392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000501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912286" y="227013"/>
            <a:ext cx="10358967" cy="609699"/>
          </a:xfrm>
        </p:spPr>
        <p:txBody>
          <a:bodyPr/>
          <a:lstStyle/>
          <a:p>
            <a:r>
              <a:rPr lang="en-US" dirty="0"/>
              <a:t>NEO Trial: Efficacy and Safety of Neoadjuvant Olaparib</a:t>
            </a:r>
          </a:p>
        </p:txBody>
      </p:sp>
      <p:sp>
        <p:nvSpPr>
          <p:cNvPr id="2" name="TextBox 1">
            <a:extLst>
              <a:ext uri="{FF2B5EF4-FFF2-40B4-BE49-F238E27FC236}">
                <a16:creationId xmlns:a16="http://schemas.microsoft.com/office/drawing/2014/main" id="{C3C07B6C-323C-9351-394F-653FF4A38E5D}"/>
              </a:ext>
            </a:extLst>
          </p:cNvPr>
          <p:cNvSpPr txBox="1"/>
          <p:nvPr/>
        </p:nvSpPr>
        <p:spPr>
          <a:xfrm>
            <a:off x="0" y="6534665"/>
            <a:ext cx="7104112"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Lheureux</a:t>
            </a:r>
            <a:r>
              <a:rPr lang="en-US" sz="1500" b="0" dirty="0">
                <a:solidFill>
                  <a:schemeClr val="tx1"/>
                </a:solidFill>
                <a:latin typeface="Calibri" panose="020F0502020204030204" pitchFamily="34" charset="0"/>
                <a:cs typeface="Calibri" panose="020F0502020204030204" pitchFamily="34" charset="0"/>
              </a:rPr>
              <a:t> S et al. ASCO 2024;Abstract 5506. </a:t>
            </a:r>
          </a:p>
        </p:txBody>
      </p:sp>
      <p:pic>
        <p:nvPicPr>
          <p:cNvPr id="6" name="Picture 5" descr="A screenshot of a graph&#10;&#10;Description automatically generated">
            <a:extLst>
              <a:ext uri="{FF2B5EF4-FFF2-40B4-BE49-F238E27FC236}">
                <a16:creationId xmlns:a16="http://schemas.microsoft.com/office/drawing/2014/main" id="{562DDF68-9A1C-A5E0-1EEF-1BCBA3406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293" y="1124744"/>
            <a:ext cx="11067414" cy="4608512"/>
          </a:xfrm>
          <a:prstGeom prst="rect">
            <a:avLst/>
          </a:prstGeom>
        </p:spPr>
      </p:pic>
    </p:spTree>
    <p:extLst>
      <p:ext uri="{BB962C8B-B14F-4D97-AF65-F5344CB8AC3E}">
        <p14:creationId xmlns:p14="http://schemas.microsoft.com/office/powerpoint/2010/main" val="93305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912286" y="227013"/>
            <a:ext cx="10358967" cy="609699"/>
          </a:xfrm>
        </p:spPr>
        <p:txBody>
          <a:bodyPr/>
          <a:lstStyle/>
          <a:p>
            <a:r>
              <a:rPr lang="en-US" dirty="0"/>
              <a:t>NEO Trial: Key Takeaways</a:t>
            </a:r>
          </a:p>
        </p:txBody>
      </p:sp>
      <p:sp>
        <p:nvSpPr>
          <p:cNvPr id="2" name="TextBox 1">
            <a:extLst>
              <a:ext uri="{FF2B5EF4-FFF2-40B4-BE49-F238E27FC236}">
                <a16:creationId xmlns:a16="http://schemas.microsoft.com/office/drawing/2014/main" id="{C3C07B6C-323C-9351-394F-653FF4A38E5D}"/>
              </a:ext>
            </a:extLst>
          </p:cNvPr>
          <p:cNvSpPr txBox="1"/>
          <p:nvPr/>
        </p:nvSpPr>
        <p:spPr>
          <a:xfrm>
            <a:off x="0" y="6534665"/>
            <a:ext cx="710411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Moroney JW. ASCO 2024 Highlights of the Day – Gynecologic Cancer, Discussant. </a:t>
            </a:r>
          </a:p>
        </p:txBody>
      </p:sp>
      <p:pic>
        <p:nvPicPr>
          <p:cNvPr id="6" name="Picture 5" descr="A blue screen with white text&#10;&#10;Description automatically generated">
            <a:extLst>
              <a:ext uri="{FF2B5EF4-FFF2-40B4-BE49-F238E27FC236}">
                <a16:creationId xmlns:a16="http://schemas.microsoft.com/office/drawing/2014/main" id="{9781D06A-9FFE-C204-0D31-1C42B7D90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50" y="1340768"/>
            <a:ext cx="10872100" cy="3816424"/>
          </a:xfrm>
          <a:prstGeom prst="rect">
            <a:avLst/>
          </a:prstGeom>
        </p:spPr>
      </p:pic>
    </p:spTree>
    <p:extLst>
      <p:ext uri="{BB962C8B-B14F-4D97-AF65-F5344CB8AC3E}">
        <p14:creationId xmlns:p14="http://schemas.microsoft.com/office/powerpoint/2010/main" val="410035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screen with white text&#10;&#10;Description automatically generated">
            <a:extLst>
              <a:ext uri="{FF2B5EF4-FFF2-40B4-BE49-F238E27FC236}">
                <a16:creationId xmlns:a16="http://schemas.microsoft.com/office/drawing/2014/main" id="{5E801CFA-310A-8C99-4EAB-82713C6A7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548680"/>
            <a:ext cx="10024172" cy="5184576"/>
          </a:xfrm>
          <a:prstGeom prst="rect">
            <a:avLst/>
          </a:prstGeom>
        </p:spPr>
      </p:pic>
      <p:sp>
        <p:nvSpPr>
          <p:cNvPr id="9" name="TextBox 8">
            <a:extLst>
              <a:ext uri="{FF2B5EF4-FFF2-40B4-BE49-F238E27FC236}">
                <a16:creationId xmlns:a16="http://schemas.microsoft.com/office/drawing/2014/main" id="{BA8C1F18-E5F9-7556-E199-A369E52753EE}"/>
              </a:ext>
            </a:extLst>
          </p:cNvPr>
          <p:cNvSpPr txBox="1"/>
          <p:nvPr/>
        </p:nvSpPr>
        <p:spPr>
          <a:xfrm>
            <a:off x="1184396" y="1412776"/>
            <a:ext cx="6115722" cy="461665"/>
          </a:xfrm>
          <a:prstGeom prst="rect">
            <a:avLst/>
          </a:prstGeom>
          <a:noFill/>
        </p:spPr>
        <p:txBody>
          <a:bodyPr wrap="square">
            <a:spAutoFit/>
          </a:bodyPr>
          <a:lstStyle/>
          <a:p>
            <a:r>
              <a:rPr lang="en-US" sz="2400" dirty="0">
                <a:solidFill>
                  <a:schemeClr val="bg1"/>
                </a:solidFill>
              </a:rPr>
              <a:t>Abstract 5507</a:t>
            </a:r>
          </a:p>
        </p:txBody>
      </p:sp>
    </p:spTree>
    <p:extLst>
      <p:ext uri="{BB962C8B-B14F-4D97-AF65-F5344CB8AC3E}">
        <p14:creationId xmlns:p14="http://schemas.microsoft.com/office/powerpoint/2010/main" val="2478681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912286" y="227013"/>
            <a:ext cx="10358967" cy="609699"/>
          </a:xfrm>
        </p:spPr>
        <p:txBody>
          <a:bodyPr/>
          <a:lstStyle/>
          <a:p>
            <a:r>
              <a:rPr lang="en-US" dirty="0"/>
              <a:t>Endometrial Cancer and Obesity Trends: Key Takeaways</a:t>
            </a:r>
          </a:p>
        </p:txBody>
      </p:sp>
      <p:sp>
        <p:nvSpPr>
          <p:cNvPr id="2" name="TextBox 1">
            <a:extLst>
              <a:ext uri="{FF2B5EF4-FFF2-40B4-BE49-F238E27FC236}">
                <a16:creationId xmlns:a16="http://schemas.microsoft.com/office/drawing/2014/main" id="{C3C07B6C-323C-9351-394F-653FF4A38E5D}"/>
              </a:ext>
            </a:extLst>
          </p:cNvPr>
          <p:cNvSpPr txBox="1"/>
          <p:nvPr/>
        </p:nvSpPr>
        <p:spPr>
          <a:xfrm>
            <a:off x="0" y="6534665"/>
            <a:ext cx="710411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Moroney JW. ASCO 2024 Highlights of the Day – Gynecologic Cancer, Discussant. </a:t>
            </a:r>
          </a:p>
        </p:txBody>
      </p:sp>
      <p:pic>
        <p:nvPicPr>
          <p:cNvPr id="6" name="Picture 5" descr="A blue background with white text&#10;&#10;Description automatically generated">
            <a:extLst>
              <a:ext uri="{FF2B5EF4-FFF2-40B4-BE49-F238E27FC236}">
                <a16:creationId xmlns:a16="http://schemas.microsoft.com/office/drawing/2014/main" id="{E35DE3A2-0F37-F316-496B-3C1A9C860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85" y="1376772"/>
            <a:ext cx="10489168" cy="4104456"/>
          </a:xfrm>
          <a:prstGeom prst="rect">
            <a:avLst/>
          </a:prstGeom>
        </p:spPr>
      </p:pic>
    </p:spTree>
    <p:extLst>
      <p:ext uri="{BB962C8B-B14F-4D97-AF65-F5344CB8AC3E}">
        <p14:creationId xmlns:p14="http://schemas.microsoft.com/office/powerpoint/2010/main" val="3763705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12425A9-441F-8186-91DF-430877A1BEB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2324"/>
          <a:stretch/>
        </p:blipFill>
        <p:spPr bwMode="auto">
          <a:xfrm>
            <a:off x="705052" y="1196752"/>
            <a:ext cx="1078189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45E2835-CD25-D6E1-6722-12B1AA786E75}"/>
              </a:ext>
            </a:extLst>
          </p:cNvPr>
          <p:cNvSpPr txBox="1"/>
          <p:nvPr/>
        </p:nvSpPr>
        <p:spPr>
          <a:xfrm>
            <a:off x="1631504" y="1135091"/>
            <a:ext cx="6115722" cy="461665"/>
          </a:xfrm>
          <a:prstGeom prst="rect">
            <a:avLst/>
          </a:prstGeom>
          <a:noFill/>
        </p:spPr>
        <p:txBody>
          <a:bodyPr wrap="square">
            <a:spAutoFit/>
          </a:bodyPr>
          <a:lstStyle/>
          <a:p>
            <a:r>
              <a:rPr lang="en-US" sz="2400" dirty="0">
                <a:solidFill>
                  <a:schemeClr val="tx1"/>
                </a:solidFill>
              </a:rPr>
              <a:t>ASCO 2024</a:t>
            </a:r>
          </a:p>
        </p:txBody>
      </p:sp>
    </p:spTree>
    <p:extLst>
      <p:ext uri="{BB962C8B-B14F-4D97-AF65-F5344CB8AC3E}">
        <p14:creationId xmlns:p14="http://schemas.microsoft.com/office/powerpoint/2010/main" val="367584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912286" y="227013"/>
            <a:ext cx="10358967" cy="609699"/>
          </a:xfrm>
        </p:spPr>
        <p:txBody>
          <a:bodyPr/>
          <a:lstStyle/>
          <a:p>
            <a:r>
              <a:rPr lang="en-US" dirty="0"/>
              <a:t>KEYVIBE-005: Key Takeaways</a:t>
            </a:r>
          </a:p>
        </p:txBody>
      </p:sp>
      <p:sp>
        <p:nvSpPr>
          <p:cNvPr id="2" name="TextBox 1">
            <a:extLst>
              <a:ext uri="{FF2B5EF4-FFF2-40B4-BE49-F238E27FC236}">
                <a16:creationId xmlns:a16="http://schemas.microsoft.com/office/drawing/2014/main" id="{C3C07B6C-323C-9351-394F-653FF4A38E5D}"/>
              </a:ext>
            </a:extLst>
          </p:cNvPr>
          <p:cNvSpPr txBox="1"/>
          <p:nvPr/>
        </p:nvSpPr>
        <p:spPr>
          <a:xfrm>
            <a:off x="0" y="6534665"/>
            <a:ext cx="7104112"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Moroney JW. ASCO 2024 Highlights of the Day – Gynecologic Cancer, Discussant. </a:t>
            </a:r>
          </a:p>
        </p:txBody>
      </p:sp>
      <p:pic>
        <p:nvPicPr>
          <p:cNvPr id="4" name="Picture 3" descr="A blue background with white text&#10;&#10;Description automatically generated">
            <a:extLst>
              <a:ext uri="{FF2B5EF4-FFF2-40B4-BE49-F238E27FC236}">
                <a16:creationId xmlns:a16="http://schemas.microsoft.com/office/drawing/2014/main" id="{7080B8FB-D19C-B597-9903-2DEA1AE0B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79" y="1232756"/>
            <a:ext cx="11026041" cy="4392488"/>
          </a:xfrm>
          <a:prstGeom prst="rect">
            <a:avLst/>
          </a:prstGeom>
        </p:spPr>
      </p:pic>
    </p:spTree>
    <p:extLst>
      <p:ext uri="{BB962C8B-B14F-4D97-AF65-F5344CB8AC3E}">
        <p14:creationId xmlns:p14="http://schemas.microsoft.com/office/powerpoint/2010/main" val="3543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2286" y="20184"/>
            <a:ext cx="10358967" cy="1143000"/>
          </a:xfrm>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3" y="1556792"/>
            <a:ext cx="49816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Dana M Chase,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Los Angeles, California</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556792"/>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192344" y="1556792"/>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176" y="1556792"/>
            <a:ext cx="1443490" cy="1443490"/>
          </a:xfrm>
          <a:prstGeom prst="rect">
            <a:avLst/>
          </a:prstGeom>
        </p:spPr>
      </p:pic>
    </p:spTree>
    <p:extLst>
      <p:ext uri="{BB962C8B-B14F-4D97-AF65-F5344CB8AC3E}">
        <p14:creationId xmlns:p14="http://schemas.microsoft.com/office/powerpoint/2010/main" val="57660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39B5D4-3260-8C32-A3BA-8B780191A906}"/>
              </a:ext>
            </a:extLst>
          </p:cNvPr>
          <p:cNvSpPr/>
          <p:nvPr/>
        </p:nvSpPr>
        <p:spPr bwMode="auto">
          <a:xfrm>
            <a:off x="1127448" y="2090093"/>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ASCO 2024 Review</a:t>
            </a:r>
          </a:p>
          <a:p>
            <a:pPr marL="9525" indent="88900">
              <a:lnSpc>
                <a:spcPct val="100000"/>
              </a:lnSpc>
              <a:spcBef>
                <a:spcPts val="1200"/>
              </a:spcBef>
              <a:spcAft>
                <a:spcPts val="1800"/>
              </a:spcAft>
              <a:buNone/>
            </a:pPr>
            <a:r>
              <a:rPr lang="en-US" sz="2400" dirty="0">
                <a:solidFill>
                  <a:schemeClr val="bg1"/>
                </a:solidFill>
              </a:rPr>
              <a:t>MODULE 1: Ovarian Cancer</a:t>
            </a:r>
            <a:endParaRPr lang="en-US" sz="2400" dirty="0">
              <a:solidFill>
                <a:schemeClr val="bg1"/>
              </a:solidFill>
              <a:latin typeface="+mn-lt"/>
            </a:endParaRPr>
          </a:p>
          <a:p>
            <a:pPr marL="9525" indent="88900">
              <a:lnSpc>
                <a:spcPct val="100000"/>
              </a:lnSpc>
              <a:spcBef>
                <a:spcPts val="1200"/>
              </a:spcBef>
              <a:spcAft>
                <a:spcPts val="1800"/>
              </a:spcAft>
              <a:buNone/>
            </a:pPr>
            <a:r>
              <a:rPr lang="en-US" sz="2400" dirty="0">
                <a:solidFill>
                  <a:schemeClr val="tx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tx1"/>
                </a:solidFill>
                <a:latin typeface="+mn-lt"/>
              </a:rPr>
              <a:t>MODULE 3: Endometrial Cancer</a:t>
            </a:r>
          </a:p>
          <a:p>
            <a:pPr marL="9525" indent="88900">
              <a:lnSpc>
                <a:spcPct val="100000"/>
              </a:lnSpc>
              <a:spcBef>
                <a:spcPts val="1200"/>
              </a:spcBef>
              <a:spcAft>
                <a:spcPts val="1800"/>
              </a:spcAft>
              <a:buNone/>
            </a:pPr>
            <a:r>
              <a:rPr lang="en-US" sz="2400" dirty="0">
                <a:solidFill>
                  <a:schemeClr val="tx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21259910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65103-F64C-7BA5-2953-038E2B73D616}"/>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Bevacizumab </a:t>
            </a:r>
            <a:r>
              <a:rPr lang="en-US">
                <a:solidFill>
                  <a:schemeClr val="bg1"/>
                </a:solidFill>
              </a:rPr>
              <a:t>as Front-Line </a:t>
            </a:r>
            <a:r>
              <a:rPr lang="en-US" dirty="0">
                <a:solidFill>
                  <a:schemeClr val="bg1"/>
                </a:solidFill>
              </a:rPr>
              <a:t>Therapy for Advanced OC</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08721"/>
            <a:ext cx="9576203" cy="3384376"/>
          </a:xfrm>
        </p:spPr>
        <p:txBody>
          <a:bodyPr/>
          <a:lstStyle/>
          <a:p>
            <a:pPr marL="233363" marR="0" indent="-223838">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9525" marR="0" indent="0">
              <a:spcBef>
                <a:spcPts val="0"/>
              </a:spcBef>
              <a:spcAft>
                <a:spcPts val="300"/>
              </a:spcAft>
              <a:buNone/>
            </a:pPr>
            <a:endParaRPr lang="en-US" sz="1900" b="0" kern="100" dirty="0">
              <a:latin typeface="Calibri" panose="020F0502020204030204" pitchFamily="34" charset="0"/>
              <a:ea typeface="Calibri" panose="020F0502020204030204" pitchFamily="34" charset="0"/>
              <a:cs typeface="Calibri" panose="020F0502020204030204" pitchFamily="34" charset="0"/>
            </a:endParaRP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Pfisterer</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J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Optimal treatment duration of bevacizumab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as front-line therapy for advanced OC: AGO-OVAR 17 </a:t>
            </a:r>
            <a:r>
              <a:rPr lang="en-US" sz="1900" kern="100" dirty="0">
                <a:effectLst/>
                <a:latin typeface="Calibri" panose="020F0502020204030204" pitchFamily="34" charset="0"/>
                <a:ea typeface="Calibri" panose="020F0502020204030204" pitchFamily="34" charset="0"/>
                <a:cs typeface="Calibri" panose="020F0502020204030204" pitchFamily="34" charset="0"/>
              </a:rPr>
              <a:t>BOOST</a:t>
            </a:r>
            <a:r>
              <a:rPr lang="en-US" sz="1900" b="0" kern="100" dirty="0">
                <a:effectLst/>
                <a:latin typeface="Calibri" panose="020F0502020204030204" pitchFamily="34" charset="0"/>
                <a:ea typeface="Calibri" panose="020F0502020204030204" pitchFamily="34" charset="0"/>
                <a:cs typeface="Calibri" panose="020F0502020204030204" pitchFamily="34" charset="0"/>
              </a:rPr>
              <a:t>/GINECO OV118/ENGOT Ov-15 open-label randomized phase III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2023;41(4):893-902.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9525" marR="0" indent="0">
              <a:spcBef>
                <a:spcPts val="0"/>
              </a:spcBef>
              <a:spcAft>
                <a:spcPts val="300"/>
              </a:spcAft>
              <a:buNone/>
            </a:pPr>
            <a:endParaRPr lang="en-US" sz="19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437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gn="ctr">
              <a:buFont typeface="Arial" pitchFamily="-72" charset="0"/>
              <a:buNone/>
            </a:pPr>
            <a:r>
              <a:rPr lang="en-US" sz="3600" kern="0" dirty="0">
                <a:solidFill>
                  <a:schemeClr val="bg1"/>
                </a:solidFill>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kern="0" dirty="0"/>
              <a:t>In what situations should bevacizumab be included as a component of front-line chemotherapy? </a:t>
            </a:r>
          </a:p>
          <a:p>
            <a:r>
              <a:rPr lang="en-US" kern="0" dirty="0"/>
              <a:t>How, if at all, do you factor in the KELIM score when deciding on a treatment approach? </a:t>
            </a:r>
          </a:p>
        </p:txBody>
      </p:sp>
    </p:spTree>
    <p:extLst>
      <p:ext uri="{BB962C8B-B14F-4D97-AF65-F5344CB8AC3E}">
        <p14:creationId xmlns:p14="http://schemas.microsoft.com/office/powerpoint/2010/main" val="10119210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43D8D-4E47-0BEB-DC4E-E2FEB125F840}"/>
              </a:ext>
            </a:extLst>
          </p:cNvPr>
          <p:cNvPicPr>
            <a:picLocks noChangeAspect="1"/>
          </p:cNvPicPr>
          <p:nvPr/>
        </p:nvPicPr>
        <p:blipFill>
          <a:blip r:embed="rId2"/>
          <a:stretch>
            <a:fillRect/>
          </a:stretch>
        </p:blipFill>
        <p:spPr>
          <a:xfrm>
            <a:off x="664400" y="872716"/>
            <a:ext cx="10863200" cy="5112568"/>
          </a:xfrm>
          <a:prstGeom prst="rect">
            <a:avLst/>
          </a:prstGeom>
        </p:spPr>
      </p:pic>
      <p:sp>
        <p:nvSpPr>
          <p:cNvPr id="6" name="TextBox 5">
            <a:extLst>
              <a:ext uri="{FF2B5EF4-FFF2-40B4-BE49-F238E27FC236}">
                <a16:creationId xmlns:a16="http://schemas.microsoft.com/office/drawing/2014/main" id="{24C02181-1C51-0C49-EC71-4A8752B1D804}"/>
              </a:ext>
            </a:extLst>
          </p:cNvPr>
          <p:cNvSpPr txBox="1"/>
          <p:nvPr/>
        </p:nvSpPr>
        <p:spPr>
          <a:xfrm>
            <a:off x="8472264" y="5659214"/>
            <a:ext cx="3055336" cy="307777"/>
          </a:xfrm>
          <a:prstGeom prst="rect">
            <a:avLst/>
          </a:prstGeom>
          <a:noFill/>
        </p:spPr>
        <p:txBody>
          <a:bodyPr wrap="square">
            <a:spAutoFit/>
          </a:bodyPr>
          <a:lstStyle/>
          <a:p>
            <a:r>
              <a:rPr lang="en-US" sz="1400" i="1" dirty="0">
                <a:solidFill>
                  <a:schemeClr val="tx1"/>
                </a:solidFill>
              </a:rPr>
              <a:t>J Clin Oncol </a:t>
            </a:r>
            <a:r>
              <a:rPr lang="en-US" sz="1400" dirty="0">
                <a:solidFill>
                  <a:schemeClr val="tx1"/>
                </a:solidFill>
              </a:rPr>
              <a:t>2023;41(4):893-902.</a:t>
            </a:r>
          </a:p>
        </p:txBody>
      </p:sp>
    </p:spTree>
    <p:extLst>
      <p:ext uri="{BB962C8B-B14F-4D97-AF65-F5344CB8AC3E}">
        <p14:creationId xmlns:p14="http://schemas.microsoft.com/office/powerpoint/2010/main" val="1231785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371795" y="362378"/>
            <a:ext cx="11448410" cy="376694"/>
          </a:xfrm>
        </p:spPr>
        <p:txBody>
          <a:bodyPr/>
          <a:lstStyle/>
          <a:p>
            <a:pPr algn="l"/>
            <a:r>
              <a:rPr lang="en-US" dirty="0"/>
              <a:t>ENGOT-OV15: Progression-Free Survival (PFS) and Overall Survival (OS) Outcomes in the ITT Population</a:t>
            </a:r>
          </a:p>
        </p:txBody>
      </p:sp>
      <p:sp>
        <p:nvSpPr>
          <p:cNvPr id="7" name="TextBox 6">
            <a:extLst>
              <a:ext uri="{FF2B5EF4-FFF2-40B4-BE49-F238E27FC236}">
                <a16:creationId xmlns:a16="http://schemas.microsoft.com/office/drawing/2014/main" id="{2AC3C3E4-15E8-4216-4F67-7C64C84D2FFA}"/>
              </a:ext>
            </a:extLst>
          </p:cNvPr>
          <p:cNvSpPr txBox="1"/>
          <p:nvPr/>
        </p:nvSpPr>
        <p:spPr>
          <a:xfrm>
            <a:off x="0" y="6534665"/>
            <a:ext cx="4727848"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Pfisterer</a:t>
            </a:r>
            <a:r>
              <a:rPr lang="en-US" sz="1500" b="0" dirty="0">
                <a:solidFill>
                  <a:schemeClr val="tx1"/>
                </a:solidFill>
                <a:latin typeface="Calibri" panose="020F0502020204030204" pitchFamily="34" charset="0"/>
                <a:cs typeface="Calibri" panose="020F0502020204030204" pitchFamily="34" charset="0"/>
              </a:rPr>
              <a:t> J et al. </a:t>
            </a:r>
            <a:r>
              <a:rPr lang="en-US" sz="1500" b="0" i="1" dirty="0">
                <a:solidFill>
                  <a:schemeClr val="tx1"/>
                </a:solidFill>
                <a:latin typeface="Calibri" panose="020F0502020204030204" pitchFamily="34" charset="0"/>
                <a:cs typeface="Calibri" panose="020F0502020204030204" pitchFamily="34" charset="0"/>
              </a:rPr>
              <a:t>J Clin Oncol </a:t>
            </a:r>
            <a:r>
              <a:rPr lang="en-US" sz="1500" b="0" dirty="0">
                <a:solidFill>
                  <a:schemeClr val="tx1"/>
                </a:solidFill>
                <a:latin typeface="Calibri" panose="020F0502020204030204" pitchFamily="34" charset="0"/>
                <a:cs typeface="Calibri" panose="020F0502020204030204" pitchFamily="34" charset="0"/>
              </a:rPr>
              <a:t>2023;41(4):893-902.</a:t>
            </a:r>
          </a:p>
        </p:txBody>
      </p:sp>
      <p:pic>
        <p:nvPicPr>
          <p:cNvPr id="2" name="Picture 1">
            <a:extLst>
              <a:ext uri="{FF2B5EF4-FFF2-40B4-BE49-F238E27FC236}">
                <a16:creationId xmlns:a16="http://schemas.microsoft.com/office/drawing/2014/main" id="{FE093307-2622-0FFC-19A1-72F22F3478BB}"/>
              </a:ext>
            </a:extLst>
          </p:cNvPr>
          <p:cNvPicPr>
            <a:picLocks noChangeAspect="1"/>
          </p:cNvPicPr>
          <p:nvPr/>
        </p:nvPicPr>
        <p:blipFill>
          <a:blip r:embed="rId2"/>
          <a:stretch>
            <a:fillRect/>
          </a:stretch>
        </p:blipFill>
        <p:spPr>
          <a:xfrm>
            <a:off x="693870" y="990848"/>
            <a:ext cx="5420711" cy="5040264"/>
          </a:xfrm>
          <a:prstGeom prst="rect">
            <a:avLst/>
          </a:prstGeom>
        </p:spPr>
      </p:pic>
      <p:pic>
        <p:nvPicPr>
          <p:cNvPr id="3" name="Picture 2">
            <a:extLst>
              <a:ext uri="{FF2B5EF4-FFF2-40B4-BE49-F238E27FC236}">
                <a16:creationId xmlns:a16="http://schemas.microsoft.com/office/drawing/2014/main" id="{3BD3236E-3B1A-0B59-61E2-E37441D2A9C9}"/>
              </a:ext>
            </a:extLst>
          </p:cNvPr>
          <p:cNvPicPr>
            <a:picLocks noChangeAspect="1"/>
          </p:cNvPicPr>
          <p:nvPr/>
        </p:nvPicPr>
        <p:blipFill>
          <a:blip r:embed="rId3"/>
          <a:stretch>
            <a:fillRect/>
          </a:stretch>
        </p:blipFill>
        <p:spPr>
          <a:xfrm>
            <a:off x="6240016" y="998520"/>
            <a:ext cx="5481736" cy="5032888"/>
          </a:xfrm>
          <a:prstGeom prst="rect">
            <a:avLst/>
          </a:prstGeom>
        </p:spPr>
      </p:pic>
      <p:sp>
        <p:nvSpPr>
          <p:cNvPr id="4" name="Rectangle 3">
            <a:extLst>
              <a:ext uri="{FF2B5EF4-FFF2-40B4-BE49-F238E27FC236}">
                <a16:creationId xmlns:a16="http://schemas.microsoft.com/office/drawing/2014/main" id="{C6186BB6-6D60-25B3-0AC2-EDEAC73CC006}"/>
              </a:ext>
            </a:extLst>
          </p:cNvPr>
          <p:cNvSpPr/>
          <p:nvPr/>
        </p:nvSpPr>
        <p:spPr bwMode="auto">
          <a:xfrm>
            <a:off x="693870" y="1003140"/>
            <a:ext cx="577594" cy="6581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92D4B0CD-E7C7-7D10-49AC-E9CBF65E38E6}"/>
              </a:ext>
            </a:extLst>
          </p:cNvPr>
          <p:cNvSpPr txBox="1"/>
          <p:nvPr/>
        </p:nvSpPr>
        <p:spPr>
          <a:xfrm>
            <a:off x="666974" y="6039813"/>
            <a:ext cx="6149106"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ITT = intention to treat; CP = carboplatin/paclitaxel; BEV = bevacizumab</a:t>
            </a:r>
          </a:p>
        </p:txBody>
      </p:sp>
    </p:spTree>
    <p:extLst>
      <p:ext uri="{BB962C8B-B14F-4D97-AF65-F5344CB8AC3E}">
        <p14:creationId xmlns:p14="http://schemas.microsoft.com/office/powerpoint/2010/main" val="198731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65103-F64C-7BA5-2953-038E2B73D616}"/>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PARP Inhibitors as First-Line Maintenance for OC</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DiSilvestro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 et al; SOLO1 Investigators. Overall survival with </a:t>
            </a:r>
            <a:r>
              <a:rPr lang="en-US" sz="1900" kern="100" dirty="0">
                <a:effectLst/>
                <a:latin typeface="Calibri" panose="020F0502020204030204" pitchFamily="34" charset="0"/>
                <a:ea typeface="Calibri" panose="020F0502020204030204" pitchFamily="34" charset="0"/>
                <a:cs typeface="Calibri" panose="020F0502020204030204" pitchFamily="34" charset="0"/>
              </a:rPr>
              <a:t>maintenance olaparib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at a 7-year follow-up in patients with newly diagnosed advanced OC and a BRCA mutation: The </a:t>
            </a:r>
            <a:r>
              <a:rPr lang="en-US" sz="1900" kern="100" dirty="0">
                <a:effectLst/>
                <a:latin typeface="Calibri" panose="020F0502020204030204" pitchFamily="34" charset="0"/>
                <a:ea typeface="Calibri" panose="020F0502020204030204" pitchFamily="34" charset="0"/>
                <a:cs typeface="Calibri" panose="020F0502020204030204" pitchFamily="34" charset="0"/>
              </a:rPr>
              <a:t>SOLO1</a:t>
            </a:r>
            <a:r>
              <a:rPr lang="en-US" sz="1900" b="0" kern="100" dirty="0">
                <a:effectLst/>
                <a:latin typeface="Calibri" panose="020F0502020204030204" pitchFamily="34" charset="0"/>
                <a:ea typeface="Calibri" panose="020F0502020204030204" pitchFamily="34" charset="0"/>
                <a:cs typeface="Calibri" panose="020F0502020204030204" pitchFamily="34" charset="0"/>
              </a:rPr>
              <a:t>/GOG 3004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2023;41(3):609-17.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González-Martín A et al. Progression-free survival and safety at 3.5 years of follow-up: Results from the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randomised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Phase III </a:t>
            </a:r>
            <a:r>
              <a:rPr lang="en-US" sz="1900" kern="100" dirty="0">
                <a:effectLst/>
                <a:latin typeface="Calibri" panose="020F0502020204030204" pitchFamily="34" charset="0"/>
                <a:ea typeface="Calibri" panose="020F0502020204030204" pitchFamily="34" charset="0"/>
                <a:cs typeface="Calibri" panose="020F0502020204030204" pitchFamily="34" charset="0"/>
              </a:rPr>
              <a:t>PRIMA</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/ENGOT-OV26/GOG-3012 trial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niraparib maintenance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treatment in patients with newly diagnosed OC. </a:t>
            </a:r>
            <a:r>
              <a:rPr lang="en-US" sz="1900" b="0" i="1" kern="100" dirty="0" err="1">
                <a:effectLst/>
                <a:latin typeface="Calibri" panose="020F0502020204030204" pitchFamily="34" charset="0"/>
                <a:ea typeface="Calibri" panose="020F0502020204030204" pitchFamily="34" charset="0"/>
                <a:cs typeface="Calibri" panose="020F0502020204030204" pitchFamily="34" charset="0"/>
              </a:rPr>
              <a:t>Eur</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 J Cancer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2023;189:112908.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Ray-</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Coquard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Olaparib plus bevacizumab first-line maintenance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ovarian cancer: Final overall survival results from the </a:t>
            </a:r>
            <a:r>
              <a:rPr lang="en-US" sz="1900" kern="100" dirty="0">
                <a:effectLst/>
                <a:latin typeface="Calibri" panose="020F0502020204030204" pitchFamily="34" charset="0"/>
                <a:ea typeface="Calibri" panose="020F0502020204030204" pitchFamily="34" charset="0"/>
                <a:cs typeface="Calibri" panose="020F0502020204030204" pitchFamily="34" charset="0"/>
              </a:rPr>
              <a:t>PAOLA-1</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/ENGOT-ov25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Ann Oncol</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2023;34(8):681-92. </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Harter P et al</a:t>
            </a:r>
            <a:r>
              <a:rPr lang="en-US" sz="1900" kern="100" dirty="0">
                <a:effectLst/>
                <a:latin typeface="Calibri" panose="020F0502020204030204" pitchFamily="34" charset="0"/>
                <a:ea typeface="Calibri" panose="020F0502020204030204" pitchFamily="34" charset="0"/>
                <a:cs typeface="Calibri" panose="020F0502020204030204" pitchFamily="34" charset="0"/>
              </a:rPr>
              <a:t>. Durvalumab with paclitaxel/carboplatin (PC) and bevacizumab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bev</a:t>
            </a:r>
            <a:r>
              <a:rPr lang="en-US" sz="1900" kern="100" dirty="0">
                <a:effectLst/>
                <a:latin typeface="Calibri" panose="020F0502020204030204" pitchFamily="34" charset="0"/>
                <a:ea typeface="Calibri" panose="020F0502020204030204" pitchFamily="34" charset="0"/>
                <a:cs typeface="Calibri" panose="020F0502020204030204" pitchFamily="34" charset="0"/>
              </a:rPr>
              <a:t>), followed by maintenance durvalumab,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bev</a:t>
            </a:r>
            <a:r>
              <a:rPr lang="en-US" sz="1900" kern="100" dirty="0">
                <a:effectLst/>
                <a:latin typeface="Calibri" panose="020F0502020204030204" pitchFamily="34" charset="0"/>
                <a:ea typeface="Calibri" panose="020F0502020204030204" pitchFamily="34" charset="0"/>
                <a:cs typeface="Calibri" panose="020F0502020204030204" pitchFamily="34" charset="0"/>
              </a:rPr>
              <a:t>, and olaparib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(pts) with newly diagnosed advanced ovarian cancer (AOC) without a tumor BRCA1/2 mutation (non-</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tBRCAm</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Results from the randomized, placebo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pbo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)-controlled phase III </a:t>
            </a:r>
            <a:r>
              <a:rPr lang="en-US" sz="1900" kern="100" dirty="0">
                <a:effectLst/>
                <a:latin typeface="Calibri" panose="020F0502020204030204" pitchFamily="34" charset="0"/>
                <a:ea typeface="Calibri" panose="020F0502020204030204" pitchFamily="34" charset="0"/>
                <a:cs typeface="Calibri" panose="020F0502020204030204" pitchFamily="34" charset="0"/>
              </a:rPr>
              <a:t>DUO-O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trial. ASCO 2023;Abstract LBA5506.</a:t>
            </a:r>
          </a:p>
          <a:p>
            <a:pPr marL="9525" marR="0" indent="0">
              <a:spcBef>
                <a:spcPts val="0"/>
              </a:spcBef>
              <a:spcAft>
                <a:spcPts val="300"/>
              </a:spcAft>
              <a:buNone/>
            </a:pPr>
            <a:endParaRPr lang="en-US" sz="19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659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gn="ctr">
              <a:buFont typeface="Arial" pitchFamily="-72" charset="0"/>
              <a:buNone/>
            </a:pPr>
            <a:r>
              <a:rPr lang="en-US" sz="3600" kern="0" dirty="0">
                <a:solidFill>
                  <a:schemeClr val="bg1"/>
                </a:solidFill>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490448"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In general, what is your approach to primary PARP-inhibitor maintenance for patients with a germline or somatic BRCA mutation?</a:t>
            </a:r>
          </a:p>
          <a:p>
            <a:r>
              <a:rPr lang="en-US" dirty="0"/>
              <a:t>What about patients without a BRCA mutation with </a:t>
            </a:r>
            <a:br>
              <a:rPr lang="en-US" dirty="0"/>
            </a:br>
            <a:r>
              <a:rPr lang="en-US" dirty="0"/>
              <a:t>HRD-positive disease?</a:t>
            </a:r>
          </a:p>
          <a:p>
            <a:r>
              <a:rPr lang="en-US" kern="0" dirty="0"/>
              <a:t>For patients who don’t receive bevacizumab with chemotherapy, when should it be added to PARP-inhibitor maintenance? </a:t>
            </a:r>
          </a:p>
        </p:txBody>
      </p:sp>
    </p:spTree>
    <p:extLst>
      <p:ext uri="{BB962C8B-B14F-4D97-AF65-F5344CB8AC3E}">
        <p14:creationId xmlns:p14="http://schemas.microsoft.com/office/powerpoint/2010/main" val="412018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4DE39-5168-EC0B-4EEB-BE40EF090BA4}"/>
              </a:ext>
            </a:extLst>
          </p:cNvPr>
          <p:cNvPicPr>
            <a:picLocks noChangeAspect="1"/>
          </p:cNvPicPr>
          <p:nvPr/>
        </p:nvPicPr>
        <p:blipFill>
          <a:blip r:embed="rId2"/>
          <a:stretch>
            <a:fillRect/>
          </a:stretch>
        </p:blipFill>
        <p:spPr>
          <a:xfrm>
            <a:off x="744152" y="1412776"/>
            <a:ext cx="10703695" cy="4032448"/>
          </a:xfrm>
          <a:prstGeom prst="rect">
            <a:avLst/>
          </a:prstGeom>
        </p:spPr>
      </p:pic>
      <p:sp>
        <p:nvSpPr>
          <p:cNvPr id="6" name="TextBox 5">
            <a:extLst>
              <a:ext uri="{FF2B5EF4-FFF2-40B4-BE49-F238E27FC236}">
                <a16:creationId xmlns:a16="http://schemas.microsoft.com/office/drawing/2014/main" id="{24C02181-1C51-0C49-EC71-4A8752B1D804}"/>
              </a:ext>
            </a:extLst>
          </p:cNvPr>
          <p:cNvSpPr txBox="1"/>
          <p:nvPr/>
        </p:nvSpPr>
        <p:spPr>
          <a:xfrm>
            <a:off x="8472264" y="5085184"/>
            <a:ext cx="3024336" cy="307777"/>
          </a:xfrm>
          <a:prstGeom prst="rect">
            <a:avLst/>
          </a:prstGeom>
          <a:noFill/>
        </p:spPr>
        <p:txBody>
          <a:bodyPr wrap="square">
            <a:spAutoFit/>
          </a:bodyPr>
          <a:lstStyle/>
          <a:p>
            <a:r>
              <a:rPr lang="en-US" sz="1400" i="1" dirty="0">
                <a:solidFill>
                  <a:schemeClr val="tx1"/>
                </a:solidFill>
              </a:rPr>
              <a:t>J Clin Oncol</a:t>
            </a:r>
            <a:r>
              <a:rPr lang="en-US" sz="1400" dirty="0">
                <a:solidFill>
                  <a:schemeClr val="tx1"/>
                </a:solidFill>
              </a:rPr>
              <a:t> 2023;41(3):609-17. </a:t>
            </a:r>
          </a:p>
        </p:txBody>
      </p:sp>
    </p:spTree>
    <p:extLst>
      <p:ext uri="{BB962C8B-B14F-4D97-AF65-F5344CB8AC3E}">
        <p14:creationId xmlns:p14="http://schemas.microsoft.com/office/powerpoint/2010/main" val="1274285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371795" y="246063"/>
            <a:ext cx="11448410" cy="376694"/>
          </a:xfrm>
        </p:spPr>
        <p:txBody>
          <a:bodyPr/>
          <a:lstStyle/>
          <a:p>
            <a:r>
              <a:rPr lang="en-US" dirty="0"/>
              <a:t>SOLO-1: Long-Term OS Outcomes</a:t>
            </a:r>
          </a:p>
        </p:txBody>
      </p:sp>
      <p:sp>
        <p:nvSpPr>
          <p:cNvPr id="7" name="TextBox 6">
            <a:extLst>
              <a:ext uri="{FF2B5EF4-FFF2-40B4-BE49-F238E27FC236}">
                <a16:creationId xmlns:a16="http://schemas.microsoft.com/office/drawing/2014/main" id="{2AC3C3E4-15E8-4216-4F67-7C64C84D2FFA}"/>
              </a:ext>
            </a:extLst>
          </p:cNvPr>
          <p:cNvSpPr txBox="1"/>
          <p:nvPr/>
        </p:nvSpPr>
        <p:spPr>
          <a:xfrm>
            <a:off x="0" y="6534665"/>
            <a:ext cx="4727848"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DiSilvestro</a:t>
            </a:r>
            <a:r>
              <a:rPr lang="en-US" sz="1500" b="0" dirty="0">
                <a:solidFill>
                  <a:schemeClr val="tx1"/>
                </a:solidFill>
                <a:latin typeface="Calibri" panose="020F0502020204030204" pitchFamily="34" charset="0"/>
                <a:cs typeface="Calibri" panose="020F0502020204030204" pitchFamily="34" charset="0"/>
              </a:rPr>
              <a:t> P et al. </a:t>
            </a:r>
            <a:r>
              <a:rPr lang="en-US" sz="1500" b="0" i="1" dirty="0">
                <a:solidFill>
                  <a:schemeClr val="tx1"/>
                </a:solidFill>
                <a:latin typeface="Calibri" panose="020F0502020204030204" pitchFamily="34" charset="0"/>
                <a:cs typeface="Calibri" panose="020F0502020204030204" pitchFamily="34" charset="0"/>
              </a:rPr>
              <a:t>J Clin Oncol</a:t>
            </a:r>
            <a:r>
              <a:rPr lang="en-US" sz="1500" b="0" dirty="0">
                <a:solidFill>
                  <a:schemeClr val="tx1"/>
                </a:solidFill>
                <a:latin typeface="Calibri" panose="020F0502020204030204" pitchFamily="34" charset="0"/>
                <a:cs typeface="Calibri" panose="020F0502020204030204" pitchFamily="34" charset="0"/>
              </a:rPr>
              <a:t> 2023;41(3):609-17. </a:t>
            </a:r>
          </a:p>
        </p:txBody>
      </p:sp>
      <p:pic>
        <p:nvPicPr>
          <p:cNvPr id="8" name="Picture 7">
            <a:extLst>
              <a:ext uri="{FF2B5EF4-FFF2-40B4-BE49-F238E27FC236}">
                <a16:creationId xmlns:a16="http://schemas.microsoft.com/office/drawing/2014/main" id="{9AFA7F41-98BA-0538-AFDE-0D234DBF2EB3}"/>
              </a:ext>
            </a:extLst>
          </p:cNvPr>
          <p:cNvPicPr>
            <a:picLocks noChangeAspect="1"/>
          </p:cNvPicPr>
          <p:nvPr/>
        </p:nvPicPr>
        <p:blipFill>
          <a:blip r:embed="rId2"/>
          <a:stretch>
            <a:fillRect/>
          </a:stretch>
        </p:blipFill>
        <p:spPr>
          <a:xfrm>
            <a:off x="2509498" y="836712"/>
            <a:ext cx="7173004" cy="5295651"/>
          </a:xfrm>
          <a:prstGeom prst="rect">
            <a:avLst/>
          </a:prstGeom>
        </p:spPr>
      </p:pic>
    </p:spTree>
    <p:extLst>
      <p:ext uri="{BB962C8B-B14F-4D97-AF65-F5344CB8AC3E}">
        <p14:creationId xmlns:p14="http://schemas.microsoft.com/office/powerpoint/2010/main" val="27563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1CDA9-FAFB-EB42-5232-F7C74548080E}"/>
              </a:ext>
            </a:extLst>
          </p:cNvPr>
          <p:cNvPicPr>
            <a:picLocks noChangeAspect="1"/>
          </p:cNvPicPr>
          <p:nvPr/>
        </p:nvPicPr>
        <p:blipFill>
          <a:blip r:embed="rId2"/>
          <a:stretch>
            <a:fillRect/>
          </a:stretch>
        </p:blipFill>
        <p:spPr>
          <a:xfrm>
            <a:off x="1451484" y="692696"/>
            <a:ext cx="9289032" cy="5122708"/>
          </a:xfrm>
          <a:prstGeom prst="rect">
            <a:avLst/>
          </a:prstGeom>
        </p:spPr>
      </p:pic>
      <p:sp>
        <p:nvSpPr>
          <p:cNvPr id="6" name="TextBox 5">
            <a:extLst>
              <a:ext uri="{FF2B5EF4-FFF2-40B4-BE49-F238E27FC236}">
                <a16:creationId xmlns:a16="http://schemas.microsoft.com/office/drawing/2014/main" id="{24C02181-1C51-0C49-EC71-4A8752B1D804}"/>
              </a:ext>
            </a:extLst>
          </p:cNvPr>
          <p:cNvSpPr txBox="1"/>
          <p:nvPr/>
        </p:nvSpPr>
        <p:spPr>
          <a:xfrm>
            <a:off x="7968208" y="5445224"/>
            <a:ext cx="3456384" cy="307777"/>
          </a:xfrm>
          <a:prstGeom prst="rect">
            <a:avLst/>
          </a:prstGeom>
          <a:noFill/>
        </p:spPr>
        <p:txBody>
          <a:bodyPr wrap="square">
            <a:spAutoFit/>
          </a:bodyPr>
          <a:lstStyle/>
          <a:p>
            <a:r>
              <a:rPr lang="en-US" sz="1400" b="0" i="1" dirty="0" err="1">
                <a:solidFill>
                  <a:schemeClr val="tx1"/>
                </a:solidFill>
              </a:rPr>
              <a:t>Eur</a:t>
            </a:r>
            <a:r>
              <a:rPr lang="en-US" sz="1400" b="0" i="1" dirty="0">
                <a:solidFill>
                  <a:schemeClr val="tx1"/>
                </a:solidFill>
              </a:rPr>
              <a:t> J Cancer </a:t>
            </a:r>
            <a:r>
              <a:rPr lang="en-US" sz="1400" b="0" dirty="0">
                <a:solidFill>
                  <a:schemeClr val="tx1"/>
                </a:solidFill>
              </a:rPr>
              <a:t>2023;189:112908.</a:t>
            </a:r>
          </a:p>
        </p:txBody>
      </p:sp>
    </p:spTree>
    <p:extLst>
      <p:ext uri="{BB962C8B-B14F-4D97-AF65-F5344CB8AC3E}">
        <p14:creationId xmlns:p14="http://schemas.microsoft.com/office/powerpoint/2010/main" val="127349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an educational grant from AstraZeneca Pharmaceuticals LP.</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1199455" y="424931"/>
            <a:ext cx="10620749" cy="376694"/>
          </a:xfrm>
        </p:spPr>
        <p:txBody>
          <a:bodyPr/>
          <a:lstStyle/>
          <a:p>
            <a:pPr algn="l"/>
            <a:r>
              <a:rPr lang="en-US" dirty="0"/>
              <a:t>PRIMA/ENGOT-OV26: PFS in the Homologous </a:t>
            </a:r>
            <a:br>
              <a:rPr lang="en-US" dirty="0"/>
            </a:br>
            <a:r>
              <a:rPr lang="en-US" dirty="0"/>
              <a:t>Recombination-Deficient (</a:t>
            </a:r>
            <a:r>
              <a:rPr lang="en-US" dirty="0" err="1"/>
              <a:t>HRd</a:t>
            </a:r>
            <a:r>
              <a:rPr lang="en-US" dirty="0"/>
              <a:t>) Population</a:t>
            </a:r>
          </a:p>
        </p:txBody>
      </p:sp>
      <p:sp>
        <p:nvSpPr>
          <p:cNvPr id="7" name="TextBox 6">
            <a:extLst>
              <a:ext uri="{FF2B5EF4-FFF2-40B4-BE49-F238E27FC236}">
                <a16:creationId xmlns:a16="http://schemas.microsoft.com/office/drawing/2014/main" id="{2AC3C3E4-15E8-4216-4F67-7C64C84D2FFA}"/>
              </a:ext>
            </a:extLst>
          </p:cNvPr>
          <p:cNvSpPr txBox="1"/>
          <p:nvPr/>
        </p:nvSpPr>
        <p:spPr>
          <a:xfrm>
            <a:off x="0" y="6534665"/>
            <a:ext cx="472784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González-Martín A et al. </a:t>
            </a:r>
            <a:r>
              <a:rPr lang="en-US" sz="1500" b="0" i="1" dirty="0" err="1">
                <a:solidFill>
                  <a:schemeClr val="tx1"/>
                </a:solidFill>
                <a:latin typeface="Calibri" panose="020F0502020204030204" pitchFamily="34" charset="0"/>
                <a:cs typeface="Calibri" panose="020F0502020204030204" pitchFamily="34" charset="0"/>
              </a:rPr>
              <a:t>Eur</a:t>
            </a:r>
            <a:r>
              <a:rPr lang="en-US" sz="1500" b="0" i="1" dirty="0">
                <a:solidFill>
                  <a:schemeClr val="tx1"/>
                </a:solidFill>
                <a:latin typeface="Calibri" panose="020F0502020204030204" pitchFamily="34" charset="0"/>
                <a:cs typeface="Calibri" panose="020F0502020204030204" pitchFamily="34" charset="0"/>
              </a:rPr>
              <a:t> J Cancer </a:t>
            </a:r>
            <a:r>
              <a:rPr lang="en-US" sz="1500" b="0" dirty="0">
                <a:solidFill>
                  <a:schemeClr val="tx1"/>
                </a:solidFill>
                <a:latin typeface="Calibri" panose="020F0502020204030204" pitchFamily="34" charset="0"/>
                <a:cs typeface="Calibri" panose="020F0502020204030204" pitchFamily="34" charset="0"/>
              </a:rPr>
              <a:t>2023;189:112908. </a:t>
            </a:r>
          </a:p>
        </p:txBody>
      </p:sp>
      <p:pic>
        <p:nvPicPr>
          <p:cNvPr id="2" name="Picture 1">
            <a:extLst>
              <a:ext uri="{FF2B5EF4-FFF2-40B4-BE49-F238E27FC236}">
                <a16:creationId xmlns:a16="http://schemas.microsoft.com/office/drawing/2014/main" id="{2C698CFA-4233-0581-0E8B-BA3BC54CEA75}"/>
              </a:ext>
            </a:extLst>
          </p:cNvPr>
          <p:cNvPicPr>
            <a:picLocks noChangeAspect="1"/>
          </p:cNvPicPr>
          <p:nvPr/>
        </p:nvPicPr>
        <p:blipFill>
          <a:blip r:embed="rId2"/>
          <a:stretch>
            <a:fillRect/>
          </a:stretch>
        </p:blipFill>
        <p:spPr>
          <a:xfrm>
            <a:off x="1757518" y="1124744"/>
            <a:ext cx="8676964" cy="4898455"/>
          </a:xfrm>
          <a:prstGeom prst="rect">
            <a:avLst/>
          </a:prstGeom>
        </p:spPr>
      </p:pic>
      <p:sp>
        <p:nvSpPr>
          <p:cNvPr id="3" name="TextBox 2">
            <a:extLst>
              <a:ext uri="{FF2B5EF4-FFF2-40B4-BE49-F238E27FC236}">
                <a16:creationId xmlns:a16="http://schemas.microsoft.com/office/drawing/2014/main" id="{BA3BFE6D-4322-7ACA-F477-69AD05364F2D}"/>
              </a:ext>
            </a:extLst>
          </p:cNvPr>
          <p:cNvSpPr txBox="1"/>
          <p:nvPr/>
        </p:nvSpPr>
        <p:spPr>
          <a:xfrm>
            <a:off x="1731981" y="6072087"/>
            <a:ext cx="4727848" cy="323165"/>
          </a:xfrm>
          <a:prstGeom prst="rect">
            <a:avLst/>
          </a:prstGeom>
          <a:noFill/>
        </p:spPr>
        <p:txBody>
          <a:bodyPr wrap="square">
            <a:spAutoFit/>
          </a:bodyPr>
          <a:lstStyle/>
          <a:p>
            <a:r>
              <a:rPr lang="en-US" sz="1500" b="0" dirty="0" err="1">
                <a:solidFill>
                  <a:schemeClr val="tx1"/>
                </a:solidFill>
                <a:latin typeface="Calibri" panose="020F0502020204030204" pitchFamily="34" charset="0"/>
                <a:cs typeface="Calibri" panose="020F0502020204030204" pitchFamily="34" charset="0"/>
              </a:rPr>
              <a:t>mPFS</a:t>
            </a:r>
            <a:r>
              <a:rPr lang="en-US" sz="1500" b="0" dirty="0">
                <a:solidFill>
                  <a:schemeClr val="tx1"/>
                </a:solidFill>
                <a:latin typeface="Calibri" panose="020F0502020204030204" pitchFamily="34" charset="0"/>
                <a:cs typeface="Calibri" panose="020F0502020204030204" pitchFamily="34" charset="0"/>
              </a:rPr>
              <a:t> = median </a:t>
            </a:r>
            <a:r>
              <a:rPr lang="en-US" sz="1500" b="0" dirty="0" err="1">
                <a:solidFill>
                  <a:schemeClr val="tx1"/>
                </a:solidFill>
                <a:latin typeface="Calibri" panose="020F0502020204030204" pitchFamily="34" charset="0"/>
                <a:cs typeface="Calibri" panose="020F0502020204030204" pitchFamily="34" charset="0"/>
              </a:rPr>
              <a:t>progession</a:t>
            </a:r>
            <a:r>
              <a:rPr lang="en-US" sz="1500" b="0" dirty="0">
                <a:solidFill>
                  <a:schemeClr val="tx1"/>
                </a:solidFill>
                <a:latin typeface="Calibri" panose="020F0502020204030204" pitchFamily="34" charset="0"/>
                <a:cs typeface="Calibri" panose="020F0502020204030204" pitchFamily="34" charset="0"/>
              </a:rPr>
              <a:t>-free survival</a:t>
            </a:r>
          </a:p>
        </p:txBody>
      </p:sp>
      <p:sp>
        <p:nvSpPr>
          <p:cNvPr id="4" name="Rectangle 3">
            <a:extLst>
              <a:ext uri="{FF2B5EF4-FFF2-40B4-BE49-F238E27FC236}">
                <a16:creationId xmlns:a16="http://schemas.microsoft.com/office/drawing/2014/main" id="{A6929333-353E-7D37-A3E3-586B8D458DBE}"/>
              </a:ext>
            </a:extLst>
          </p:cNvPr>
          <p:cNvSpPr/>
          <p:nvPr/>
        </p:nvSpPr>
        <p:spPr bwMode="auto">
          <a:xfrm>
            <a:off x="1757518" y="1124744"/>
            <a:ext cx="45005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241928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Do you believe there is therapeutic synergy between </a:t>
            </a:r>
            <a:br>
              <a:rPr lang="en-US" dirty="0"/>
            </a:br>
            <a:r>
              <a:rPr lang="en-US" dirty="0"/>
              <a:t>PARP inhibitors and anti-PD-1/PD-L1 antibodies?</a:t>
            </a:r>
          </a:p>
          <a:p>
            <a:r>
              <a:rPr lang="en-US" dirty="0"/>
              <a:t>Based on available data from studies such as DUO-O, </a:t>
            </a:r>
            <a:br>
              <a:rPr lang="en-US" dirty="0"/>
            </a:br>
            <a:r>
              <a:rPr lang="en-US" dirty="0"/>
              <a:t>is there any current role for this strategy? </a:t>
            </a:r>
          </a:p>
        </p:txBody>
      </p:sp>
    </p:spTree>
    <p:extLst>
      <p:ext uri="{BB962C8B-B14F-4D97-AF65-F5344CB8AC3E}">
        <p14:creationId xmlns:p14="http://schemas.microsoft.com/office/powerpoint/2010/main" val="1936401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9375" y="260648"/>
            <a:ext cx="11233785" cy="5779135"/>
            <a:chOff x="479375" y="260648"/>
            <a:chExt cx="11233785" cy="5779135"/>
          </a:xfrm>
        </p:grpSpPr>
        <p:pic>
          <p:nvPicPr>
            <p:cNvPr id="3" name="object 3"/>
            <p:cNvPicPr/>
            <p:nvPr/>
          </p:nvPicPr>
          <p:blipFill>
            <a:blip r:embed="rId2" cstate="print"/>
            <a:stretch>
              <a:fillRect/>
            </a:stretch>
          </p:blipFill>
          <p:spPr>
            <a:xfrm>
              <a:off x="479375" y="260648"/>
              <a:ext cx="11233247" cy="5779133"/>
            </a:xfrm>
            <a:prstGeom prst="rect">
              <a:avLst/>
            </a:prstGeom>
          </p:spPr>
        </p:pic>
        <p:sp>
          <p:nvSpPr>
            <p:cNvPr id="4" name="object 4"/>
            <p:cNvSpPr/>
            <p:nvPr/>
          </p:nvSpPr>
          <p:spPr>
            <a:xfrm>
              <a:off x="695400" y="5805263"/>
              <a:ext cx="2304415" cy="144145"/>
            </a:xfrm>
            <a:custGeom>
              <a:avLst/>
              <a:gdLst/>
              <a:ahLst/>
              <a:cxnLst/>
              <a:rect l="l" t="t" r="r" b="b"/>
              <a:pathLst>
                <a:path w="2304415" h="144145">
                  <a:moveTo>
                    <a:pt x="2304256" y="0"/>
                  </a:moveTo>
                  <a:lnTo>
                    <a:pt x="0" y="0"/>
                  </a:lnTo>
                  <a:lnTo>
                    <a:pt x="0" y="144015"/>
                  </a:lnTo>
                  <a:lnTo>
                    <a:pt x="2304256" y="144015"/>
                  </a:lnTo>
                  <a:lnTo>
                    <a:pt x="2304256" y="0"/>
                  </a:lnTo>
                  <a:close/>
                </a:path>
              </a:pathLst>
            </a:custGeom>
            <a:solidFill>
              <a:srgbClr val="FFFFFF"/>
            </a:solidFill>
          </p:spPr>
          <p:txBody>
            <a:bodyPr wrap="square" lIns="0" tIns="0" rIns="0" bIns="0" rtlCol="0"/>
            <a:lstStyle/>
            <a:p>
              <a:endParaRPr/>
            </a:p>
          </p:txBody>
        </p:sp>
      </p:grpSp>
      <p:sp>
        <p:nvSpPr>
          <p:cNvPr id="7" name="TextBox 6">
            <a:extLst>
              <a:ext uri="{FF2B5EF4-FFF2-40B4-BE49-F238E27FC236}">
                <a16:creationId xmlns:a16="http://schemas.microsoft.com/office/drawing/2014/main" id="{C565DE88-4BF1-FBF9-CE90-D4C8E466DC99}"/>
              </a:ext>
            </a:extLst>
          </p:cNvPr>
          <p:cNvSpPr txBox="1"/>
          <p:nvPr/>
        </p:nvSpPr>
        <p:spPr>
          <a:xfrm>
            <a:off x="3319975" y="818219"/>
            <a:ext cx="2385781" cy="461665"/>
          </a:xfrm>
          <a:prstGeom prst="rect">
            <a:avLst/>
          </a:prstGeom>
          <a:noFill/>
        </p:spPr>
        <p:txBody>
          <a:bodyPr wrap="none" rtlCol="0">
            <a:spAutoFit/>
          </a:bodyPr>
          <a:lstStyle/>
          <a:p>
            <a:r>
              <a:rPr lang="en-US" sz="2400" dirty="0"/>
              <a:t>Abstract LBA5506</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29154"/>
            <a:ext cx="10358967" cy="1143000"/>
          </a:xfrm>
        </p:spPr>
        <p:txBody>
          <a:bodyPr/>
          <a:lstStyle/>
          <a:p>
            <a:r>
              <a:rPr lang="en-US" dirty="0">
                <a:latin typeface="Calibri" panose="020F0502020204030204" pitchFamily="34" charset="0"/>
                <a:cs typeface="Calibri" panose="020F0502020204030204" pitchFamily="34" charset="0"/>
              </a:rPr>
              <a:t>DUO-O: Subgroup Analysis of PFS by HRD status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84887" y="1172154"/>
            <a:ext cx="11413764" cy="478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ject 6">
            <a:extLst>
              <a:ext uri="{FF2B5EF4-FFF2-40B4-BE49-F238E27FC236}">
                <a16:creationId xmlns:a16="http://schemas.microsoft.com/office/drawing/2014/main" id="{111C7975-10D7-AEC4-3000-4AA8ECC18686}"/>
              </a:ext>
            </a:extLst>
          </p:cNvPr>
          <p:cNvSpPr txBox="1"/>
          <p:nvPr/>
        </p:nvSpPr>
        <p:spPr>
          <a:xfrm>
            <a:off x="198075" y="6553710"/>
            <a:ext cx="3821032" cy="234038"/>
          </a:xfrm>
          <a:prstGeom prst="rect">
            <a:avLst/>
          </a:prstGeom>
        </p:spPr>
        <p:txBody>
          <a:bodyPr vert="horz" wrap="square" lIns="0" tIns="3175" rIns="0" bIns="0" rtlCol="0">
            <a:spAutoFit/>
          </a:bodyPr>
          <a:lstStyle/>
          <a:p>
            <a:pPr marL="12700">
              <a:lnSpc>
                <a:spcPct val="100000"/>
              </a:lnSpc>
              <a:spcBef>
                <a:spcPts val="25"/>
              </a:spcBef>
            </a:pPr>
            <a:r>
              <a:rPr sz="1500" b="0" dirty="0">
                <a:solidFill>
                  <a:srgbClr val="000000"/>
                </a:solidFill>
                <a:latin typeface="Calibri" panose="020F0502020204030204" pitchFamily="34" charset="0"/>
                <a:cs typeface="Calibri" panose="020F0502020204030204" pitchFamily="34" charset="0"/>
              </a:rPr>
              <a:t>Harter P et al. ASCO 2023;Abstract </a:t>
            </a:r>
            <a:r>
              <a:rPr lang="en-US" sz="1500" b="0" dirty="0">
                <a:solidFill>
                  <a:srgbClr val="000000"/>
                </a:solidFill>
                <a:latin typeface="Calibri" panose="020F0502020204030204" pitchFamily="34" charset="0"/>
                <a:cs typeface="Calibri" panose="020F0502020204030204" pitchFamily="34" charset="0"/>
              </a:rPr>
              <a:t>LBA</a:t>
            </a:r>
            <a:r>
              <a:rPr sz="1500" b="0" dirty="0">
                <a:solidFill>
                  <a:srgbClr val="000000"/>
                </a:solidFill>
                <a:latin typeface="Calibri" panose="020F0502020204030204" pitchFamily="34" charset="0"/>
                <a:cs typeface="Calibri" panose="020F0502020204030204" pitchFamily="34" charset="0"/>
              </a:rPr>
              <a:t>55</a:t>
            </a:r>
            <a:r>
              <a:rPr lang="en-US" sz="1500" b="0" dirty="0">
                <a:solidFill>
                  <a:srgbClr val="000000"/>
                </a:solidFill>
                <a:latin typeface="Calibri" panose="020F0502020204030204" pitchFamily="34" charset="0"/>
                <a:cs typeface="Calibri" panose="020F0502020204030204" pitchFamily="34" charset="0"/>
              </a:rPr>
              <a:t>06</a:t>
            </a:r>
            <a:r>
              <a:rPr sz="1500" b="0" dirty="0">
                <a:solidFill>
                  <a:srgbClr val="000000"/>
                </a:solidFill>
                <a:latin typeface="Calibri" panose="020F0502020204030204" pitchFamily="34" charset="0"/>
                <a:cs typeface="Calibri" panose="020F0502020204030204" pitchFamily="34" charset="0"/>
              </a:rPr>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12827"/>
            <a:ext cx="10358967" cy="993555"/>
          </a:xfrm>
        </p:spPr>
        <p:txBody>
          <a:bodyPr/>
          <a:lstStyle/>
          <a:p>
            <a:r>
              <a:rPr lang="en-US" kern="1200" dirty="0">
                <a:latin typeface="Calibri" panose="020F0502020204030204" pitchFamily="34" charset="0"/>
                <a:ea typeface="+mn-ea"/>
                <a:cs typeface="Calibri" panose="020F0502020204030204" pitchFamily="34" charset="0"/>
              </a:rPr>
              <a:t>DUO-O: Safety Summary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45342" y="692696"/>
            <a:ext cx="10892853" cy="531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ject 6">
            <a:extLst>
              <a:ext uri="{FF2B5EF4-FFF2-40B4-BE49-F238E27FC236}">
                <a16:creationId xmlns:a16="http://schemas.microsoft.com/office/drawing/2014/main" id="{861ABE54-F66F-61F6-964B-1392DBD1331C}"/>
              </a:ext>
            </a:extLst>
          </p:cNvPr>
          <p:cNvSpPr txBox="1"/>
          <p:nvPr/>
        </p:nvSpPr>
        <p:spPr>
          <a:xfrm>
            <a:off x="198075" y="6553710"/>
            <a:ext cx="3821032" cy="234038"/>
          </a:xfrm>
          <a:prstGeom prst="rect">
            <a:avLst/>
          </a:prstGeom>
        </p:spPr>
        <p:txBody>
          <a:bodyPr vert="horz" wrap="square" lIns="0" tIns="3175" rIns="0" bIns="0" rtlCol="0">
            <a:spAutoFit/>
          </a:bodyPr>
          <a:lstStyle/>
          <a:p>
            <a:pPr marL="12700">
              <a:lnSpc>
                <a:spcPct val="100000"/>
              </a:lnSpc>
              <a:spcBef>
                <a:spcPts val="25"/>
              </a:spcBef>
            </a:pPr>
            <a:r>
              <a:rPr sz="1500" b="0" dirty="0">
                <a:solidFill>
                  <a:srgbClr val="000000"/>
                </a:solidFill>
                <a:latin typeface="Calibri" panose="020F0502020204030204" pitchFamily="34" charset="0"/>
                <a:cs typeface="Calibri" panose="020F0502020204030204" pitchFamily="34" charset="0"/>
              </a:rPr>
              <a:t>Harter P et al. ASCO 2023;Abstract </a:t>
            </a:r>
            <a:r>
              <a:rPr lang="en-US" sz="1500" b="0" dirty="0">
                <a:solidFill>
                  <a:srgbClr val="000000"/>
                </a:solidFill>
                <a:latin typeface="Calibri" panose="020F0502020204030204" pitchFamily="34" charset="0"/>
                <a:cs typeface="Calibri" panose="020F0502020204030204" pitchFamily="34" charset="0"/>
              </a:rPr>
              <a:t>LBA</a:t>
            </a:r>
            <a:r>
              <a:rPr sz="1500" b="0" dirty="0">
                <a:solidFill>
                  <a:srgbClr val="000000"/>
                </a:solidFill>
                <a:latin typeface="Calibri" panose="020F0502020204030204" pitchFamily="34" charset="0"/>
                <a:cs typeface="Calibri" panose="020F0502020204030204" pitchFamily="34" charset="0"/>
              </a:rPr>
              <a:t>55</a:t>
            </a:r>
            <a:r>
              <a:rPr lang="en-US" sz="1500" b="0" dirty="0">
                <a:solidFill>
                  <a:srgbClr val="000000"/>
                </a:solidFill>
                <a:latin typeface="Calibri" panose="020F0502020204030204" pitchFamily="34" charset="0"/>
                <a:cs typeface="Calibri" panose="020F0502020204030204" pitchFamily="34" charset="0"/>
              </a:rPr>
              <a:t>06</a:t>
            </a:r>
            <a:r>
              <a:rPr sz="1500" b="0" dirty="0">
                <a:solidFill>
                  <a:srgbClr val="000000"/>
                </a:solidFill>
                <a:latin typeface="Calibri" panose="020F0502020204030204" pitchFamily="34" charset="0"/>
                <a:cs typeface="Calibri" panose="020F0502020204030204" pitchFamily="34" charset="0"/>
              </a:rPr>
              <a: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65103-F64C-7BA5-2953-038E2B73D616}"/>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PARP Inhibitors for Recurrent Ovarian Cancer</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008251" cy="4677243"/>
          </a:xfrm>
        </p:spPr>
        <p:txBody>
          <a:bodyPr/>
          <a:lstStyle/>
          <a:p>
            <a:pPr marL="298450" marR="0" indent="-298450">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Pujade-Lauraine</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Maintenance olaparib rechallenge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platinum-sensitive relapsed ovarian cancer previously treated with a PARP inhibitor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OReO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/ENGOT-ov38): A phase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IIIb</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Ann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2023;34(12):1152-64.</a:t>
            </a:r>
          </a:p>
          <a:p>
            <a:pPr marL="298450" marR="0" indent="-298450">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Simpkins F et al. Combination ATR and PARP Inhibitor (</a:t>
            </a:r>
            <a:r>
              <a:rPr lang="en-US" sz="1900" kern="100" dirty="0">
                <a:effectLst/>
                <a:latin typeface="Calibri" panose="020F0502020204030204" pitchFamily="34" charset="0"/>
                <a:ea typeface="Calibri" panose="020F0502020204030204" pitchFamily="34" charset="0"/>
                <a:cs typeface="Calibri" panose="020F0502020204030204" pitchFamily="34" charset="0"/>
              </a:rPr>
              <a:t>CAPRI</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 phase 2 study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ceralasertib</a:t>
            </a:r>
            <a:r>
              <a:rPr lang="en-US" sz="1900" kern="100" dirty="0">
                <a:effectLst/>
                <a:latin typeface="Calibri" panose="020F0502020204030204" pitchFamily="34" charset="0"/>
                <a:ea typeface="Calibri" panose="020F0502020204030204" pitchFamily="34" charset="0"/>
                <a:cs typeface="Calibri" panose="020F0502020204030204" pitchFamily="34" charset="0"/>
              </a:rPr>
              <a:t> plus olaparib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recurrent, platinum-sensitive epithelial ovarian cancer (cohort A). ASCO 2024;Abstract 5510.</a:t>
            </a:r>
          </a:p>
          <a:p>
            <a:pPr marL="298450" marR="0" indent="-298450">
              <a:spcBef>
                <a:spcPts val="0"/>
              </a:spcBef>
              <a:spcAft>
                <a:spcPts val="300"/>
              </a:spcAft>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2482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endParaRPr lang="en-US" dirty="0"/>
          </a:p>
          <a:p>
            <a:r>
              <a:rPr lang="en-US" dirty="0"/>
              <a:t>Under what circumstances, if any, would you use a PARP inhibitor for a patient with recurrent ovarian cancer?</a:t>
            </a:r>
          </a:p>
        </p:txBody>
      </p:sp>
    </p:spTree>
    <p:extLst>
      <p:ext uri="{BB962C8B-B14F-4D97-AF65-F5344CB8AC3E}">
        <p14:creationId xmlns:p14="http://schemas.microsoft.com/office/powerpoint/2010/main" val="185882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6527D3-8665-97E0-8A73-706B4F188C15}"/>
              </a:ext>
            </a:extLst>
          </p:cNvPr>
          <p:cNvSpPr txBox="1"/>
          <p:nvPr/>
        </p:nvSpPr>
        <p:spPr>
          <a:xfrm>
            <a:off x="3428585" y="1268760"/>
            <a:ext cx="24469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80D14"/>
                </a:solidFill>
                <a:effectLst/>
                <a:uLnTx/>
                <a:uFillTx/>
                <a:latin typeface="Calibri"/>
                <a:ea typeface="+mn-ea"/>
                <a:cs typeface="+mn-cs"/>
              </a:rPr>
              <a:t>Abstract LBA33</a:t>
            </a:r>
          </a:p>
        </p:txBody>
      </p:sp>
      <p:pic>
        <p:nvPicPr>
          <p:cNvPr id="3" name="Picture 2" descr="A close-up of a medical report&#10;&#10;Description automatically generated">
            <a:extLst>
              <a:ext uri="{FF2B5EF4-FFF2-40B4-BE49-F238E27FC236}">
                <a16:creationId xmlns:a16="http://schemas.microsoft.com/office/drawing/2014/main" id="{F322C26F-ED1C-D8DA-96A9-FD20BC0F7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36" y="692696"/>
            <a:ext cx="11346128" cy="5040560"/>
          </a:xfrm>
          <a:prstGeom prst="rect">
            <a:avLst/>
          </a:prstGeom>
        </p:spPr>
      </p:pic>
      <p:sp>
        <p:nvSpPr>
          <p:cNvPr id="4" name="TextBox 3">
            <a:extLst>
              <a:ext uri="{FF2B5EF4-FFF2-40B4-BE49-F238E27FC236}">
                <a16:creationId xmlns:a16="http://schemas.microsoft.com/office/drawing/2014/main" id="{F3D262A1-194A-C668-619D-D14D96D672FE}"/>
              </a:ext>
            </a:extLst>
          </p:cNvPr>
          <p:cNvSpPr txBox="1"/>
          <p:nvPr/>
        </p:nvSpPr>
        <p:spPr>
          <a:xfrm>
            <a:off x="3523360" y="772679"/>
            <a:ext cx="3670620" cy="523220"/>
          </a:xfrm>
          <a:prstGeom prst="rect">
            <a:avLst/>
          </a:prstGeom>
          <a:noFill/>
        </p:spPr>
        <p:txBody>
          <a:bodyPr wrap="none" rtlCol="0">
            <a:spAutoFit/>
          </a:bodyPr>
          <a:lstStyle/>
          <a:p>
            <a:r>
              <a:rPr lang="en-US" sz="2800" dirty="0">
                <a:solidFill>
                  <a:srgbClr val="0C5029"/>
                </a:solidFill>
              </a:rPr>
              <a:t>2023;34(12):1152-64</a:t>
            </a:r>
          </a:p>
        </p:txBody>
      </p:sp>
    </p:spTree>
    <p:extLst>
      <p:ext uri="{BB962C8B-B14F-4D97-AF65-F5344CB8AC3E}">
        <p14:creationId xmlns:p14="http://schemas.microsoft.com/office/powerpoint/2010/main" val="132898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0" y="107156"/>
            <a:ext cx="12192000" cy="1143000"/>
          </a:xfrm>
        </p:spPr>
        <p:txBody>
          <a:bodyPr/>
          <a:lstStyle/>
          <a:p>
            <a:r>
              <a:rPr lang="en-US" dirty="0" err="1"/>
              <a:t>OReO</a:t>
            </a:r>
            <a:r>
              <a:rPr lang="en-US" dirty="0"/>
              <a:t>: Investigator-Assessed PFS in the BRCA-Mutation Cohort</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TextBox 8">
            <a:extLst>
              <a:ext uri="{FF2B5EF4-FFF2-40B4-BE49-F238E27FC236}">
                <a16:creationId xmlns:a16="http://schemas.microsoft.com/office/drawing/2014/main" id="{0AFDFD76-978A-5548-B0BA-1CDEFFC2DD33}"/>
              </a:ext>
            </a:extLst>
          </p:cNvPr>
          <p:cNvSpPr txBox="1"/>
          <p:nvPr/>
        </p:nvSpPr>
        <p:spPr>
          <a:xfrm>
            <a:off x="119336" y="6477098"/>
            <a:ext cx="4607159"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Pujade-Lauraine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2023;34(12):1152-64.</a:t>
            </a:r>
          </a:p>
        </p:txBody>
      </p:sp>
      <p:pic>
        <p:nvPicPr>
          <p:cNvPr id="4" name="Picture 3" descr="A graph of a number of patients with numbers and a number of pfs&#10;&#10;Description automatically generated with medium confidence">
            <a:extLst>
              <a:ext uri="{FF2B5EF4-FFF2-40B4-BE49-F238E27FC236}">
                <a16:creationId xmlns:a16="http://schemas.microsoft.com/office/drawing/2014/main" id="{37EC5A42-94F1-85A4-1F74-A778FD67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297" y="1031990"/>
            <a:ext cx="9158941" cy="4801296"/>
          </a:xfrm>
          <a:prstGeom prst="rect">
            <a:avLst/>
          </a:prstGeom>
        </p:spPr>
      </p:pic>
      <p:sp>
        <p:nvSpPr>
          <p:cNvPr id="8" name="Rectangle 7">
            <a:extLst>
              <a:ext uri="{FF2B5EF4-FFF2-40B4-BE49-F238E27FC236}">
                <a16:creationId xmlns:a16="http://schemas.microsoft.com/office/drawing/2014/main" id="{1048EC2A-9D23-9013-2D66-308C03DD6C9F}"/>
              </a:ext>
            </a:extLst>
          </p:cNvPr>
          <p:cNvSpPr/>
          <p:nvPr/>
        </p:nvSpPr>
        <p:spPr bwMode="auto">
          <a:xfrm>
            <a:off x="1532336" y="1356379"/>
            <a:ext cx="936104" cy="3892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Rectangle 4">
            <a:extLst>
              <a:ext uri="{FF2B5EF4-FFF2-40B4-BE49-F238E27FC236}">
                <a16:creationId xmlns:a16="http://schemas.microsoft.com/office/drawing/2014/main" id="{900B3D48-FAA0-39B2-270A-8417586CEA9A}"/>
              </a:ext>
            </a:extLst>
          </p:cNvPr>
          <p:cNvSpPr/>
          <p:nvPr/>
        </p:nvSpPr>
        <p:spPr bwMode="auto">
          <a:xfrm>
            <a:off x="1532336" y="1031990"/>
            <a:ext cx="531216" cy="4527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38392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0" y="63742"/>
            <a:ext cx="12191999" cy="1143000"/>
          </a:xfrm>
        </p:spPr>
        <p:txBody>
          <a:bodyPr/>
          <a:lstStyle/>
          <a:p>
            <a:r>
              <a:rPr lang="en-US" dirty="0" err="1"/>
              <a:t>OReO</a:t>
            </a:r>
            <a:r>
              <a:rPr lang="en-US" dirty="0"/>
              <a:t>: Investigator-Assessed PFS in the Non-BRCA-Mutation Cohort</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0BBDC84E-AB47-51FF-9AB2-4B61CE729DD4}"/>
              </a:ext>
            </a:extLst>
          </p:cNvPr>
          <p:cNvSpPr txBox="1"/>
          <p:nvPr/>
        </p:nvSpPr>
        <p:spPr>
          <a:xfrm>
            <a:off x="119336" y="6477098"/>
            <a:ext cx="4607159"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Pujade-Lauraine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2023;34(12):1152-64.</a:t>
            </a:r>
          </a:p>
        </p:txBody>
      </p:sp>
      <p:pic>
        <p:nvPicPr>
          <p:cNvPr id="6" name="Picture 5" descr="A graph with numbers and a line&#10;&#10;Description automatically generated with medium confidence">
            <a:extLst>
              <a:ext uri="{FF2B5EF4-FFF2-40B4-BE49-F238E27FC236}">
                <a16:creationId xmlns:a16="http://schemas.microsoft.com/office/drawing/2014/main" id="{DF180F6A-184B-E211-FA8C-0D526569F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871" y="985829"/>
            <a:ext cx="9432186" cy="5019528"/>
          </a:xfrm>
          <a:prstGeom prst="rect">
            <a:avLst/>
          </a:prstGeom>
        </p:spPr>
      </p:pic>
      <p:sp>
        <p:nvSpPr>
          <p:cNvPr id="8" name="Rectangle 7">
            <a:extLst>
              <a:ext uri="{FF2B5EF4-FFF2-40B4-BE49-F238E27FC236}">
                <a16:creationId xmlns:a16="http://schemas.microsoft.com/office/drawing/2014/main" id="{1048EC2A-9D23-9013-2D66-308C03DD6C9F}"/>
              </a:ext>
            </a:extLst>
          </p:cNvPr>
          <p:cNvSpPr/>
          <p:nvPr/>
        </p:nvSpPr>
        <p:spPr bwMode="auto">
          <a:xfrm>
            <a:off x="1397512" y="1025516"/>
            <a:ext cx="1011961" cy="3892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7556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3583"/>
            <a:ext cx="10358967" cy="1143000"/>
          </a:xfrm>
        </p:spPr>
        <p:txBody>
          <a:bodyPr/>
          <a:lstStyle/>
          <a:p>
            <a:r>
              <a:rPr lang="en-US" sz="3200" dirty="0"/>
              <a:t>Dr Chase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343472" y="1772816"/>
          <a:ext cx="9786884" cy="3168352"/>
        </p:xfrm>
        <a:graphic>
          <a:graphicData uri="http://schemas.openxmlformats.org/drawingml/2006/table">
            <a:tbl>
              <a:tblPr firstRow="1" bandRow="1">
                <a:tableStyleId>{F2DE63D5-997A-4646-A377-4702673A728D}</a:tableStyleId>
              </a:tblPr>
              <a:tblGrid>
                <a:gridCol w="3384376">
                  <a:extLst>
                    <a:ext uri="{9D8B030D-6E8A-4147-A177-3AD203B41FA5}">
                      <a16:colId xmlns:a16="http://schemas.microsoft.com/office/drawing/2014/main" val="20000"/>
                    </a:ext>
                  </a:extLst>
                </a:gridCol>
                <a:gridCol w="6402508">
                  <a:extLst>
                    <a:ext uri="{9D8B030D-6E8A-4147-A177-3AD203B41FA5}">
                      <a16:colId xmlns:a16="http://schemas.microsoft.com/office/drawing/2014/main" val="3833924404"/>
                    </a:ext>
                  </a:extLst>
                </a:gridCol>
              </a:tblGrid>
              <a:tr h="89966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GSK, Merck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2637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Eisai Inc, GSK</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903436"/>
                  </a:ext>
                </a:extLst>
              </a:tr>
              <a:tr h="77115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Eisai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Merck, Myriad Genetic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6085440"/>
                  </a:ext>
                </a:extLst>
              </a:tr>
              <a:tr h="771155">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NRG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9132428"/>
                  </a:ext>
                </a:extLst>
              </a:tr>
            </a:tbl>
          </a:graphicData>
        </a:graphic>
      </p:graphicFrame>
    </p:spTree>
    <p:custDataLst>
      <p:tags r:id="rId1"/>
    </p:custDataLst>
    <p:extLst>
      <p:ext uri="{BB962C8B-B14F-4D97-AF65-F5344CB8AC3E}">
        <p14:creationId xmlns:p14="http://schemas.microsoft.com/office/powerpoint/2010/main" val="210625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2ED41A-0FB0-D44D-8798-02C8966BC15A}"/>
              </a:ext>
            </a:extLst>
          </p:cNvPr>
          <p:cNvPicPr>
            <a:picLocks noChangeAspect="1"/>
          </p:cNvPicPr>
          <p:nvPr/>
        </p:nvPicPr>
        <p:blipFill>
          <a:blip r:embed="rId2"/>
          <a:stretch>
            <a:fillRect/>
          </a:stretch>
        </p:blipFill>
        <p:spPr>
          <a:xfrm>
            <a:off x="245864" y="1736812"/>
            <a:ext cx="11700271" cy="3384376"/>
          </a:xfrm>
          <a:prstGeom prst="rect">
            <a:avLst/>
          </a:prstGeom>
        </p:spPr>
      </p:pic>
      <p:sp>
        <p:nvSpPr>
          <p:cNvPr id="5" name="TextBox 4">
            <a:extLst>
              <a:ext uri="{FF2B5EF4-FFF2-40B4-BE49-F238E27FC236}">
                <a16:creationId xmlns:a16="http://schemas.microsoft.com/office/drawing/2014/main" id="{E75323D4-9CA1-3DD8-9482-4132799D6046}"/>
              </a:ext>
            </a:extLst>
          </p:cNvPr>
          <p:cNvSpPr txBox="1"/>
          <p:nvPr/>
        </p:nvSpPr>
        <p:spPr>
          <a:xfrm>
            <a:off x="9192344" y="4725144"/>
            <a:ext cx="26642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2024;Abstract 5510.</a:t>
            </a:r>
          </a:p>
        </p:txBody>
      </p:sp>
    </p:spTree>
    <p:extLst>
      <p:ext uri="{BB962C8B-B14F-4D97-AF65-F5344CB8AC3E}">
        <p14:creationId xmlns:p14="http://schemas.microsoft.com/office/powerpoint/2010/main" val="1233820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255425" y="223711"/>
            <a:ext cx="11681150" cy="553998"/>
          </a:xfrm>
        </p:spPr>
        <p:txBody>
          <a:bodyPr/>
          <a:lstStyle/>
          <a:p>
            <a:r>
              <a:rPr lang="en-US" dirty="0"/>
              <a:t>Scientific Rationale for Combining a PARP Inhibitor with an ATR Inhibitor</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320AF885-8099-524E-B5B8-836D93781DBC}"/>
              </a:ext>
            </a:extLst>
          </p:cNvPr>
          <p:cNvSpPr txBox="1"/>
          <p:nvPr/>
        </p:nvSpPr>
        <p:spPr>
          <a:xfrm>
            <a:off x="119336" y="6477098"/>
            <a:ext cx="352994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Simpkins F et al. ASCO 2024;Abstract 5510.</a:t>
            </a:r>
          </a:p>
        </p:txBody>
      </p:sp>
      <p:pic>
        <p:nvPicPr>
          <p:cNvPr id="4" name="Picture 3">
            <a:extLst>
              <a:ext uri="{FF2B5EF4-FFF2-40B4-BE49-F238E27FC236}">
                <a16:creationId xmlns:a16="http://schemas.microsoft.com/office/drawing/2014/main" id="{49CC227C-AC42-0EC1-BE6C-AFFE9BE1FC8C}"/>
              </a:ext>
            </a:extLst>
          </p:cNvPr>
          <p:cNvPicPr>
            <a:picLocks noChangeAspect="1"/>
          </p:cNvPicPr>
          <p:nvPr/>
        </p:nvPicPr>
        <p:blipFill>
          <a:blip r:embed="rId2"/>
          <a:stretch>
            <a:fillRect/>
          </a:stretch>
        </p:blipFill>
        <p:spPr>
          <a:xfrm>
            <a:off x="947428" y="878158"/>
            <a:ext cx="10297144" cy="5022770"/>
          </a:xfrm>
          <a:prstGeom prst="rect">
            <a:avLst/>
          </a:prstGeom>
        </p:spPr>
      </p:pic>
    </p:spTree>
    <p:extLst>
      <p:ext uri="{BB962C8B-B14F-4D97-AF65-F5344CB8AC3E}">
        <p14:creationId xmlns:p14="http://schemas.microsoft.com/office/powerpoint/2010/main" val="1705005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666788" y="281887"/>
            <a:ext cx="11269786" cy="623417"/>
          </a:xfrm>
        </p:spPr>
        <p:txBody>
          <a:bodyPr/>
          <a:lstStyle/>
          <a:p>
            <a:pPr algn="l"/>
            <a:r>
              <a:rPr lang="en-US" dirty="0"/>
              <a:t>CAPRI: A Phase II Study of </a:t>
            </a:r>
            <a:r>
              <a:rPr lang="en-US" dirty="0" err="1"/>
              <a:t>Ceralasertib</a:t>
            </a:r>
            <a:r>
              <a:rPr lang="en-US" dirty="0"/>
              <a:t> with Olaparib for </a:t>
            </a:r>
            <a:br>
              <a:rPr lang="en-US" dirty="0"/>
            </a:br>
            <a:r>
              <a:rPr lang="en-US" dirty="0"/>
              <a:t>Recurrent Platinum-Sensitive Ovarian Cancer (Cohort A)</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3" name="Picture 2">
            <a:extLst>
              <a:ext uri="{FF2B5EF4-FFF2-40B4-BE49-F238E27FC236}">
                <a16:creationId xmlns:a16="http://schemas.microsoft.com/office/drawing/2014/main" id="{9D8ECCF5-A184-C5BC-4847-32B97FF18FF4}"/>
              </a:ext>
            </a:extLst>
          </p:cNvPr>
          <p:cNvPicPr>
            <a:picLocks noChangeAspect="1"/>
          </p:cNvPicPr>
          <p:nvPr/>
        </p:nvPicPr>
        <p:blipFill>
          <a:blip r:embed="rId2"/>
          <a:stretch>
            <a:fillRect/>
          </a:stretch>
        </p:blipFill>
        <p:spPr>
          <a:xfrm>
            <a:off x="376893" y="1099844"/>
            <a:ext cx="11438213" cy="4853391"/>
          </a:xfrm>
          <a:prstGeom prst="rect">
            <a:avLst/>
          </a:prstGeom>
        </p:spPr>
      </p:pic>
      <p:sp>
        <p:nvSpPr>
          <p:cNvPr id="4" name="TextBox 3">
            <a:extLst>
              <a:ext uri="{FF2B5EF4-FFF2-40B4-BE49-F238E27FC236}">
                <a16:creationId xmlns:a16="http://schemas.microsoft.com/office/drawing/2014/main" id="{8B7F91F8-B339-1A97-E944-BCC732AA4058}"/>
              </a:ext>
            </a:extLst>
          </p:cNvPr>
          <p:cNvSpPr txBox="1"/>
          <p:nvPr/>
        </p:nvSpPr>
        <p:spPr>
          <a:xfrm>
            <a:off x="119336" y="6477098"/>
            <a:ext cx="352994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Simpkins F et al. ASCO 2024;Abstract 5510.</a:t>
            </a:r>
          </a:p>
        </p:txBody>
      </p:sp>
    </p:spTree>
    <p:extLst>
      <p:ext uri="{BB962C8B-B14F-4D97-AF65-F5344CB8AC3E}">
        <p14:creationId xmlns:p14="http://schemas.microsoft.com/office/powerpoint/2010/main" val="2941368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255424" y="281887"/>
            <a:ext cx="11681150" cy="623417"/>
          </a:xfrm>
        </p:spPr>
        <p:txBody>
          <a:bodyPr/>
          <a:lstStyle/>
          <a:p>
            <a:r>
              <a:rPr lang="en-US" dirty="0"/>
              <a:t>CAPRI: </a:t>
            </a:r>
            <a:r>
              <a:rPr lang="en-US" dirty="0" err="1"/>
              <a:t>Ceralasertib</a:t>
            </a:r>
            <a:r>
              <a:rPr lang="en-US" dirty="0"/>
              <a:t> and Olaparib – Response Data</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320AF885-8099-524E-B5B8-836D93781DBC}"/>
              </a:ext>
            </a:extLst>
          </p:cNvPr>
          <p:cNvSpPr txBox="1"/>
          <p:nvPr/>
        </p:nvSpPr>
        <p:spPr>
          <a:xfrm>
            <a:off x="119336" y="6477098"/>
            <a:ext cx="352994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Simpkins F et al. ASCO 2024;Abstract 5510.</a:t>
            </a:r>
          </a:p>
        </p:txBody>
      </p:sp>
      <p:pic>
        <p:nvPicPr>
          <p:cNvPr id="4" name="Picture 3">
            <a:extLst>
              <a:ext uri="{FF2B5EF4-FFF2-40B4-BE49-F238E27FC236}">
                <a16:creationId xmlns:a16="http://schemas.microsoft.com/office/drawing/2014/main" id="{AA49D750-C98F-30FB-5A00-71611AED9E39}"/>
              </a:ext>
            </a:extLst>
          </p:cNvPr>
          <p:cNvPicPr>
            <a:picLocks noChangeAspect="1"/>
          </p:cNvPicPr>
          <p:nvPr/>
        </p:nvPicPr>
        <p:blipFill>
          <a:blip r:embed="rId2"/>
          <a:stretch>
            <a:fillRect/>
          </a:stretch>
        </p:blipFill>
        <p:spPr>
          <a:xfrm>
            <a:off x="1379475" y="1071611"/>
            <a:ext cx="9433048" cy="4725938"/>
          </a:xfrm>
          <a:prstGeom prst="rect">
            <a:avLst/>
          </a:prstGeom>
        </p:spPr>
      </p:pic>
      <p:sp>
        <p:nvSpPr>
          <p:cNvPr id="3" name="Rectangle 2">
            <a:extLst>
              <a:ext uri="{FF2B5EF4-FFF2-40B4-BE49-F238E27FC236}">
                <a16:creationId xmlns:a16="http://schemas.microsoft.com/office/drawing/2014/main" id="{42FE1E5D-1A20-4DD7-6DE0-929EC45773BE}"/>
              </a:ext>
            </a:extLst>
          </p:cNvPr>
          <p:cNvSpPr/>
          <p:nvPr/>
        </p:nvSpPr>
        <p:spPr bwMode="auto">
          <a:xfrm>
            <a:off x="2135560" y="5301208"/>
            <a:ext cx="288032"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B30C3062-AD19-9F78-ABDB-57C1ACBCC87D}"/>
              </a:ext>
            </a:extLst>
          </p:cNvPr>
          <p:cNvSpPr txBox="1"/>
          <p:nvPr/>
        </p:nvSpPr>
        <p:spPr>
          <a:xfrm>
            <a:off x="7464152" y="1196752"/>
            <a:ext cx="2952328" cy="400110"/>
          </a:xfrm>
          <a:prstGeom prst="rect">
            <a:avLst/>
          </a:prstGeom>
          <a:solidFill>
            <a:schemeClr val="bg1"/>
          </a:solidFill>
        </p:spPr>
        <p:txBody>
          <a:bodyPr wrap="square" rtlCol="0">
            <a:spAutoFit/>
          </a:bodyPr>
          <a:lstStyle/>
          <a:p>
            <a:r>
              <a:rPr lang="en-US" sz="2000" dirty="0">
                <a:solidFill>
                  <a:srgbClr val="910630"/>
                </a:solidFill>
              </a:rPr>
              <a:t>ORR=49% n=18/37</a:t>
            </a:r>
          </a:p>
        </p:txBody>
      </p:sp>
    </p:spTree>
    <p:extLst>
      <p:ext uri="{BB962C8B-B14F-4D97-AF65-F5344CB8AC3E}">
        <p14:creationId xmlns:p14="http://schemas.microsoft.com/office/powerpoint/2010/main" val="1377527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F923-D003-D2C7-2F69-DB3B09AD3289}"/>
              </a:ext>
            </a:extLst>
          </p:cNvPr>
          <p:cNvSpPr>
            <a:spLocks noGrp="1"/>
          </p:cNvSpPr>
          <p:nvPr>
            <p:ph type="title"/>
          </p:nvPr>
        </p:nvSpPr>
        <p:spPr>
          <a:xfrm>
            <a:off x="255424" y="281887"/>
            <a:ext cx="11681150" cy="623417"/>
          </a:xfrm>
        </p:spPr>
        <p:txBody>
          <a:bodyPr/>
          <a:lstStyle/>
          <a:p>
            <a:r>
              <a:rPr lang="en-US" dirty="0"/>
              <a:t>CAPRI: </a:t>
            </a:r>
            <a:r>
              <a:rPr lang="en-US" dirty="0" err="1"/>
              <a:t>Ceralasertib</a:t>
            </a:r>
            <a:r>
              <a:rPr lang="en-US" dirty="0"/>
              <a:t> and Olaparib – Safety Profile</a:t>
            </a:r>
          </a:p>
        </p:txBody>
      </p:sp>
      <p:sp>
        <p:nvSpPr>
          <p:cNvPr id="7" name="Rectangle 6">
            <a:extLst>
              <a:ext uri="{FF2B5EF4-FFF2-40B4-BE49-F238E27FC236}">
                <a16:creationId xmlns:a16="http://schemas.microsoft.com/office/drawing/2014/main" id="{F0459E4D-4644-1F07-BC8C-B8102D778896}"/>
              </a:ext>
            </a:extLst>
          </p:cNvPr>
          <p:cNvSpPr/>
          <p:nvPr/>
        </p:nvSpPr>
        <p:spPr bwMode="auto">
          <a:xfrm>
            <a:off x="666788" y="5589240"/>
            <a:ext cx="1108732" cy="3892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 name="TextBox 7">
            <a:extLst>
              <a:ext uri="{FF2B5EF4-FFF2-40B4-BE49-F238E27FC236}">
                <a16:creationId xmlns:a16="http://schemas.microsoft.com/office/drawing/2014/main" id="{320AF885-8099-524E-B5B8-836D93781DBC}"/>
              </a:ext>
            </a:extLst>
          </p:cNvPr>
          <p:cNvSpPr txBox="1"/>
          <p:nvPr/>
        </p:nvSpPr>
        <p:spPr>
          <a:xfrm>
            <a:off x="119336" y="6477098"/>
            <a:ext cx="352994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Simpkins F et al. ASCO 2024;Abstract 5510.</a:t>
            </a:r>
          </a:p>
        </p:txBody>
      </p:sp>
      <p:pic>
        <p:nvPicPr>
          <p:cNvPr id="4" name="Picture 3">
            <a:extLst>
              <a:ext uri="{FF2B5EF4-FFF2-40B4-BE49-F238E27FC236}">
                <a16:creationId xmlns:a16="http://schemas.microsoft.com/office/drawing/2014/main" id="{71551F47-BC33-26C1-27DA-6808AA2BC8E1}"/>
              </a:ext>
            </a:extLst>
          </p:cNvPr>
          <p:cNvPicPr>
            <a:picLocks noChangeAspect="1"/>
          </p:cNvPicPr>
          <p:nvPr/>
        </p:nvPicPr>
        <p:blipFill>
          <a:blip r:embed="rId2"/>
          <a:stretch>
            <a:fillRect/>
          </a:stretch>
        </p:blipFill>
        <p:spPr>
          <a:xfrm>
            <a:off x="617602" y="931138"/>
            <a:ext cx="10945216" cy="5058784"/>
          </a:xfrm>
          <a:prstGeom prst="rect">
            <a:avLst/>
          </a:prstGeom>
        </p:spPr>
      </p:pic>
      <p:sp>
        <p:nvSpPr>
          <p:cNvPr id="3" name="TextBox 2">
            <a:extLst>
              <a:ext uri="{FF2B5EF4-FFF2-40B4-BE49-F238E27FC236}">
                <a16:creationId xmlns:a16="http://schemas.microsoft.com/office/drawing/2014/main" id="{D2375B80-9909-8355-FC52-8B1ADDD83B2D}"/>
              </a:ext>
            </a:extLst>
          </p:cNvPr>
          <p:cNvSpPr txBox="1"/>
          <p:nvPr/>
        </p:nvSpPr>
        <p:spPr>
          <a:xfrm>
            <a:off x="592673" y="5993004"/>
            <a:ext cx="166411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AE = adverse event</a:t>
            </a:r>
          </a:p>
        </p:txBody>
      </p:sp>
    </p:spTree>
    <p:extLst>
      <p:ext uri="{BB962C8B-B14F-4D97-AF65-F5344CB8AC3E}">
        <p14:creationId xmlns:p14="http://schemas.microsoft.com/office/powerpoint/2010/main" val="179391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561B92-249F-661A-C554-D6B6958C22B8}"/>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7" y="1128021"/>
            <a:ext cx="9936242" cy="4677243"/>
          </a:xfrm>
        </p:spPr>
        <p:txBody>
          <a:bodyPr/>
          <a:lstStyle/>
          <a:p>
            <a:pPr marL="287338" marR="0" indent="-277813">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Moore KN et al.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Mirvetuximab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soravtansine</a:t>
            </a:r>
            <a:r>
              <a:rPr lang="en-US" sz="1900" kern="100" dirty="0">
                <a:effectLst/>
                <a:latin typeface="Calibri" panose="020F0502020204030204" pitchFamily="34" charset="0"/>
                <a:ea typeface="Calibri" panose="020F0502020204030204" pitchFamily="34" charset="0"/>
                <a:cs typeface="Calibri" panose="020F0502020204030204" pitchFamily="34" charset="0"/>
              </a:rPr>
              <a:t> in FR</a:t>
            </a:r>
            <a:r>
              <a:rPr lang="el-GR" sz="1900" kern="100" dirty="0">
                <a:effectLst/>
                <a:latin typeface="Calibri" panose="020F0502020204030204" pitchFamily="34" charset="0"/>
                <a:ea typeface="Calibri" panose="020F0502020204030204" pitchFamily="34" charset="0"/>
                <a:cs typeface="Calibri" panose="020F0502020204030204" pitchFamily="34" charset="0"/>
              </a:rPr>
              <a:t>α-</a:t>
            </a:r>
            <a:r>
              <a:rPr lang="en-US" sz="1900" kern="100" dirty="0">
                <a:effectLst/>
                <a:latin typeface="Calibri" panose="020F0502020204030204" pitchFamily="34" charset="0"/>
                <a:ea typeface="Calibri" panose="020F0502020204030204" pitchFamily="34" charset="0"/>
                <a:cs typeface="Calibri" panose="020F0502020204030204" pitchFamily="34" charset="0"/>
              </a:rPr>
              <a:t>positive, platinum-resistant ovarian cancer</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N Engl J Med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2023;389(23):2162-74.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A053BD8D-07AE-74D5-C4EA-F6B4431029EE}"/>
              </a:ext>
            </a:extLst>
          </p:cNvPr>
          <p:cNvSpPr txBox="1">
            <a:spLocks/>
          </p:cNvSpPr>
          <p:nvPr/>
        </p:nvSpPr>
        <p:spPr bwMode="auto">
          <a:xfrm>
            <a:off x="912286" y="227013"/>
            <a:ext cx="10358967" cy="6096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solidFill>
                  <a:schemeClr val="bg1"/>
                </a:solidFill>
              </a:rPr>
              <a:t>Antibody-Drug Conjugates for Ovarian Cancer</a:t>
            </a:r>
          </a:p>
        </p:txBody>
      </p:sp>
    </p:spTree>
    <p:extLst>
      <p:ext uri="{BB962C8B-B14F-4D97-AF65-F5344CB8AC3E}">
        <p14:creationId xmlns:p14="http://schemas.microsoft.com/office/powerpoint/2010/main" val="23504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2900" b="1" i="0" u="none" strike="noStrike" kern="1200" cap="none" spc="0" normalizeH="0" baseline="0" noProof="0" dirty="0">
              <a:ln>
                <a:noFill/>
              </a:ln>
              <a:solidFill>
                <a:srgbClr val="000000"/>
              </a:solidFill>
              <a:effectLst/>
              <a:uLnTx/>
              <a:uFillTx/>
              <a:latin typeface="Calibri" charset="0"/>
              <a:ea typeface="MS PGothic" pitchFamily="34" charset="-128"/>
            </a:endParaRPr>
          </a:p>
          <a:p>
            <a:r>
              <a:rPr lang="en-US" dirty="0"/>
              <a:t>What has been your clinical experience with efficacy and tolerability with mirvetuximab soravtansine?</a:t>
            </a:r>
          </a:p>
        </p:txBody>
      </p:sp>
    </p:spTree>
    <p:extLst>
      <p:ext uri="{BB962C8B-B14F-4D97-AF65-F5344CB8AC3E}">
        <p14:creationId xmlns:p14="http://schemas.microsoft.com/office/powerpoint/2010/main" val="1733958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dirty="0"/>
              <a:t>FDA Approves </a:t>
            </a:r>
            <a:r>
              <a:rPr lang="en-US" dirty="0" err="1"/>
              <a:t>Mirvetuximab</a:t>
            </a:r>
            <a:r>
              <a:rPr lang="en-US" dirty="0"/>
              <a:t> </a:t>
            </a:r>
            <a:r>
              <a:rPr lang="en-US" dirty="0" err="1"/>
              <a:t>Soravtansine-Gynx</a:t>
            </a:r>
            <a:r>
              <a:rPr lang="en-US" dirty="0"/>
              <a:t> for FR</a:t>
            </a:r>
            <a:r>
              <a:rPr lang="el-GR" dirty="0"/>
              <a:t>α</a:t>
            </a:r>
            <a:r>
              <a:rPr lang="en-US" dirty="0"/>
              <a:t>-Positive Platinum-Resistant Epithelial Ovarian, Fallopian Tube or Primary Peritoneal Cancer</a:t>
            </a:r>
            <a:br>
              <a:rPr lang="en-US" b="1" dirty="0"/>
            </a:br>
            <a:r>
              <a:rPr lang="en-US" sz="2400" dirty="0"/>
              <a:t>Press Release: March 22,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878451"/>
            <a:ext cx="10973559" cy="4214845"/>
          </a:xfrm>
        </p:spPr>
        <p:txBody>
          <a:bodyPr wrap="square"/>
          <a:lstStyle/>
          <a:p>
            <a:pPr marL="17463" indent="0">
              <a:spcBef>
                <a:spcPts val="1000"/>
              </a:spcBef>
              <a:spcAft>
                <a:spcPts val="0"/>
              </a:spcAft>
              <a:buNone/>
            </a:pPr>
            <a:r>
              <a:rPr lang="en-US" sz="2000" b="0" dirty="0">
                <a:latin typeface="Calibri" panose="020F0502020204030204" pitchFamily="34" charset="0"/>
                <a:cs typeface="Calibri" panose="020F0502020204030204" pitchFamily="34" charset="0"/>
              </a:rPr>
              <a:t>“</a:t>
            </a:r>
            <a:r>
              <a:rPr lang="en-US" sz="2000" b="0" i="0" u="none" strike="noStrike" dirty="0">
                <a:solidFill>
                  <a:srgbClr val="333333"/>
                </a:solidFill>
                <a:effectLst/>
                <a:latin typeface="Calibri" panose="020F0502020204030204" pitchFamily="34" charset="0"/>
                <a:cs typeface="Calibri" panose="020F0502020204030204" pitchFamily="34" charset="0"/>
              </a:rPr>
              <a:t>On March 22, 2024, the Food and Drug Administration approved </a:t>
            </a:r>
            <a:r>
              <a:rPr lang="en-US" sz="2000" b="0" i="0" u="none" strike="noStrike" dirty="0" err="1">
                <a:solidFill>
                  <a:srgbClr val="333333"/>
                </a:solidFill>
                <a:effectLst/>
                <a:latin typeface="Calibri" panose="020F0502020204030204" pitchFamily="34" charset="0"/>
                <a:cs typeface="Calibri" panose="020F0502020204030204" pitchFamily="34" charset="0"/>
              </a:rPr>
              <a:t>mirvetuximab</a:t>
            </a:r>
            <a:r>
              <a:rPr lang="en-US" sz="2000" b="0" i="0" u="none" strike="noStrike" dirty="0">
                <a:solidFill>
                  <a:srgbClr val="333333"/>
                </a:solidFill>
                <a:effectLst/>
                <a:latin typeface="Calibri" panose="020F0502020204030204" pitchFamily="34" charset="0"/>
                <a:cs typeface="Calibri" panose="020F0502020204030204" pitchFamily="34" charset="0"/>
              </a:rPr>
              <a:t> </a:t>
            </a:r>
            <a:r>
              <a:rPr lang="en-US" sz="2000" b="0" i="0" u="none" strike="noStrike" dirty="0" err="1">
                <a:solidFill>
                  <a:srgbClr val="333333"/>
                </a:solidFill>
                <a:effectLst/>
                <a:latin typeface="Calibri" panose="020F0502020204030204" pitchFamily="34" charset="0"/>
                <a:cs typeface="Calibri" panose="020F0502020204030204" pitchFamily="34" charset="0"/>
              </a:rPr>
              <a:t>soravtansine-gynx</a:t>
            </a:r>
            <a:r>
              <a:rPr lang="en-US" sz="2000" b="0" dirty="0">
                <a:solidFill>
                  <a:srgbClr val="333333"/>
                </a:solidFill>
                <a:latin typeface="Calibri" panose="020F0502020204030204" pitchFamily="34" charset="0"/>
                <a:cs typeface="Calibri" panose="020F0502020204030204" pitchFamily="34" charset="0"/>
              </a:rPr>
              <a:t> </a:t>
            </a:r>
            <a:r>
              <a:rPr lang="en-US" sz="2000" b="0" i="0" u="none" strike="noStrike" dirty="0">
                <a:solidFill>
                  <a:srgbClr val="333333"/>
                </a:solidFill>
                <a:effectLst/>
                <a:latin typeface="Calibri" panose="020F0502020204030204" pitchFamily="34" charset="0"/>
                <a:cs typeface="Calibri" panose="020F0502020204030204" pitchFamily="34" charset="0"/>
              </a:rPr>
              <a:t>for adult patients with FR</a:t>
            </a:r>
            <a:r>
              <a:rPr lang="el-GR" sz="2000" b="0" i="0" u="none" strike="noStrike" dirty="0">
                <a:solidFill>
                  <a:srgbClr val="333333"/>
                </a:solidFill>
                <a:effectLst/>
                <a:latin typeface="Calibri" panose="020F0502020204030204" pitchFamily="34" charset="0"/>
                <a:cs typeface="Calibri" panose="020F0502020204030204" pitchFamily="34" charset="0"/>
              </a:rPr>
              <a:t>α </a:t>
            </a:r>
            <a:r>
              <a:rPr lang="en-US" sz="2000" b="0" i="0" u="none" strike="noStrike" dirty="0">
                <a:solidFill>
                  <a:srgbClr val="333333"/>
                </a:solidFill>
                <a:effectLst/>
                <a:latin typeface="Calibri" panose="020F0502020204030204" pitchFamily="34" charset="0"/>
                <a:cs typeface="Calibri" panose="020F0502020204030204" pitchFamily="34" charset="0"/>
              </a:rPr>
              <a:t>positive, platinum-resistant epithelial ovarian, fallopian tube, or primary peritoneal cancer, who have </a:t>
            </a:r>
            <a:r>
              <a:rPr lang="en-US" sz="2000" b="0" i="0" dirty="0">
                <a:solidFill>
                  <a:schemeClr val="tx1"/>
                </a:solidFill>
                <a:effectLst/>
                <a:latin typeface="Calibri" panose="020F0502020204030204" pitchFamily="34" charset="0"/>
                <a:cs typeface="Calibri" panose="020F0502020204030204" pitchFamily="34" charset="0"/>
              </a:rPr>
              <a:t>received</a:t>
            </a:r>
            <a:r>
              <a:rPr lang="en-US" sz="2000" b="0" i="0" u="none" strike="noStrike" dirty="0">
                <a:solidFill>
                  <a:srgbClr val="333333"/>
                </a:solidFill>
                <a:effectLst/>
                <a:latin typeface="Calibri" panose="020F0502020204030204" pitchFamily="34" charset="0"/>
                <a:cs typeface="Calibri" panose="020F0502020204030204" pitchFamily="34" charset="0"/>
              </a:rPr>
              <a:t> one to three prior systemic treatment regimens.</a:t>
            </a:r>
          </a:p>
          <a:p>
            <a:pPr marL="17463" indent="0">
              <a:spcBef>
                <a:spcPts val="1000"/>
              </a:spcBef>
              <a:spcAft>
                <a:spcPts val="0"/>
              </a:spcAft>
              <a:buNone/>
            </a:pPr>
            <a:r>
              <a:rPr lang="en-US" sz="2000" b="0" i="0" u="none" strike="noStrike" dirty="0">
                <a:solidFill>
                  <a:srgbClr val="333333"/>
                </a:solidFill>
                <a:effectLst/>
                <a:latin typeface="Calibri" panose="020F0502020204030204" pitchFamily="34" charset="0"/>
                <a:cs typeface="Calibri" panose="020F0502020204030204" pitchFamily="34" charset="0"/>
              </a:rPr>
              <a:t>Efficacy was evaluated in Study 0416 (MIRASOL, NCT04209855), a multicenter, open-label, active-controlled, randomized, two-arm trial in 453 patients with platinum-resistant epithelial ovarian, fallopian tube, or primary peritoneal cancer. Patients were permitted to receive up to three prior lines of systemic therapy. The trial enrolled patients whose tumors were positive for FR</a:t>
            </a:r>
            <a:r>
              <a:rPr lang="el-GR" sz="2000" b="0" i="0" u="none" strike="noStrike" dirty="0">
                <a:solidFill>
                  <a:srgbClr val="333333"/>
                </a:solidFill>
                <a:effectLst/>
                <a:latin typeface="Calibri" panose="020F0502020204030204" pitchFamily="34" charset="0"/>
                <a:cs typeface="Calibri" panose="020F0502020204030204" pitchFamily="34" charset="0"/>
              </a:rPr>
              <a:t>α </a:t>
            </a:r>
            <a:r>
              <a:rPr lang="en-US" sz="2000" b="0" i="0" u="none" strike="noStrike" dirty="0">
                <a:solidFill>
                  <a:srgbClr val="333333"/>
                </a:solidFill>
                <a:effectLst/>
                <a:latin typeface="Calibri" panose="020F0502020204030204" pitchFamily="34" charset="0"/>
                <a:cs typeface="Calibri" panose="020F0502020204030204" pitchFamily="34" charset="0"/>
              </a:rPr>
              <a:t>expression as determined by the FOLR1 (FOLR1-2.1) </a:t>
            </a:r>
            <a:r>
              <a:rPr lang="en-US" sz="2000" b="0" i="0" u="none" strike="noStrike" dirty="0" err="1">
                <a:solidFill>
                  <a:srgbClr val="333333"/>
                </a:solidFill>
                <a:effectLst/>
                <a:latin typeface="Calibri" panose="020F0502020204030204" pitchFamily="34" charset="0"/>
                <a:cs typeface="Calibri" panose="020F0502020204030204" pitchFamily="34" charset="0"/>
              </a:rPr>
              <a:t>RxDx</a:t>
            </a:r>
            <a:r>
              <a:rPr lang="en-US" sz="2000" b="0" i="0" u="none" strike="noStrike" dirty="0">
                <a:solidFill>
                  <a:srgbClr val="333333"/>
                </a:solidFill>
                <a:effectLst/>
                <a:latin typeface="Calibri" panose="020F0502020204030204" pitchFamily="34" charset="0"/>
                <a:cs typeface="Calibri" panose="020F0502020204030204" pitchFamily="34" charset="0"/>
              </a:rPr>
              <a:t> Assay.</a:t>
            </a:r>
          </a:p>
          <a:p>
            <a:pPr marL="17463" indent="0">
              <a:spcBef>
                <a:spcPts val="1000"/>
              </a:spcBef>
              <a:spcAft>
                <a:spcPts val="0"/>
              </a:spcAft>
              <a:buNone/>
            </a:pPr>
            <a:r>
              <a:rPr lang="en-US" sz="2000" b="0" i="0" u="none" strike="noStrike" dirty="0">
                <a:solidFill>
                  <a:srgbClr val="333333"/>
                </a:solidFill>
                <a:effectLst/>
                <a:latin typeface="Calibri" panose="020F0502020204030204" pitchFamily="34" charset="0"/>
                <a:cs typeface="Calibri" panose="020F0502020204030204" pitchFamily="34" charset="0"/>
              </a:rPr>
              <a:t>The major efficacy outcome measures were overall survival (OS), investigator-assessed progression-free survival (PFS) and confirmed overall response rate (ORR) per investigator assessment. PFS and ORR were evaluated according to RECIST, version 1.1.</a:t>
            </a:r>
            <a:r>
              <a:rPr lang="en-US" sz="2000" b="0" dirty="0">
                <a:latin typeface="Calibri" panose="020F0502020204030204" pitchFamily="34" charset="0"/>
                <a:cs typeface="Calibri" panose="020F0502020204030204" pitchFamily="34" charset="0"/>
              </a:rPr>
              <a:t>”</a:t>
            </a:r>
          </a:p>
          <a:p>
            <a:pPr marL="17463" indent="0">
              <a:spcBef>
                <a:spcPts val="1000"/>
              </a:spcBef>
              <a:spcAft>
                <a:spcPts val="0"/>
              </a:spcAft>
              <a:buNone/>
            </a:pPr>
            <a:endParaRPr lang="en-US" sz="18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3F3EDA1-D945-214F-96F0-8B82D04CA71A}"/>
              </a:ext>
            </a:extLst>
          </p:cNvPr>
          <p:cNvSpPr txBox="1"/>
          <p:nvPr/>
        </p:nvSpPr>
        <p:spPr>
          <a:xfrm>
            <a:off x="55239" y="6339135"/>
            <a:ext cx="6040760"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/drugs/resources-information-approved-drugs/fda-approves-mirvetuximab-soravtansine-gynx-fra-positive-platinum-resistant-epithelial-ovarian</a:t>
            </a:r>
          </a:p>
        </p:txBody>
      </p:sp>
    </p:spTree>
    <p:extLst>
      <p:ext uri="{BB962C8B-B14F-4D97-AF65-F5344CB8AC3E}">
        <p14:creationId xmlns:p14="http://schemas.microsoft.com/office/powerpoint/2010/main" val="1921330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ADEF4-B75E-1B05-9838-9B71E4585C6E}"/>
              </a:ext>
            </a:extLst>
          </p:cNvPr>
          <p:cNvPicPr>
            <a:picLocks noChangeAspect="1"/>
          </p:cNvPicPr>
          <p:nvPr/>
        </p:nvPicPr>
        <p:blipFill>
          <a:blip r:embed="rId2"/>
          <a:stretch>
            <a:fillRect/>
          </a:stretch>
        </p:blipFill>
        <p:spPr>
          <a:xfrm>
            <a:off x="1514598" y="836712"/>
            <a:ext cx="9162803" cy="4985233"/>
          </a:xfrm>
          <a:prstGeom prst="rect">
            <a:avLst/>
          </a:prstGeom>
        </p:spPr>
      </p:pic>
      <p:sp>
        <p:nvSpPr>
          <p:cNvPr id="9" name="TextBox 8">
            <a:extLst>
              <a:ext uri="{FF2B5EF4-FFF2-40B4-BE49-F238E27FC236}">
                <a16:creationId xmlns:a16="http://schemas.microsoft.com/office/drawing/2014/main" id="{5A68F474-91F6-DD27-9601-BDC6DA1D1A5E}"/>
              </a:ext>
            </a:extLst>
          </p:cNvPr>
          <p:cNvSpPr txBox="1"/>
          <p:nvPr/>
        </p:nvSpPr>
        <p:spPr>
          <a:xfrm>
            <a:off x="7248128" y="5445224"/>
            <a:ext cx="4727848" cy="323165"/>
          </a:xfrm>
          <a:prstGeom prst="rect">
            <a:avLst/>
          </a:prstGeom>
          <a:noFill/>
        </p:spPr>
        <p:txBody>
          <a:bodyPr wrap="square">
            <a:spAutoFit/>
          </a:bodyPr>
          <a:lstStyle/>
          <a:p>
            <a:r>
              <a:rPr lang="en-US" sz="1500" i="1" dirty="0">
                <a:solidFill>
                  <a:schemeClr val="tx1"/>
                </a:solidFill>
              </a:rPr>
              <a:t>N Engl J Med </a:t>
            </a:r>
            <a:r>
              <a:rPr lang="en-US" sz="1500" dirty="0">
                <a:solidFill>
                  <a:schemeClr val="tx1"/>
                </a:solidFill>
              </a:rPr>
              <a:t>2023;389(23):2162-74. </a:t>
            </a:r>
          </a:p>
        </p:txBody>
      </p:sp>
    </p:spTree>
    <p:extLst>
      <p:ext uri="{BB962C8B-B14F-4D97-AF65-F5344CB8AC3E}">
        <p14:creationId xmlns:p14="http://schemas.microsoft.com/office/powerpoint/2010/main" val="412551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B4BD47-8D9C-03D2-8099-DC24FCC3BC5C}"/>
              </a:ext>
            </a:extLst>
          </p:cNvPr>
          <p:cNvSpPr>
            <a:spLocks noGrp="1"/>
          </p:cNvSpPr>
          <p:nvPr>
            <p:ph type="title"/>
          </p:nvPr>
        </p:nvSpPr>
        <p:spPr>
          <a:xfrm>
            <a:off x="371795" y="243994"/>
            <a:ext cx="11448410" cy="609699"/>
          </a:xfrm>
        </p:spPr>
        <p:txBody>
          <a:bodyPr/>
          <a:lstStyle/>
          <a:p>
            <a:r>
              <a:rPr lang="en-US" dirty="0"/>
              <a:t>MIRASOL: OS Outcomes</a:t>
            </a:r>
          </a:p>
        </p:txBody>
      </p:sp>
      <p:pic>
        <p:nvPicPr>
          <p:cNvPr id="2" name="Picture 1">
            <a:extLst>
              <a:ext uri="{FF2B5EF4-FFF2-40B4-BE49-F238E27FC236}">
                <a16:creationId xmlns:a16="http://schemas.microsoft.com/office/drawing/2014/main" id="{A55FEACF-383B-72AB-915C-4DFAB1D6F889}"/>
              </a:ext>
            </a:extLst>
          </p:cNvPr>
          <p:cNvPicPr>
            <a:picLocks noChangeAspect="1"/>
          </p:cNvPicPr>
          <p:nvPr/>
        </p:nvPicPr>
        <p:blipFill>
          <a:blip r:embed="rId2"/>
          <a:stretch>
            <a:fillRect/>
          </a:stretch>
        </p:blipFill>
        <p:spPr>
          <a:xfrm>
            <a:off x="839416" y="842208"/>
            <a:ext cx="10513168" cy="5039568"/>
          </a:xfrm>
          <a:prstGeom prst="rect">
            <a:avLst/>
          </a:prstGeom>
        </p:spPr>
      </p:pic>
      <p:sp>
        <p:nvSpPr>
          <p:cNvPr id="3" name="TextBox 2">
            <a:extLst>
              <a:ext uri="{FF2B5EF4-FFF2-40B4-BE49-F238E27FC236}">
                <a16:creationId xmlns:a16="http://schemas.microsoft.com/office/drawing/2014/main" id="{6D66F665-72F6-46A9-2BB6-96125C104D25}"/>
              </a:ext>
            </a:extLst>
          </p:cNvPr>
          <p:cNvSpPr txBox="1"/>
          <p:nvPr/>
        </p:nvSpPr>
        <p:spPr>
          <a:xfrm>
            <a:off x="0" y="6534665"/>
            <a:ext cx="4727848" cy="323165"/>
          </a:xfrm>
          <a:prstGeom prst="rect">
            <a:avLst/>
          </a:prstGeom>
          <a:noFill/>
        </p:spPr>
        <p:txBody>
          <a:bodyPr wrap="square">
            <a:spAutoFit/>
          </a:bodyPr>
          <a:lstStyle/>
          <a:p>
            <a:r>
              <a:rPr lang="en-US" sz="1500" b="0" dirty="0">
                <a:solidFill>
                  <a:schemeClr val="tx1"/>
                </a:solidFill>
                <a:latin typeface="Calibri" panose="020F0502020204030204" pitchFamily="34" charset="0"/>
                <a:cs typeface="Calibri" panose="020F0502020204030204" pitchFamily="34" charset="0"/>
              </a:rPr>
              <a:t>Moore KN et al. </a:t>
            </a:r>
            <a:r>
              <a:rPr lang="en-US" sz="1500" b="0" i="1" dirty="0">
                <a:solidFill>
                  <a:schemeClr val="tx1"/>
                </a:solidFill>
                <a:latin typeface="Calibri" panose="020F0502020204030204" pitchFamily="34" charset="0"/>
                <a:cs typeface="Calibri" panose="020F0502020204030204" pitchFamily="34" charset="0"/>
              </a:rPr>
              <a:t>N Engl J Med </a:t>
            </a:r>
            <a:r>
              <a:rPr lang="en-US" sz="1500" b="0" dirty="0">
                <a:solidFill>
                  <a:schemeClr val="tx1"/>
                </a:solidFill>
                <a:latin typeface="Calibri" panose="020F0502020204030204" pitchFamily="34" charset="0"/>
                <a:cs typeface="Calibri" panose="020F0502020204030204" pitchFamily="34" charset="0"/>
              </a:rPr>
              <a:t>2023;389(23):2162-74. </a:t>
            </a:r>
          </a:p>
        </p:txBody>
      </p:sp>
      <p:sp>
        <p:nvSpPr>
          <p:cNvPr id="4" name="Rectangle 3">
            <a:extLst>
              <a:ext uri="{FF2B5EF4-FFF2-40B4-BE49-F238E27FC236}">
                <a16:creationId xmlns:a16="http://schemas.microsoft.com/office/drawing/2014/main" id="{A931788F-A7B0-37B8-B1CA-BD85F83E875F}"/>
              </a:ext>
            </a:extLst>
          </p:cNvPr>
          <p:cNvSpPr/>
          <p:nvPr/>
        </p:nvSpPr>
        <p:spPr bwMode="auto">
          <a:xfrm>
            <a:off x="839416" y="893274"/>
            <a:ext cx="324036" cy="3430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33207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C83B-E51D-7904-2058-9A85245DC62D}"/>
              </a:ext>
            </a:extLst>
          </p:cNvPr>
          <p:cNvSpPr>
            <a:spLocks noGrp="1"/>
          </p:cNvSpPr>
          <p:nvPr>
            <p:ph type="title"/>
          </p:nvPr>
        </p:nvSpPr>
        <p:spPr>
          <a:xfrm>
            <a:off x="912284" y="306950"/>
            <a:ext cx="10358967" cy="537691"/>
          </a:xfrm>
        </p:spPr>
        <p:txBody>
          <a:bodyPr/>
          <a:lstStyle/>
          <a:p>
            <a:r>
              <a:rPr lang="en-US" dirty="0"/>
              <a:t>PICCOLO Phase II Trial Schema</a:t>
            </a:r>
          </a:p>
        </p:txBody>
      </p:sp>
      <p:pic>
        <p:nvPicPr>
          <p:cNvPr id="4" name="Picture 3" descr="Diagram&#10;&#10;Description automatically generated with medium confidence">
            <a:extLst>
              <a:ext uri="{FF2B5EF4-FFF2-40B4-BE49-F238E27FC236}">
                <a16:creationId xmlns:a16="http://schemas.microsoft.com/office/drawing/2014/main" id="{022FE577-6FC5-19E4-70F9-378DF6B3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4014" y="1052736"/>
            <a:ext cx="9755509" cy="4913463"/>
          </a:xfrm>
          <a:prstGeom prst="rect">
            <a:avLst/>
          </a:prstGeom>
        </p:spPr>
      </p:pic>
      <p:sp>
        <p:nvSpPr>
          <p:cNvPr id="5" name="TextBox 4">
            <a:extLst>
              <a:ext uri="{FF2B5EF4-FFF2-40B4-BE49-F238E27FC236}">
                <a16:creationId xmlns:a16="http://schemas.microsoft.com/office/drawing/2014/main" id="{9149F008-5FBB-CFFD-1045-2C89C4682A1A}"/>
              </a:ext>
            </a:extLst>
          </p:cNvPr>
          <p:cNvSpPr txBox="1"/>
          <p:nvPr/>
        </p:nvSpPr>
        <p:spPr>
          <a:xfrm>
            <a:off x="119336" y="6504355"/>
            <a:ext cx="38503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Alvarez Secord A et al. SGO 2022;Abstract 300.</a:t>
            </a:r>
          </a:p>
        </p:txBody>
      </p:sp>
    </p:spTree>
    <p:extLst>
      <p:ext uri="{BB962C8B-B14F-4D97-AF65-F5344CB8AC3E}">
        <p14:creationId xmlns:p14="http://schemas.microsoft.com/office/powerpoint/2010/main" val="2128487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b="1" dirty="0"/>
              <a:t>Positive Topline Results from the Phase II PICCOLO Trial Evaluating Mirvetuximab Soravtansine for High Folate Receptor-Alpha (FR</a:t>
            </a:r>
            <a:r>
              <a:rPr lang="el-GR" b="1" dirty="0"/>
              <a:t>α)</a:t>
            </a:r>
            <a:r>
              <a:rPr lang="en-US" b="1" dirty="0"/>
              <a:t>-</a:t>
            </a:r>
            <a:r>
              <a:rPr lang="el-GR" b="1" dirty="0"/>
              <a:t> </a:t>
            </a:r>
            <a:r>
              <a:rPr lang="en-US" b="1" dirty="0"/>
              <a:t>Expressing Platinum-Sensitive Ovarian Cancer</a:t>
            </a:r>
            <a:br>
              <a:rPr lang="en-US" b="1" dirty="0"/>
            </a:br>
            <a:r>
              <a:rPr lang="en-US" sz="2400" dirty="0"/>
              <a:t>Press Release: June 6,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916832"/>
            <a:ext cx="10949202" cy="3998821"/>
          </a:xfrm>
        </p:spPr>
        <p:txBody>
          <a:bodyPr wrap="square"/>
          <a:lstStyle/>
          <a:p>
            <a:pPr marL="17463" indent="0">
              <a:spcBef>
                <a:spcPts val="500"/>
              </a:spcBef>
              <a:spcAft>
                <a:spcPts val="0"/>
              </a:spcAft>
              <a:buNone/>
            </a:pPr>
            <a:r>
              <a:rPr lang="en-US" sz="1900" b="0" dirty="0"/>
              <a:t>“[The manufacturer] announced positive topline results from the Phase 2 PICCOLO trial evaluating investigational mirvetuximab soravtansine monotherapy in heavily pre-treated patients with folate receptor-alpha (FR</a:t>
            </a:r>
            <a:r>
              <a:rPr lang="el-GR" sz="1900" b="0" dirty="0"/>
              <a:t>α) </a:t>
            </a:r>
            <a:r>
              <a:rPr lang="en-US" sz="1900" b="0" dirty="0"/>
              <a:t>positive, platinum-sensitive ovarian cancer (PSOC). </a:t>
            </a:r>
            <a:br>
              <a:rPr lang="en-US" sz="1900" b="0" dirty="0"/>
            </a:br>
            <a:endParaRPr lang="en-US" sz="1900" b="0" dirty="0"/>
          </a:p>
          <a:p>
            <a:pPr marL="17463" indent="0">
              <a:spcBef>
                <a:spcPts val="500"/>
              </a:spcBef>
              <a:spcAft>
                <a:spcPts val="0"/>
              </a:spcAft>
              <a:buNone/>
            </a:pPr>
            <a:r>
              <a:rPr lang="en-US" sz="1900" b="0" dirty="0"/>
              <a:t>The study met its primary endpoint with an objective response rate (ORR) of 51.9% (95%CI 40.4 – 63.3%).</a:t>
            </a:r>
          </a:p>
          <a:p>
            <a:pPr marL="17463" indent="0">
              <a:spcBef>
                <a:spcPts val="500"/>
              </a:spcBef>
              <a:spcAft>
                <a:spcPts val="0"/>
              </a:spcAft>
              <a:buNone/>
            </a:pPr>
            <a:endParaRPr lang="en-US" sz="1900" b="0" dirty="0"/>
          </a:p>
          <a:p>
            <a:pPr marL="17463" indent="0">
              <a:spcBef>
                <a:spcPts val="500"/>
              </a:spcBef>
              <a:spcAft>
                <a:spcPts val="0"/>
              </a:spcAft>
              <a:buNone/>
            </a:pPr>
            <a:r>
              <a:rPr lang="en-US" sz="1900" b="0" dirty="0"/>
              <a:t>In addition, the median duration of response (DOR), a key secondary endpoint, was 8.25 months.</a:t>
            </a:r>
          </a:p>
          <a:p>
            <a:pPr marL="17463" indent="0">
              <a:spcBef>
                <a:spcPts val="500"/>
              </a:spcBef>
              <a:spcAft>
                <a:spcPts val="0"/>
              </a:spcAft>
              <a:buNone/>
            </a:pPr>
            <a:endParaRPr lang="en-US" sz="1900" b="0" dirty="0"/>
          </a:p>
          <a:p>
            <a:pPr marL="17463" indent="0">
              <a:spcBef>
                <a:spcPts val="500"/>
              </a:spcBef>
              <a:spcAft>
                <a:spcPts val="0"/>
              </a:spcAft>
              <a:buNone/>
            </a:pPr>
            <a:r>
              <a:rPr lang="en-US" sz="1900" b="0" dirty="0"/>
              <a:t>The safety profile of mirvetuximab soravtansine was consistent with findings from previous studies, and no new safety concerns were identified. Full data from the PICCOLO study will be presented at a future medical meeting.”</a:t>
            </a:r>
          </a:p>
        </p:txBody>
      </p:sp>
      <p:sp>
        <p:nvSpPr>
          <p:cNvPr id="5" name="TextBox 4">
            <a:extLst>
              <a:ext uri="{FF2B5EF4-FFF2-40B4-BE49-F238E27FC236}">
                <a16:creationId xmlns:a16="http://schemas.microsoft.com/office/drawing/2014/main" id="{E3F3EDA1-D945-214F-96F0-8B82D04CA71A}"/>
              </a:ext>
            </a:extLst>
          </p:cNvPr>
          <p:cNvSpPr txBox="1"/>
          <p:nvPr/>
        </p:nvSpPr>
        <p:spPr>
          <a:xfrm>
            <a:off x="119336" y="6362375"/>
            <a:ext cx="8280920"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/2024-06-06-AbbVie-Announces-Positive-Topline-Results-from-Phase-2-PICCOLO-Trial-Evaluating-Mirvetuximab-Soravtansine-ELAHERE-R-for-High-Folate-Receptor-Alpha-FR-Expressing-Platinum-Sensitive-Ovarian-Cancer</a:t>
            </a:r>
          </a:p>
        </p:txBody>
      </p:sp>
    </p:spTree>
    <p:extLst>
      <p:ext uri="{BB962C8B-B14F-4D97-AF65-F5344CB8AC3E}">
        <p14:creationId xmlns:p14="http://schemas.microsoft.com/office/powerpoint/2010/main" val="136244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DB41-D23C-87AC-FE1D-C82C890105E5}"/>
              </a:ext>
            </a:extLst>
          </p:cNvPr>
          <p:cNvSpPr>
            <a:spLocks noGrp="1"/>
          </p:cNvSpPr>
          <p:nvPr>
            <p:ph type="title"/>
          </p:nvPr>
        </p:nvSpPr>
        <p:spPr>
          <a:xfrm>
            <a:off x="912286" y="227013"/>
            <a:ext cx="10358967" cy="619500"/>
          </a:xfrm>
        </p:spPr>
        <p:txBody>
          <a:bodyPr/>
          <a:lstStyle/>
          <a:p>
            <a:r>
              <a:rPr lang="en-US" dirty="0"/>
              <a:t>GLORIOSA Phase III Trial Schema</a:t>
            </a:r>
          </a:p>
        </p:txBody>
      </p:sp>
      <p:sp>
        <p:nvSpPr>
          <p:cNvPr id="7" name="Text Placeholder 2">
            <a:extLst>
              <a:ext uri="{FF2B5EF4-FFF2-40B4-BE49-F238E27FC236}">
                <a16:creationId xmlns:a16="http://schemas.microsoft.com/office/drawing/2014/main" id="{9CDA1F45-33CD-51BF-A60F-D04955A28477}"/>
              </a:ext>
            </a:extLst>
          </p:cNvPr>
          <p:cNvSpPr txBox="1">
            <a:spLocks/>
          </p:cNvSpPr>
          <p:nvPr/>
        </p:nvSpPr>
        <p:spPr>
          <a:xfrm>
            <a:off x="0" y="6538838"/>
            <a:ext cx="10200456" cy="312177"/>
          </a:xfrm>
          <a:prstGeom prst="rect">
            <a:avLst/>
          </a:prstGeom>
        </p:spPr>
        <p:txBody>
          <a:bodyPr>
            <a:noAutofit/>
          </a:bodyPr>
          <a:lstStyle>
            <a:lvl1pPr marL="342900" indent="-342900" algn="l" rtl="0" eaLnBrk="0" fontAlgn="base" hangingPunct="0">
              <a:spcBef>
                <a:spcPct val="0"/>
              </a:spcBef>
              <a:spcAft>
                <a:spcPts val="1200"/>
              </a:spcAft>
              <a:buClr>
                <a:srgbClr val="003366"/>
              </a:buClr>
              <a:buSzPct val="85000"/>
              <a:buFont typeface="Times"/>
              <a:buChar char="•"/>
              <a:defRPr sz="2400">
                <a:solidFill>
                  <a:schemeClr val="tx1"/>
                </a:solidFill>
                <a:latin typeface="Arial" pitchFamily="34" charset="0"/>
                <a:ea typeface="ＭＳ Ｐゴシック" charset="-128"/>
                <a:cs typeface="Arial" pitchFamily="34" charset="0"/>
              </a:defRPr>
            </a:lvl1pPr>
            <a:lvl2pPr marL="742950" indent="-285750" algn="l" rtl="0" eaLnBrk="0" fontAlgn="base" hangingPunct="0">
              <a:spcBef>
                <a:spcPct val="0"/>
              </a:spcBef>
              <a:spcAft>
                <a:spcPts val="1200"/>
              </a:spcAft>
              <a:buClr>
                <a:srgbClr val="003366"/>
              </a:buClr>
              <a:buSzPct val="85000"/>
              <a:buChar char="–"/>
              <a:defRPr sz="2000">
                <a:solidFill>
                  <a:schemeClr val="tx1"/>
                </a:solidFill>
                <a:latin typeface="Arial" pitchFamily="34" charset="0"/>
                <a:ea typeface="ＭＳ Ｐゴシック" charset="-128"/>
                <a:cs typeface="Arial" pitchFamily="34" charset="0"/>
              </a:defRPr>
            </a:lvl2pPr>
            <a:lvl3pPr marL="1143000" indent="-228600" algn="l" rtl="0" eaLnBrk="0" fontAlgn="base" hangingPunct="0">
              <a:spcBef>
                <a:spcPct val="0"/>
              </a:spcBef>
              <a:spcAft>
                <a:spcPts val="1200"/>
              </a:spcAft>
              <a:buClr>
                <a:srgbClr val="003366"/>
              </a:buClr>
              <a:buSzPct val="85000"/>
              <a:buFont typeface="Times"/>
              <a:buChar char="•"/>
              <a:defRPr sz="2000">
                <a:solidFill>
                  <a:schemeClr val="tx1"/>
                </a:solidFill>
                <a:latin typeface="Arial" pitchFamily="34" charset="0"/>
                <a:ea typeface="ＭＳ Ｐゴシック" charset="-128"/>
                <a:cs typeface="Arial" pitchFamily="34" charset="0"/>
              </a:defRPr>
            </a:lvl3pPr>
            <a:lvl4pPr marL="16002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ＭＳ Ｐゴシック" charset="-128"/>
                <a:cs typeface="Arial" pitchFamily="34" charset="0"/>
              </a:defRPr>
            </a:lvl4pPr>
            <a:lvl5pPr marL="2057400" indent="-228600" algn="l" rtl="0" eaLnBrk="0" fontAlgn="base" hangingPunct="0">
              <a:spcBef>
                <a:spcPct val="0"/>
              </a:spcBef>
              <a:spcAft>
                <a:spcPts val="1200"/>
              </a:spcAft>
              <a:buClr>
                <a:srgbClr val="003366"/>
              </a:buClr>
              <a:buChar char="»"/>
              <a:defRPr sz="2000">
                <a:solidFill>
                  <a:schemeClr val="tx1"/>
                </a:solidFill>
                <a:latin typeface="Arial" pitchFamily="34" charset="0"/>
                <a:ea typeface="ＭＳ Ｐゴシック" charset="-128"/>
                <a:cs typeface="Arial" pitchFamily="34" charset="0"/>
              </a:defRPr>
            </a:lvl5pPr>
            <a:lvl6pPr marL="2514600" indent="-228600" algn="l" rtl="0" eaLnBrk="1" fontAlgn="base" hangingPunct="1">
              <a:spcBef>
                <a:spcPct val="0"/>
              </a:spcBef>
              <a:spcAft>
                <a:spcPct val="20000"/>
              </a:spcAft>
              <a:defRPr sz="2800">
                <a:solidFill>
                  <a:schemeClr val="tx1"/>
                </a:solidFill>
                <a:latin typeface="+mn-lt"/>
                <a:ea typeface="+mn-ea"/>
              </a:defRPr>
            </a:lvl6pPr>
            <a:lvl7pPr marL="2971800" indent="-228600" algn="l" rtl="0" eaLnBrk="1" fontAlgn="base" hangingPunct="1">
              <a:spcBef>
                <a:spcPct val="0"/>
              </a:spcBef>
              <a:spcAft>
                <a:spcPct val="20000"/>
              </a:spcAft>
              <a:defRPr sz="2800">
                <a:solidFill>
                  <a:schemeClr val="tx1"/>
                </a:solidFill>
                <a:latin typeface="+mn-lt"/>
                <a:ea typeface="+mn-ea"/>
              </a:defRPr>
            </a:lvl7pPr>
            <a:lvl8pPr marL="3429000" indent="-228600" algn="l" rtl="0" eaLnBrk="1" fontAlgn="base" hangingPunct="1">
              <a:spcBef>
                <a:spcPct val="0"/>
              </a:spcBef>
              <a:spcAft>
                <a:spcPct val="20000"/>
              </a:spcAft>
              <a:defRPr sz="2800">
                <a:solidFill>
                  <a:schemeClr val="tx1"/>
                </a:solidFill>
                <a:latin typeface="+mn-lt"/>
                <a:ea typeface="+mn-ea"/>
              </a:defRPr>
            </a:lvl8pPr>
            <a:lvl9pPr marL="3886200" indent="-228600" algn="l" rtl="0" eaLnBrk="1" fontAlgn="base" hangingPunct="1">
              <a:spcBef>
                <a:spcPct val="0"/>
              </a:spcBef>
              <a:spcAft>
                <a:spcPct val="20000"/>
              </a:spcAft>
              <a:defRPr sz="2800">
                <a:solidFill>
                  <a:schemeClr val="tx1"/>
                </a:solidFill>
                <a:latin typeface="+mn-lt"/>
                <a:ea typeface="+mn-ea"/>
              </a:defRPr>
            </a:lvl9pPr>
          </a:lstStyle>
          <a:p>
            <a:pPr marL="0" marR="0" lvl="0" indent="0" algn="l" defTabSz="914400" rtl="0" eaLnBrk="0" fontAlgn="base" latinLnBrk="0" hangingPunct="0">
              <a:lnSpc>
                <a:spcPct val="100000"/>
              </a:lnSpc>
              <a:spcBef>
                <a:spcPct val="0"/>
              </a:spcBef>
              <a:spcAft>
                <a:spcPts val="1200"/>
              </a:spcAft>
              <a:buClr>
                <a:srgbClr val="003366"/>
              </a:buClr>
              <a:buSzPct val="85000"/>
              <a:buFont typeface="Times"/>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O’Malley DM et al. ASCO 2023;Abstract TPS5622. </a:t>
            </a:r>
            <a:r>
              <a:rPr kumimoji="0" lang="en-US" sz="1500" b="0" i="0" u="none" strike="noStrike" kern="0" cap="none" spc="0" normalizeH="0" baseline="0" noProof="0" dirty="0" err="1">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www.clinicaltrials.gov</a:t>
            </a: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ＭＳ Ｐゴシック" charset="-128"/>
                <a:cs typeface="Calibri" panose="020F0502020204030204" pitchFamily="34" charset="0"/>
              </a:rPr>
              <a:t>. NCT05445778. Accessed September 2023.</a:t>
            </a:r>
          </a:p>
        </p:txBody>
      </p:sp>
      <p:pic>
        <p:nvPicPr>
          <p:cNvPr id="9" name="Picture 8">
            <a:extLst>
              <a:ext uri="{FF2B5EF4-FFF2-40B4-BE49-F238E27FC236}">
                <a16:creationId xmlns:a16="http://schemas.microsoft.com/office/drawing/2014/main" id="{686DC26F-4B49-0380-DEFA-1EEDEAABA2B2}"/>
              </a:ext>
            </a:extLst>
          </p:cNvPr>
          <p:cNvPicPr>
            <a:picLocks noChangeAspect="1"/>
          </p:cNvPicPr>
          <p:nvPr/>
        </p:nvPicPr>
        <p:blipFill rotWithShape="1">
          <a:blip r:embed="rId3"/>
          <a:srcRect t="20987"/>
          <a:stretch/>
        </p:blipFill>
        <p:spPr>
          <a:xfrm>
            <a:off x="653143" y="2420887"/>
            <a:ext cx="11143820" cy="3296799"/>
          </a:xfrm>
          <a:prstGeom prst="rect">
            <a:avLst/>
          </a:prstGeom>
        </p:spPr>
      </p:pic>
      <p:sp>
        <p:nvSpPr>
          <p:cNvPr id="10" name="Oval 9">
            <a:extLst>
              <a:ext uri="{FF2B5EF4-FFF2-40B4-BE49-F238E27FC236}">
                <a16:creationId xmlns:a16="http://schemas.microsoft.com/office/drawing/2014/main" id="{8A6305DD-42D6-4088-0122-75FAAA577E96}"/>
              </a:ext>
            </a:extLst>
          </p:cNvPr>
          <p:cNvSpPr>
            <a:spLocks/>
          </p:cNvSpPr>
          <p:nvPr/>
        </p:nvSpPr>
        <p:spPr>
          <a:xfrm>
            <a:off x="3267" y="2625601"/>
            <a:ext cx="1005840" cy="1005840"/>
          </a:xfrm>
          <a:prstGeom prst="ellipse">
            <a:avLst/>
          </a:prstGeom>
          <a:solidFill>
            <a:srgbClr val="FF6A6C"/>
          </a:solidFill>
          <a:ln w="12700">
            <a:noFill/>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5F382B6-98D3-F8FC-A34D-4AC136140BEB}"/>
              </a:ext>
            </a:extLst>
          </p:cNvPr>
          <p:cNvSpPr txBox="1"/>
          <p:nvPr/>
        </p:nvSpPr>
        <p:spPr>
          <a:xfrm>
            <a:off x="-72933" y="2844205"/>
            <a:ext cx="1170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Actively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Enrolling</a:t>
            </a:r>
          </a:p>
        </p:txBody>
      </p:sp>
      <p:sp>
        <p:nvSpPr>
          <p:cNvPr id="3" name="TextBox 2">
            <a:extLst>
              <a:ext uri="{FF2B5EF4-FFF2-40B4-BE49-F238E27FC236}">
                <a16:creationId xmlns:a16="http://schemas.microsoft.com/office/drawing/2014/main" id="{E5CF70E5-0D5B-FD37-9B34-F27578C869F6}"/>
              </a:ext>
            </a:extLst>
          </p:cNvPr>
          <p:cNvSpPr txBox="1"/>
          <p:nvPr/>
        </p:nvSpPr>
        <p:spPr>
          <a:xfrm>
            <a:off x="536140" y="936362"/>
            <a:ext cx="11283463" cy="838765"/>
          </a:xfrm>
          <a:prstGeom prst="roundRect">
            <a:avLst/>
          </a:prstGeom>
          <a:solidFill>
            <a:srgbClr val="DB5455"/>
          </a:solidFill>
        </p:spPr>
        <p:txBody>
          <a:bodyPr wrap="none" lIns="0" tIns="0" rIns="0" bIns="0" rtlCol="0" anchor="ctr">
            <a:noAutofit/>
          </a:bodyPr>
          <a:lstStyle/>
          <a:p>
            <a:pPr algn="ctr"/>
            <a:r>
              <a:rPr lang="en-US" sz="2300" dirty="0">
                <a:solidFill>
                  <a:schemeClr val="bg1"/>
                </a:solidFill>
                <a:latin typeface="Calibri" panose="020F0502020204030204" pitchFamily="34" charset="0"/>
                <a:cs typeface="Calibri" panose="020F0502020204030204" pitchFamily="34" charset="0"/>
              </a:rPr>
              <a:t>An open-label, Phase III trial of MIRV + BEV maintenance for</a:t>
            </a:r>
            <a:br>
              <a:rPr lang="en-US" sz="2300" dirty="0">
                <a:solidFill>
                  <a:schemeClr val="bg1"/>
                </a:solidFill>
                <a:latin typeface="Calibri" panose="020F0502020204030204" pitchFamily="34" charset="0"/>
                <a:cs typeface="Calibri" panose="020F0502020204030204" pitchFamily="34" charset="0"/>
              </a:rPr>
            </a:br>
            <a:r>
              <a:rPr lang="en-US" sz="2300" dirty="0">
                <a:solidFill>
                  <a:schemeClr val="bg1"/>
                </a:solidFill>
                <a:latin typeface="Calibri" panose="020F0502020204030204" pitchFamily="34" charset="0"/>
                <a:cs typeface="Calibri" panose="020F0502020204030204" pitchFamily="34" charset="0"/>
              </a:rPr>
              <a:t>FR</a:t>
            </a:r>
            <a:r>
              <a:rPr lang="el-GR" sz="2300" dirty="0">
                <a:solidFill>
                  <a:schemeClr val="bg1"/>
                </a:solidFill>
                <a:latin typeface="Calibri" panose="020F0502020204030204" pitchFamily="34" charset="0"/>
                <a:cs typeface="Calibri" panose="020F0502020204030204" pitchFamily="34" charset="0"/>
              </a:rPr>
              <a:t>α</a:t>
            </a:r>
            <a:r>
              <a:rPr lang="en-US" sz="2300" dirty="0">
                <a:solidFill>
                  <a:schemeClr val="bg1"/>
                </a:solidFill>
                <a:latin typeface="Calibri" panose="020F0502020204030204" pitchFamily="34" charset="0"/>
                <a:cs typeface="Calibri" panose="020F0502020204030204" pitchFamily="34" charset="0"/>
              </a:rPr>
              <a:t>-high platinum-sensitive ovarian cancer</a:t>
            </a:r>
          </a:p>
        </p:txBody>
      </p:sp>
      <p:sp>
        <p:nvSpPr>
          <p:cNvPr id="5" name="TextBox 4">
            <a:extLst>
              <a:ext uri="{FF2B5EF4-FFF2-40B4-BE49-F238E27FC236}">
                <a16:creationId xmlns:a16="http://schemas.microsoft.com/office/drawing/2014/main" id="{46B28431-62ED-76B5-53F6-7CE5837C3F03}"/>
              </a:ext>
            </a:extLst>
          </p:cNvPr>
          <p:cNvSpPr txBox="1"/>
          <p:nvPr/>
        </p:nvSpPr>
        <p:spPr>
          <a:xfrm>
            <a:off x="7032104" y="2499650"/>
            <a:ext cx="1763816" cy="415889"/>
          </a:xfrm>
          <a:prstGeom prst="rect">
            <a:avLst/>
          </a:prstGeom>
          <a:solidFill>
            <a:srgbClr val="AC0005"/>
          </a:solidFill>
        </p:spPr>
        <p:txBody>
          <a:bodyPr wrap="none" lIns="0" tIns="0" rIns="0" bIns="0" rtlCol="0">
            <a:noAutofit/>
          </a:bodyPr>
          <a:lstStyle/>
          <a:p>
            <a:pPr algn="ctr">
              <a:lnSpc>
                <a:spcPts val="1360"/>
              </a:lnSpc>
            </a:pPr>
            <a:r>
              <a:rPr lang="en-US" sz="1500" dirty="0">
                <a:solidFill>
                  <a:schemeClr val="bg1"/>
                </a:solidFill>
                <a:latin typeface="Calibri" panose="020F0502020204030204" pitchFamily="34" charset="0"/>
                <a:cs typeface="Calibri" panose="020F0502020204030204" pitchFamily="34" charset="0"/>
              </a:rPr>
              <a:t>Treatment Regimen</a:t>
            </a:r>
            <a:br>
              <a:rPr lang="en-US" sz="1500" dirty="0">
                <a:solidFill>
                  <a:schemeClr val="bg1"/>
                </a:solidFill>
                <a:latin typeface="Calibri" panose="020F0502020204030204" pitchFamily="34" charset="0"/>
                <a:cs typeface="Calibri" panose="020F0502020204030204" pitchFamily="34" charset="0"/>
              </a:rPr>
            </a:br>
            <a:r>
              <a:rPr lang="en-US" sz="1500" dirty="0">
                <a:solidFill>
                  <a:schemeClr val="bg1"/>
                </a:solidFill>
                <a:latin typeface="Calibri" panose="020F0502020204030204" pitchFamily="34" charset="0"/>
                <a:cs typeface="Calibri" panose="020F0502020204030204" pitchFamily="34" charset="0"/>
              </a:rPr>
              <a:t>Experimental</a:t>
            </a:r>
          </a:p>
        </p:txBody>
      </p:sp>
      <p:sp>
        <p:nvSpPr>
          <p:cNvPr id="6" name="TextBox 5">
            <a:extLst>
              <a:ext uri="{FF2B5EF4-FFF2-40B4-BE49-F238E27FC236}">
                <a16:creationId xmlns:a16="http://schemas.microsoft.com/office/drawing/2014/main" id="{8BA56158-5649-0435-940B-B43202F37680}"/>
              </a:ext>
            </a:extLst>
          </p:cNvPr>
          <p:cNvSpPr txBox="1"/>
          <p:nvPr/>
        </p:nvSpPr>
        <p:spPr>
          <a:xfrm>
            <a:off x="7032104" y="4149080"/>
            <a:ext cx="1763816" cy="335065"/>
          </a:xfrm>
          <a:prstGeom prst="rect">
            <a:avLst/>
          </a:prstGeom>
          <a:solidFill>
            <a:srgbClr val="022639"/>
          </a:solidFill>
        </p:spPr>
        <p:txBody>
          <a:bodyPr wrap="none" lIns="0" tIns="0" rIns="0" bIns="0" rtlCol="0">
            <a:noAutofit/>
          </a:bodyPr>
          <a:lstStyle/>
          <a:p>
            <a:pPr algn="ctr">
              <a:lnSpc>
                <a:spcPts val="1360"/>
              </a:lnSpc>
            </a:pPr>
            <a:r>
              <a:rPr lang="en-US" sz="1500" dirty="0">
                <a:solidFill>
                  <a:schemeClr val="bg1"/>
                </a:solidFill>
                <a:latin typeface="Calibri" panose="020F0502020204030204" pitchFamily="34" charset="0"/>
                <a:cs typeface="Calibri" panose="020F0502020204030204" pitchFamily="34" charset="0"/>
              </a:rPr>
              <a:t>Treatment Regimen</a:t>
            </a:r>
            <a:br>
              <a:rPr lang="en-US" sz="1500" dirty="0">
                <a:solidFill>
                  <a:schemeClr val="bg1"/>
                </a:solidFill>
                <a:latin typeface="Calibri" panose="020F0502020204030204" pitchFamily="34" charset="0"/>
                <a:cs typeface="Calibri" panose="020F0502020204030204" pitchFamily="34" charset="0"/>
              </a:rPr>
            </a:br>
            <a:r>
              <a:rPr lang="en-US" sz="1500" dirty="0">
                <a:solidFill>
                  <a:schemeClr val="bg1"/>
                </a:solidFill>
                <a:latin typeface="Calibri" panose="020F0502020204030204" pitchFamily="34" charset="0"/>
                <a:cs typeface="Calibri" panose="020F0502020204030204" pitchFamily="34" charset="0"/>
              </a:rPr>
              <a:t>Control</a:t>
            </a:r>
          </a:p>
        </p:txBody>
      </p:sp>
      <p:sp>
        <p:nvSpPr>
          <p:cNvPr id="8" name="TextBox 7">
            <a:extLst>
              <a:ext uri="{FF2B5EF4-FFF2-40B4-BE49-F238E27FC236}">
                <a16:creationId xmlns:a16="http://schemas.microsoft.com/office/drawing/2014/main" id="{A9A81805-BB8E-479C-7AE3-098631E80D65}"/>
              </a:ext>
            </a:extLst>
          </p:cNvPr>
          <p:cNvSpPr txBox="1"/>
          <p:nvPr/>
        </p:nvSpPr>
        <p:spPr>
          <a:xfrm>
            <a:off x="1374881" y="2844205"/>
            <a:ext cx="1763816" cy="224755"/>
          </a:xfrm>
          <a:prstGeom prst="rect">
            <a:avLst/>
          </a:prstGeom>
          <a:solidFill>
            <a:srgbClr val="BEB7AE"/>
          </a:solidFill>
        </p:spPr>
        <p:txBody>
          <a:bodyPr wrap="none" lIns="0" tIns="0" rIns="0" bIns="0" rtlCol="0" anchor="ctr">
            <a:noAutofit/>
          </a:bodyPr>
          <a:lstStyle/>
          <a:p>
            <a:pPr algn="ctr">
              <a:lnSpc>
                <a:spcPts val="1360"/>
              </a:lnSpc>
            </a:pPr>
            <a:r>
              <a:rPr lang="en-US" sz="1500" dirty="0">
                <a:solidFill>
                  <a:schemeClr val="bg1"/>
                </a:solidFill>
                <a:latin typeface="Calibri" panose="020F0502020204030204" pitchFamily="34" charset="0"/>
                <a:cs typeface="Calibri" panose="020F0502020204030204" pitchFamily="34" charset="0"/>
              </a:rPr>
              <a:t>(N ≈ 418)</a:t>
            </a:r>
          </a:p>
        </p:txBody>
      </p:sp>
      <p:sp>
        <p:nvSpPr>
          <p:cNvPr id="11" name="TextBox 10">
            <a:extLst>
              <a:ext uri="{FF2B5EF4-FFF2-40B4-BE49-F238E27FC236}">
                <a16:creationId xmlns:a16="http://schemas.microsoft.com/office/drawing/2014/main" id="{CF4DA1EB-BB85-08DC-291F-C7BD9B1AB81F}"/>
              </a:ext>
            </a:extLst>
          </p:cNvPr>
          <p:cNvSpPr txBox="1"/>
          <p:nvPr/>
        </p:nvSpPr>
        <p:spPr>
          <a:xfrm>
            <a:off x="5503430" y="3284984"/>
            <a:ext cx="729676" cy="523220"/>
          </a:xfrm>
          <a:prstGeom prst="rect">
            <a:avLst/>
          </a:prstGeom>
          <a:solidFill>
            <a:srgbClr val="E3EDF1"/>
          </a:solidFill>
        </p:spPr>
        <p:txBody>
          <a:bodyPr wrap="none" lIns="0" tIns="0" rIns="0" bIns="0" rtlCol="0" anchor="ctr">
            <a:noAutofit/>
          </a:bodyPr>
          <a:lstStyle/>
          <a:p>
            <a:pPr algn="ctr">
              <a:lnSpc>
                <a:spcPts val="1360"/>
              </a:lnSpc>
            </a:pPr>
            <a:r>
              <a:rPr lang="en-US" sz="1500" b="0" dirty="0">
                <a:solidFill>
                  <a:schemeClr val="tx1"/>
                </a:solidFill>
                <a:latin typeface="Calibri" panose="020F0502020204030204" pitchFamily="34" charset="0"/>
                <a:cs typeface="Calibri" panose="020F0502020204030204" pitchFamily="34" charset="0"/>
              </a:rPr>
              <a:t>CR, PR</a:t>
            </a:r>
            <a:br>
              <a:rPr lang="en-US" sz="1500" b="0" dirty="0">
                <a:solidFill>
                  <a:schemeClr val="tx1"/>
                </a:solidFill>
                <a:latin typeface="Calibri" panose="020F0502020204030204" pitchFamily="34" charset="0"/>
                <a:cs typeface="Calibri" panose="020F0502020204030204" pitchFamily="34" charset="0"/>
              </a:rPr>
            </a:br>
            <a:r>
              <a:rPr lang="en-US" sz="1500" b="0" dirty="0">
                <a:solidFill>
                  <a:schemeClr val="tx1"/>
                </a:solidFill>
                <a:latin typeface="Calibri" panose="020F0502020204030204" pitchFamily="34" charset="0"/>
                <a:cs typeface="Calibri" panose="020F0502020204030204" pitchFamily="34" charset="0"/>
              </a:rPr>
              <a:t>or SD</a:t>
            </a:r>
          </a:p>
        </p:txBody>
      </p:sp>
      <p:sp>
        <p:nvSpPr>
          <p:cNvPr id="4" name="TextBox 3">
            <a:extLst>
              <a:ext uri="{FF2B5EF4-FFF2-40B4-BE49-F238E27FC236}">
                <a16:creationId xmlns:a16="http://schemas.microsoft.com/office/drawing/2014/main" id="{82B2134D-9B25-913E-687E-EE9084AFF815}"/>
              </a:ext>
            </a:extLst>
          </p:cNvPr>
          <p:cNvSpPr txBox="1"/>
          <p:nvPr/>
        </p:nvSpPr>
        <p:spPr>
          <a:xfrm>
            <a:off x="767407" y="4722097"/>
            <a:ext cx="2952329" cy="224755"/>
          </a:xfrm>
          <a:prstGeom prst="rect">
            <a:avLst/>
          </a:prstGeom>
          <a:solidFill>
            <a:srgbClr val="E6E3DF"/>
          </a:solidFill>
        </p:spPr>
        <p:txBody>
          <a:bodyPr wrap="none" lIns="0" tIns="0" rIns="0" bIns="0" rtlCol="0">
            <a:noAutofit/>
          </a:bodyPr>
          <a:lstStyle/>
          <a:p>
            <a:pPr algn="ctr">
              <a:lnSpc>
                <a:spcPts val="1360"/>
              </a:lnSpc>
            </a:pPr>
            <a:r>
              <a:rPr lang="en-US" sz="1400" b="0" dirty="0">
                <a:solidFill>
                  <a:srgbClr val="000000"/>
                </a:solidFill>
                <a:latin typeface="Calibri" panose="020F0502020204030204" pitchFamily="34" charset="0"/>
                <a:cs typeface="Calibri" panose="020F0502020204030204" pitchFamily="34" charset="0"/>
              </a:rPr>
              <a:t>CR, PR or SD after treatment with</a:t>
            </a:r>
          </a:p>
        </p:txBody>
      </p:sp>
    </p:spTree>
    <p:extLst>
      <p:ext uri="{BB962C8B-B14F-4D97-AF65-F5344CB8AC3E}">
        <p14:creationId xmlns:p14="http://schemas.microsoft.com/office/powerpoint/2010/main" val="416715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3B49D5-CB42-0D81-E80E-BCAC4DF54DC3}"/>
              </a:ext>
            </a:extLst>
          </p:cNvPr>
          <p:cNvSpPr/>
          <p:nvPr/>
        </p:nvSpPr>
        <p:spPr bwMode="auto">
          <a:xfrm>
            <a:off x="1127448" y="288218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ASCO 2024 Review</a:t>
            </a:r>
          </a:p>
          <a:p>
            <a:pPr marL="9525" indent="88900">
              <a:lnSpc>
                <a:spcPct val="100000"/>
              </a:lnSpc>
              <a:spcBef>
                <a:spcPts val="1200"/>
              </a:spcBef>
              <a:spcAft>
                <a:spcPts val="1800"/>
              </a:spcAft>
              <a:buNone/>
            </a:pPr>
            <a:r>
              <a:rPr lang="en-US" sz="2400" dirty="0">
                <a:solidFill>
                  <a:schemeClr val="tx1"/>
                </a:solidFill>
              </a:rPr>
              <a:t>MODULE 1: Ovarian Cancer</a:t>
            </a:r>
            <a:endParaRPr lang="en-US" sz="2400" dirty="0">
              <a:solidFill>
                <a:schemeClr val="tx1"/>
              </a:solidFill>
              <a:latin typeface="+mn-lt"/>
            </a:endParaRPr>
          </a:p>
          <a:p>
            <a:pPr marL="9525" indent="88900">
              <a:lnSpc>
                <a:spcPct val="100000"/>
              </a:lnSpc>
              <a:spcBef>
                <a:spcPts val="1200"/>
              </a:spcBef>
              <a:spcAft>
                <a:spcPts val="1800"/>
              </a:spcAft>
              <a:buNone/>
            </a:pPr>
            <a:r>
              <a:rPr lang="en-US" sz="2400" dirty="0">
                <a:solidFill>
                  <a:schemeClr val="bg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tx1"/>
                </a:solidFill>
                <a:latin typeface="+mn-lt"/>
              </a:rPr>
              <a:t>MODULE 3: Endometrial Cancer</a:t>
            </a:r>
          </a:p>
          <a:p>
            <a:pPr marL="9525" indent="88900">
              <a:lnSpc>
                <a:spcPct val="100000"/>
              </a:lnSpc>
              <a:spcBef>
                <a:spcPts val="1200"/>
              </a:spcBef>
              <a:spcAft>
                <a:spcPts val="1800"/>
              </a:spcAft>
              <a:buNone/>
            </a:pPr>
            <a:r>
              <a:rPr lang="en-US" sz="2400" dirty="0">
                <a:solidFill>
                  <a:schemeClr val="tx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37140877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561B92-249F-661A-C554-D6B6958C22B8}"/>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6" y="1196752"/>
            <a:ext cx="10656322" cy="4464496"/>
          </a:xfrm>
        </p:spPr>
        <p:txBody>
          <a:bodyPr/>
          <a:lstStyle/>
          <a:p>
            <a:pPr marL="285750" indent="-285750">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Meric</a:t>
            </a:r>
            <a:r>
              <a:rPr lang="en-US" sz="1900" b="0" kern="100" dirty="0">
                <a:effectLst/>
                <a:latin typeface="Calibri" panose="020F0502020204030204" pitchFamily="34" charset="0"/>
                <a:ea typeface="Calibri" panose="020F0502020204030204" pitchFamily="34" charset="0"/>
                <a:cs typeface="Calibri" panose="020F0502020204030204" pitchFamily="34" charset="0"/>
              </a:rPr>
              <a:t>-Bernstam F et al. Efficacy and safety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trastuzumab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deruxtecan</a:t>
            </a:r>
            <a:r>
              <a:rPr lang="en-US" sz="1900" kern="100" dirty="0">
                <a:effectLst/>
                <a:latin typeface="Calibri" panose="020F0502020204030204" pitchFamily="34" charset="0"/>
                <a:ea typeface="Calibri" panose="020F0502020204030204" pitchFamily="34" charset="0"/>
                <a:cs typeface="Calibri" panose="020F0502020204030204" pitchFamily="34" charset="0"/>
              </a:rPr>
              <a:t>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HER2-expressing solid tumors: Primary results from the </a:t>
            </a:r>
            <a:r>
              <a:rPr lang="en-US" sz="1900" kern="100" dirty="0">
                <a:effectLst/>
                <a:latin typeface="Calibri" panose="020F0502020204030204" pitchFamily="34" charset="0"/>
                <a:ea typeface="Calibri" panose="020F0502020204030204" pitchFamily="34" charset="0"/>
                <a:cs typeface="Calibri" panose="020F0502020204030204" pitchFamily="34" charset="0"/>
              </a:rPr>
              <a:t>DESTINY-PanTumor02</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phase II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2024;42(1):47-58. </a:t>
            </a:r>
          </a:p>
          <a:p>
            <a:pPr marL="285750" indent="-285750">
              <a:spcBef>
                <a:spcPts val="0"/>
              </a:spcBef>
              <a:spcAft>
                <a:spcPts val="300"/>
              </a:spcAft>
            </a:pPr>
            <a:r>
              <a:rPr lang="en-US" sz="1900" b="0" kern="100" dirty="0">
                <a:latin typeface="Calibri" panose="020F0502020204030204" pitchFamily="34" charset="0"/>
                <a:ea typeface="Calibri" panose="020F0502020204030204" pitchFamily="34" charset="0"/>
                <a:cs typeface="Calibri" panose="020F0502020204030204" pitchFamily="34" charset="0"/>
              </a:rPr>
              <a:t>Nishikawa T et al. </a:t>
            </a:r>
            <a:r>
              <a:rPr lang="en-US" sz="1900" kern="100" dirty="0">
                <a:latin typeface="Calibri" panose="020F0502020204030204" pitchFamily="34" charset="0"/>
                <a:ea typeface="Calibri" panose="020F0502020204030204" pitchFamily="34" charset="0"/>
                <a:cs typeface="Calibri" panose="020F0502020204030204" pitchFamily="34" charset="0"/>
              </a:rPr>
              <a:t>Trastuzumab </a:t>
            </a:r>
            <a:r>
              <a:rPr lang="en-US" sz="1900" kern="100" dirty="0" err="1">
                <a:latin typeface="Calibri" panose="020F0502020204030204" pitchFamily="34" charset="0"/>
                <a:ea typeface="Calibri" panose="020F0502020204030204" pitchFamily="34" charset="0"/>
                <a:cs typeface="Calibri" panose="020F0502020204030204" pitchFamily="34" charset="0"/>
              </a:rPr>
              <a:t>deruxtecan</a:t>
            </a:r>
            <a:r>
              <a:rPr lang="en-US" sz="1900" kern="100" dirty="0">
                <a:latin typeface="Calibri" panose="020F0502020204030204" pitchFamily="34" charset="0"/>
                <a:ea typeface="Calibri" panose="020F0502020204030204" pitchFamily="34" charset="0"/>
                <a:cs typeface="Calibri" panose="020F0502020204030204" pitchFamily="34" charset="0"/>
              </a:rPr>
              <a:t> </a:t>
            </a:r>
            <a:r>
              <a:rPr lang="en-US" sz="1900" b="0" kern="100" dirty="0">
                <a:latin typeface="Calibri" panose="020F0502020204030204" pitchFamily="34" charset="0"/>
                <a:ea typeface="Calibri" panose="020F0502020204030204" pitchFamily="34" charset="0"/>
                <a:cs typeface="Calibri" panose="020F0502020204030204" pitchFamily="34" charset="0"/>
              </a:rPr>
              <a:t>for human epidermal growth factor receptor 2-expressing </a:t>
            </a:r>
            <a:r>
              <a:rPr lang="en-US" sz="1900" kern="100" dirty="0">
                <a:latin typeface="Calibri" panose="020F0502020204030204" pitchFamily="34" charset="0"/>
                <a:ea typeface="Calibri" panose="020F0502020204030204" pitchFamily="34" charset="0"/>
                <a:cs typeface="Calibri" panose="020F0502020204030204" pitchFamily="34" charset="0"/>
              </a:rPr>
              <a:t>advanced or recurrent uterine carcinosarcoma </a:t>
            </a:r>
            <a:r>
              <a:rPr lang="en-US" sz="1900" b="0" kern="100" dirty="0">
                <a:latin typeface="Calibri" panose="020F0502020204030204" pitchFamily="34" charset="0"/>
                <a:ea typeface="Calibri" panose="020F0502020204030204" pitchFamily="34" charset="0"/>
                <a:cs typeface="Calibri" panose="020F0502020204030204" pitchFamily="34" charset="0"/>
              </a:rPr>
              <a:t>(NCCH1615): </a:t>
            </a:r>
            <a:r>
              <a:rPr lang="en-US" sz="1900" kern="100" dirty="0">
                <a:latin typeface="Calibri" panose="020F0502020204030204" pitchFamily="34" charset="0"/>
                <a:ea typeface="Calibri" panose="020F0502020204030204" pitchFamily="34" charset="0"/>
                <a:cs typeface="Calibri" panose="020F0502020204030204" pitchFamily="34" charset="0"/>
              </a:rPr>
              <a:t>The STATICE trial</a:t>
            </a:r>
            <a:r>
              <a:rPr lang="en-US" sz="1900" b="0" kern="100" dirty="0">
                <a:latin typeface="Calibri" panose="020F0502020204030204" pitchFamily="34" charset="0"/>
                <a:ea typeface="Calibri" panose="020F0502020204030204" pitchFamily="34" charset="0"/>
                <a:cs typeface="Calibri" panose="020F0502020204030204" pitchFamily="34" charset="0"/>
              </a:rPr>
              <a:t>. </a:t>
            </a:r>
            <a:r>
              <a:rPr lang="en-US" sz="1900" b="0" i="1" kern="100" dirty="0">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latin typeface="Calibri" panose="020F0502020204030204" pitchFamily="34" charset="0"/>
                <a:ea typeface="Calibri" panose="020F0502020204030204" pitchFamily="34" charset="0"/>
                <a:cs typeface="Calibri" panose="020F0502020204030204" pitchFamily="34" charset="0"/>
              </a:rPr>
              <a:t>2023; 41(15):2789-99.</a:t>
            </a:r>
          </a:p>
          <a:p>
            <a:pPr marL="285750" indent="-285750">
              <a:spcBef>
                <a:spcPts val="0"/>
              </a:spcBef>
              <a:spcAft>
                <a:spcPts val="300"/>
              </a:spcAft>
            </a:pPr>
            <a:endParaRPr lang="en-US" sz="1900" b="0" kern="100" dirty="0">
              <a:effectLst/>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300"/>
              </a:spcAft>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300"/>
              </a:spcAft>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300"/>
              </a:spcAft>
            </a:pP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A053BD8D-07AE-74D5-C4EA-F6B4431029EE}"/>
              </a:ext>
            </a:extLst>
          </p:cNvPr>
          <p:cNvSpPr txBox="1">
            <a:spLocks/>
          </p:cNvSpPr>
          <p:nvPr/>
        </p:nvSpPr>
        <p:spPr bwMode="auto">
          <a:xfrm>
            <a:off x="912286" y="227013"/>
            <a:ext cx="10358967" cy="6096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solidFill>
                  <a:schemeClr val="bg1"/>
                </a:solidFill>
              </a:rPr>
              <a:t>HER2-Targeted Treatment Approaches</a:t>
            </a:r>
          </a:p>
        </p:txBody>
      </p:sp>
    </p:spTree>
    <p:extLst>
      <p:ext uri="{BB962C8B-B14F-4D97-AF65-F5344CB8AC3E}">
        <p14:creationId xmlns:p14="http://schemas.microsoft.com/office/powerpoint/2010/main" val="4132585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Where in the treatment course are you typically offering </a:t>
            </a:r>
            <a:br>
              <a:rPr lang="en-US" dirty="0"/>
            </a:br>
            <a:r>
              <a:rPr lang="en-US" dirty="0"/>
              <a:t>trastuzumab </a:t>
            </a:r>
            <a:r>
              <a:rPr lang="en-US" dirty="0" err="1"/>
              <a:t>deruxtecan</a:t>
            </a:r>
            <a:r>
              <a:rPr lang="en-US" dirty="0"/>
              <a:t> (T-</a:t>
            </a:r>
            <a:r>
              <a:rPr lang="en-US" dirty="0" err="1"/>
              <a:t>DXd</a:t>
            </a:r>
            <a:r>
              <a:rPr lang="en-US" dirty="0"/>
              <a:t>) to your patients with ovarian, endometrial and cervical cancer?  </a:t>
            </a:r>
          </a:p>
          <a:p>
            <a:r>
              <a:rPr lang="en-US" dirty="0"/>
              <a:t>Are you only offering T-DXd to patients with IHC 3+ disease per the indication, or would you consider it for a patient with no other options and lower levels of expression?  </a:t>
            </a:r>
          </a:p>
        </p:txBody>
      </p:sp>
    </p:spTree>
    <p:extLst>
      <p:ext uri="{BB962C8B-B14F-4D97-AF65-F5344CB8AC3E}">
        <p14:creationId xmlns:p14="http://schemas.microsoft.com/office/powerpoint/2010/main" val="3502653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731109" cy="1196752"/>
          </a:xfrm>
        </p:spPr>
        <p:txBody>
          <a:bodyPr/>
          <a:lstStyle/>
          <a:p>
            <a:pPr algn="l"/>
            <a:r>
              <a:rPr lang="en-US" b="1" dirty="0"/>
              <a:t>FDA Grants Accelerated Approval to Trastuzumab </a:t>
            </a:r>
            <a:r>
              <a:rPr lang="en-US" b="1" dirty="0" err="1"/>
              <a:t>Deruxtecan</a:t>
            </a:r>
            <a:r>
              <a:rPr lang="en-US" b="1" dirty="0"/>
              <a:t> for Unresectable or Metastatic HER2-Positive Solid Tumors</a:t>
            </a:r>
            <a:br>
              <a:rPr lang="en-US" b="1" dirty="0"/>
            </a:br>
            <a:r>
              <a:rPr lang="en-US" sz="2400" dirty="0"/>
              <a:t>Press Release: April 5,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09220" y="1556792"/>
            <a:ext cx="10973559" cy="4214845"/>
          </a:xfrm>
        </p:spPr>
        <p:txBody>
          <a:bodyPr wrap="square"/>
          <a:lstStyle/>
          <a:p>
            <a:pPr marL="17463" indent="0">
              <a:spcBef>
                <a:spcPts val="1000"/>
              </a:spcBef>
              <a:spcAft>
                <a:spcPts val="0"/>
              </a:spcAft>
              <a:buNone/>
            </a:pPr>
            <a:r>
              <a:rPr lang="en-US" sz="1900" b="0" dirty="0"/>
              <a:t>“On April 5, 2024, the Food and Drug Administration granted accelerated approval to fam-trastuzumab </a:t>
            </a:r>
            <a:r>
              <a:rPr lang="en-US" sz="1900" b="0" dirty="0" err="1"/>
              <a:t>deruxtecan-nxki</a:t>
            </a:r>
            <a:r>
              <a:rPr lang="en-US" sz="1900" b="0" dirty="0"/>
              <a:t> for adult patients with unresectable or metastatic HER2-positive (IHC3+) solid tumors who have received prior systemic treatment and have no satisfactory alternative treatment options. Efficacy was evaluated in 192 adult patients with previously treated unresectable or metastatic HER2-positive (IHC 3+) solid tumors who were enrolled in one of three multicenter trials: DESTINY-PanTumor02 (NCT04482309), DESTINY-Lung01 (NCT03505710), and DESTINY-CRC02 (NCT04744831). All three trials excluded patients with a history of interstitial lung disease (ILD)/pneumonitis requiring treatment with steroids or ILD/pneumonitis at screening and clinically significant cardiac disease. Patients were also excluded for active brain metastases or ECOG performance status &gt;1. Treatment was administered until disease progression, death, withdrawal of consent, or unacceptable toxicity.</a:t>
            </a:r>
          </a:p>
          <a:p>
            <a:pPr marL="17463" indent="0">
              <a:spcBef>
                <a:spcPts val="1000"/>
              </a:spcBef>
              <a:spcAft>
                <a:spcPts val="0"/>
              </a:spcAft>
              <a:buNone/>
            </a:pPr>
            <a:r>
              <a:rPr lang="en-US" sz="1900" b="0" dirty="0"/>
              <a:t>The recommended fam-trastuzumab </a:t>
            </a:r>
            <a:r>
              <a:rPr lang="en-US" sz="1900" b="0" dirty="0" err="1"/>
              <a:t>deruxtecan-nxki</a:t>
            </a:r>
            <a:r>
              <a:rPr lang="en-US" sz="1900" b="0" dirty="0"/>
              <a:t> dosage for this indication is 5.4 mg/kg given as an intravenous infusion once every 3 weeks (21-day cycle) until disease progression or unacceptable toxicity. This tumor agnostic indication is approved under accelerated approval based on objective response rate and duration of response. Continued approval for this indication may be contingent upon verification and description of clinical benefit in a confirmatory trial(s).”</a:t>
            </a:r>
          </a:p>
          <a:p>
            <a:pPr marL="17463" indent="0">
              <a:spcBef>
                <a:spcPts val="1000"/>
              </a:spcBef>
              <a:spcAft>
                <a:spcPts val="0"/>
              </a:spcAft>
              <a:buNone/>
            </a:pPr>
            <a:endParaRPr lang="en-US" sz="1900" b="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19336" y="6396335"/>
            <a:ext cx="6414417" cy="4616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/drugs/resources-information-approved-drugs/fda-grants-accelerated-approval-fam-trastuzumab-deruxtecan-nxki-unresectable-or-metastatic-her2</a:t>
            </a:r>
          </a:p>
        </p:txBody>
      </p:sp>
    </p:spTree>
    <p:extLst>
      <p:ext uri="{BB962C8B-B14F-4D97-AF65-F5344CB8AC3E}">
        <p14:creationId xmlns:p14="http://schemas.microsoft.com/office/powerpoint/2010/main" val="335492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card&#10;&#10;Description automatically generated">
            <a:extLst>
              <a:ext uri="{FF2B5EF4-FFF2-40B4-BE49-F238E27FC236}">
                <a16:creationId xmlns:a16="http://schemas.microsoft.com/office/drawing/2014/main" id="{6A707C82-6A35-0D4B-7465-2ABDE4DF8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23" y="476672"/>
            <a:ext cx="6337300" cy="3581400"/>
          </a:xfrm>
          <a:prstGeom prst="rect">
            <a:avLst/>
          </a:prstGeom>
        </p:spPr>
      </p:pic>
      <p:pic>
        <p:nvPicPr>
          <p:cNvPr id="6" name="Picture 5" descr="A close-up of a medical report&#10;&#10;Description automatically generated">
            <a:extLst>
              <a:ext uri="{FF2B5EF4-FFF2-40B4-BE49-F238E27FC236}">
                <a16:creationId xmlns:a16="http://schemas.microsoft.com/office/drawing/2014/main" id="{6E055E28-C2C9-E27E-9D08-058C5F48D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310" y="2852936"/>
            <a:ext cx="9149517" cy="2736304"/>
          </a:xfrm>
          <a:prstGeom prst="rect">
            <a:avLst/>
          </a:prstGeom>
          <a:effectLst>
            <a:outerShdw blurRad="50800" dist="38100" dir="13500000" algn="br" rotWithShape="0">
              <a:prstClr val="black">
                <a:alpha val="40000"/>
              </a:prstClr>
            </a:outerShdw>
          </a:effectLst>
        </p:spPr>
      </p:pic>
      <p:sp>
        <p:nvSpPr>
          <p:cNvPr id="7" name="TextBox 6">
            <a:extLst>
              <a:ext uri="{FF2B5EF4-FFF2-40B4-BE49-F238E27FC236}">
                <a16:creationId xmlns:a16="http://schemas.microsoft.com/office/drawing/2014/main" id="{94C9B9B9-93FA-6567-3800-00E89B488C59}"/>
              </a:ext>
            </a:extLst>
          </p:cNvPr>
          <p:cNvSpPr txBox="1"/>
          <p:nvPr/>
        </p:nvSpPr>
        <p:spPr>
          <a:xfrm>
            <a:off x="7330069" y="2852936"/>
            <a:ext cx="4546437"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itchFamily="-72" charset="0"/>
                <a:ea typeface="MS PGothic" charset="0"/>
              </a:rPr>
              <a:t>J Clin Oncol </a:t>
            </a: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2024;42(1):47-58</a:t>
            </a:r>
          </a:p>
        </p:txBody>
      </p:sp>
      <p:sp>
        <p:nvSpPr>
          <p:cNvPr id="10" name="Rectangle 9">
            <a:extLst>
              <a:ext uri="{FF2B5EF4-FFF2-40B4-BE49-F238E27FC236}">
                <a16:creationId xmlns:a16="http://schemas.microsoft.com/office/drawing/2014/main" id="{11D71B39-5AD7-13E8-10DA-093BF160888D}"/>
              </a:ext>
            </a:extLst>
          </p:cNvPr>
          <p:cNvSpPr/>
          <p:nvPr/>
        </p:nvSpPr>
        <p:spPr bwMode="auto">
          <a:xfrm>
            <a:off x="1542419" y="3898422"/>
            <a:ext cx="1162512" cy="159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3" name="TextBox 12">
            <a:extLst>
              <a:ext uri="{FF2B5EF4-FFF2-40B4-BE49-F238E27FC236}">
                <a16:creationId xmlns:a16="http://schemas.microsoft.com/office/drawing/2014/main" id="{ECEBF5FD-E21F-6275-935B-B5805EADEFDE}"/>
              </a:ext>
            </a:extLst>
          </p:cNvPr>
          <p:cNvSpPr txBox="1"/>
          <p:nvPr/>
        </p:nvSpPr>
        <p:spPr>
          <a:xfrm>
            <a:off x="2279576" y="543376"/>
            <a:ext cx="239520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72" charset="0"/>
                <a:ea typeface="MS PGothic" charset="0"/>
              </a:rPr>
              <a:t>Abstract LBA3000</a:t>
            </a:r>
          </a:p>
        </p:txBody>
      </p:sp>
    </p:spTree>
    <p:extLst>
      <p:ext uri="{BB962C8B-B14F-4D97-AF65-F5344CB8AC3E}">
        <p14:creationId xmlns:p14="http://schemas.microsoft.com/office/powerpoint/2010/main" val="384423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43F96-991B-B406-24C0-D11F828094C4}"/>
              </a:ext>
            </a:extLst>
          </p:cNvPr>
          <p:cNvSpPr>
            <a:spLocks noGrp="1"/>
          </p:cNvSpPr>
          <p:nvPr>
            <p:ph type="title"/>
          </p:nvPr>
        </p:nvSpPr>
        <p:spPr/>
        <p:txBody>
          <a:bodyPr/>
          <a:lstStyle/>
          <a:p>
            <a:r>
              <a:rPr lang="en-US" dirty="0"/>
              <a:t>DESTINY-PanTumor02 Phase II Basket Trial Schema</a:t>
            </a:r>
          </a:p>
        </p:txBody>
      </p:sp>
      <p:sp>
        <p:nvSpPr>
          <p:cNvPr id="8" name="TextBox 7">
            <a:extLst>
              <a:ext uri="{FF2B5EF4-FFF2-40B4-BE49-F238E27FC236}">
                <a16:creationId xmlns:a16="http://schemas.microsoft.com/office/drawing/2014/main" id="{E74510E4-A4E5-C4B1-441D-22CB0A5D5C56}"/>
              </a:ext>
            </a:extLst>
          </p:cNvPr>
          <p:cNvSpPr txBox="1"/>
          <p:nvPr/>
        </p:nvSpPr>
        <p:spPr>
          <a:xfrm>
            <a:off x="119335" y="6529897"/>
            <a:ext cx="11151917"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Meric</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-Bernstam F et al. ASCO 2023;Abstract LBA3000; </a:t>
            </a:r>
            <a:r>
              <a:rPr kumimoji="0" lang="en-US" sz="1500" b="0" i="1" u="none" strike="noStrike" kern="1200" cap="none" spc="0" normalizeH="0" baseline="0" noProof="0" dirty="0">
                <a:ln>
                  <a:noFill/>
                </a:ln>
                <a:solidFill>
                  <a:prstClr val="black"/>
                </a:solidFill>
                <a:effectLst/>
                <a:uLnTx/>
                <a:uFillTx/>
                <a:latin typeface="Calibri"/>
                <a:ea typeface="MS PGothic" charset="0"/>
                <a:cs typeface="Arial" charset="0"/>
              </a:rPr>
              <a:t>J Clin Oncol </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2024;42(1):47-58. </a:t>
            </a:r>
          </a:p>
        </p:txBody>
      </p:sp>
      <p:pic>
        <p:nvPicPr>
          <p:cNvPr id="5" name="Picture 4">
            <a:extLst>
              <a:ext uri="{FF2B5EF4-FFF2-40B4-BE49-F238E27FC236}">
                <a16:creationId xmlns:a16="http://schemas.microsoft.com/office/drawing/2014/main" id="{A4EF4691-05CB-4839-E3A4-AC418EDCBD50}"/>
              </a:ext>
            </a:extLst>
          </p:cNvPr>
          <p:cNvPicPr>
            <a:picLocks noChangeAspect="1"/>
          </p:cNvPicPr>
          <p:nvPr/>
        </p:nvPicPr>
        <p:blipFill>
          <a:blip r:embed="rId2"/>
          <a:stretch>
            <a:fillRect/>
          </a:stretch>
        </p:blipFill>
        <p:spPr>
          <a:xfrm>
            <a:off x="914399" y="1807605"/>
            <a:ext cx="10346422" cy="3722188"/>
          </a:xfrm>
          <a:prstGeom prst="rect">
            <a:avLst/>
          </a:prstGeom>
        </p:spPr>
      </p:pic>
      <p:sp>
        <p:nvSpPr>
          <p:cNvPr id="3" name="TextBox 2">
            <a:extLst>
              <a:ext uri="{FF2B5EF4-FFF2-40B4-BE49-F238E27FC236}">
                <a16:creationId xmlns:a16="http://schemas.microsoft.com/office/drawing/2014/main" id="{3C76B09C-D1DE-75ED-D7DC-6AED15C9171F}"/>
              </a:ext>
            </a:extLst>
          </p:cNvPr>
          <p:cNvSpPr txBox="1"/>
          <p:nvPr/>
        </p:nvSpPr>
        <p:spPr>
          <a:xfrm>
            <a:off x="881335" y="5604611"/>
            <a:ext cx="11151917"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2L+ = second or later line of treatment</a:t>
            </a:r>
          </a:p>
        </p:txBody>
      </p:sp>
    </p:spTree>
    <p:extLst>
      <p:ext uri="{BB962C8B-B14F-4D97-AF65-F5344CB8AC3E}">
        <p14:creationId xmlns:p14="http://schemas.microsoft.com/office/powerpoint/2010/main" val="337791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43F96-991B-B406-24C0-D11F828094C4}"/>
              </a:ext>
            </a:extLst>
          </p:cNvPr>
          <p:cNvSpPr>
            <a:spLocks noGrp="1"/>
          </p:cNvSpPr>
          <p:nvPr>
            <p:ph type="title"/>
          </p:nvPr>
        </p:nvSpPr>
        <p:spPr/>
        <p:txBody>
          <a:bodyPr/>
          <a:lstStyle/>
          <a:p>
            <a:r>
              <a:rPr lang="en-US" dirty="0"/>
              <a:t>DESTINY-PanTumor02: Objective Response Rate by HER2 Status</a:t>
            </a:r>
          </a:p>
        </p:txBody>
      </p:sp>
      <p:sp>
        <p:nvSpPr>
          <p:cNvPr id="8" name="TextBox 7">
            <a:extLst>
              <a:ext uri="{FF2B5EF4-FFF2-40B4-BE49-F238E27FC236}">
                <a16:creationId xmlns:a16="http://schemas.microsoft.com/office/drawing/2014/main" id="{E74510E4-A4E5-C4B1-441D-22CB0A5D5C56}"/>
              </a:ext>
            </a:extLst>
          </p:cNvPr>
          <p:cNvSpPr txBox="1"/>
          <p:nvPr/>
        </p:nvSpPr>
        <p:spPr>
          <a:xfrm>
            <a:off x="119335" y="6529897"/>
            <a:ext cx="11151917"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Meric</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-Bernstam F et al. ASCO 2023;Abstract LBA3000; </a:t>
            </a:r>
            <a:r>
              <a:rPr kumimoji="0" lang="en-US" sz="1500" b="0" i="1" u="none" strike="noStrike" kern="1200" cap="none" spc="0" normalizeH="0" baseline="0" noProof="0" dirty="0">
                <a:ln>
                  <a:noFill/>
                </a:ln>
                <a:solidFill>
                  <a:prstClr val="black"/>
                </a:solidFill>
                <a:effectLst/>
                <a:uLnTx/>
                <a:uFillTx/>
                <a:latin typeface="Calibri"/>
                <a:ea typeface="MS PGothic" charset="0"/>
                <a:cs typeface="Arial" charset="0"/>
              </a:rPr>
              <a:t>J Clin Oncol </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2024;42(1):47-58. </a:t>
            </a:r>
          </a:p>
        </p:txBody>
      </p:sp>
      <p:pic>
        <p:nvPicPr>
          <p:cNvPr id="3" name="Picture 2" descr="A graph of different colored bars&#10;&#10;Description automatically generated">
            <a:extLst>
              <a:ext uri="{FF2B5EF4-FFF2-40B4-BE49-F238E27FC236}">
                <a16:creationId xmlns:a16="http://schemas.microsoft.com/office/drawing/2014/main" id="{BD0036F4-E33E-2DFD-F95F-FC94FC50B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16" y="1556792"/>
            <a:ext cx="10519555" cy="4196556"/>
          </a:xfrm>
          <a:prstGeom prst="rect">
            <a:avLst/>
          </a:prstGeom>
        </p:spPr>
      </p:pic>
    </p:spTree>
    <p:extLst>
      <p:ext uri="{BB962C8B-B14F-4D97-AF65-F5344CB8AC3E}">
        <p14:creationId xmlns:p14="http://schemas.microsoft.com/office/powerpoint/2010/main" val="354251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9DD35B-AF7D-9C8A-26F8-728A8506D2B5}"/>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984005"/>
            <a:ext cx="10358967" cy="4677243"/>
          </a:xfrm>
        </p:spPr>
        <p:txBody>
          <a:bodyPr/>
          <a:lstStyle/>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Pfisterer</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J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Optimal treatment duration of bevacizumab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as front-line therapy for advanced OC: AGO-OVAR 17 </a:t>
            </a:r>
            <a:r>
              <a:rPr lang="en-US" sz="1900" kern="100" dirty="0">
                <a:effectLst/>
                <a:latin typeface="Calibri" panose="020F0502020204030204" pitchFamily="34" charset="0"/>
                <a:ea typeface="Calibri" panose="020F0502020204030204" pitchFamily="34" charset="0"/>
                <a:cs typeface="Calibri" panose="020F0502020204030204" pitchFamily="34" charset="0"/>
              </a:rPr>
              <a:t>BOOST</a:t>
            </a:r>
            <a:r>
              <a:rPr lang="en-US" sz="1900" b="0" kern="100" dirty="0">
                <a:effectLst/>
                <a:latin typeface="Calibri" panose="020F0502020204030204" pitchFamily="34" charset="0"/>
                <a:ea typeface="Calibri" panose="020F0502020204030204" pitchFamily="34" charset="0"/>
                <a:cs typeface="Calibri" panose="020F0502020204030204" pitchFamily="34" charset="0"/>
              </a:rPr>
              <a:t>/GINECO OV118/ENGOT Ov-15 open-label randomized Phase III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2023;41(4):893-902.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indent="-223838">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DiSilvestro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 et al; SOLO1 Investigators. Overall survival with </a:t>
            </a:r>
            <a:r>
              <a:rPr lang="en-US" sz="1900" kern="100" dirty="0">
                <a:effectLst/>
                <a:latin typeface="Calibri" panose="020F0502020204030204" pitchFamily="34" charset="0"/>
                <a:ea typeface="Calibri" panose="020F0502020204030204" pitchFamily="34" charset="0"/>
                <a:cs typeface="Calibri" panose="020F0502020204030204" pitchFamily="34" charset="0"/>
              </a:rPr>
              <a:t>maintenance olaparib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at a 7-year follow-up in patients with newly diagnosed advanced OC and a BRCA mutation: The </a:t>
            </a:r>
            <a:r>
              <a:rPr lang="en-US" sz="1900" kern="100" dirty="0">
                <a:effectLst/>
                <a:latin typeface="Calibri" panose="020F0502020204030204" pitchFamily="34" charset="0"/>
                <a:ea typeface="Calibri" panose="020F0502020204030204" pitchFamily="34" charset="0"/>
                <a:cs typeface="Calibri" panose="020F0502020204030204" pitchFamily="34" charset="0"/>
              </a:rPr>
              <a:t>SOLO1</a:t>
            </a:r>
            <a:r>
              <a:rPr lang="en-US" sz="1900" b="0" kern="100" dirty="0">
                <a:effectLst/>
                <a:latin typeface="Calibri" panose="020F0502020204030204" pitchFamily="34" charset="0"/>
                <a:ea typeface="Calibri" panose="020F0502020204030204" pitchFamily="34" charset="0"/>
                <a:cs typeface="Calibri" panose="020F0502020204030204" pitchFamily="34" charset="0"/>
              </a:rPr>
              <a:t>/GOG 3004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J Clin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2023;41(3):609-17.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González-Martín A et al. Progression-free survival and safety at 3.5 years of follow-up: Results from the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randomised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Phase III </a:t>
            </a:r>
            <a:r>
              <a:rPr lang="en-US" sz="1900" kern="100" dirty="0">
                <a:effectLst/>
                <a:latin typeface="Calibri" panose="020F0502020204030204" pitchFamily="34" charset="0"/>
                <a:ea typeface="Calibri" panose="020F0502020204030204" pitchFamily="34" charset="0"/>
                <a:cs typeface="Calibri" panose="020F0502020204030204" pitchFamily="34" charset="0"/>
              </a:rPr>
              <a:t>PRIMA</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/ENGOT-OV26/GOG-3012 trial of </a:t>
            </a:r>
            <a:r>
              <a:rPr lang="en-US" sz="1900" kern="100" dirty="0">
                <a:effectLst/>
                <a:latin typeface="Calibri" panose="020F0502020204030204" pitchFamily="34" charset="0"/>
                <a:ea typeface="Calibri" panose="020F0502020204030204" pitchFamily="34" charset="0"/>
                <a:cs typeface="Calibri" panose="020F0502020204030204" pitchFamily="34" charset="0"/>
              </a:rPr>
              <a:t>niraparib maintenance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treatment in patients with newly diagnosed OC. </a:t>
            </a:r>
            <a:r>
              <a:rPr lang="en-US" sz="1900" b="0" i="1" kern="100" dirty="0" err="1">
                <a:effectLst/>
                <a:latin typeface="Calibri" panose="020F0502020204030204" pitchFamily="34" charset="0"/>
                <a:ea typeface="Calibri" panose="020F0502020204030204" pitchFamily="34" charset="0"/>
                <a:cs typeface="Calibri" panose="020F0502020204030204" pitchFamily="34" charset="0"/>
              </a:rPr>
              <a:t>Eur</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 J Cancer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2023;189:112908. </a:t>
            </a: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Ray-</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Coquard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I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Olaparib plus bevacizumab first-line maintenance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ovarian cancer: Final overall survival results from the </a:t>
            </a:r>
            <a:r>
              <a:rPr lang="en-US" sz="1900" kern="100" dirty="0">
                <a:effectLst/>
                <a:latin typeface="Calibri" panose="020F0502020204030204" pitchFamily="34" charset="0"/>
                <a:ea typeface="Calibri" panose="020F0502020204030204" pitchFamily="34" charset="0"/>
                <a:cs typeface="Calibri" panose="020F0502020204030204" pitchFamily="34" charset="0"/>
              </a:rPr>
              <a:t>PAOLA-1</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/ENGOT-ov25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Ann Oncol</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2023;34(8):681-92. </a:t>
            </a:r>
          </a:p>
          <a:p>
            <a:pPr marL="233363" marR="0" indent="-223838">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Harter P et al</a:t>
            </a:r>
            <a:r>
              <a:rPr lang="en-US" sz="1900" kern="100" dirty="0">
                <a:effectLst/>
                <a:latin typeface="Calibri" panose="020F0502020204030204" pitchFamily="34" charset="0"/>
                <a:ea typeface="Calibri" panose="020F0502020204030204" pitchFamily="34" charset="0"/>
                <a:cs typeface="Calibri" panose="020F0502020204030204" pitchFamily="34" charset="0"/>
              </a:rPr>
              <a:t>. Durvalumab with paclitaxel/carboplatin (PC) and bevacizumab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bev</a:t>
            </a:r>
            <a:r>
              <a:rPr lang="en-US" sz="1900" kern="100" dirty="0">
                <a:effectLst/>
                <a:latin typeface="Calibri" panose="020F0502020204030204" pitchFamily="34" charset="0"/>
                <a:ea typeface="Calibri" panose="020F0502020204030204" pitchFamily="34" charset="0"/>
                <a:cs typeface="Calibri" panose="020F0502020204030204" pitchFamily="34" charset="0"/>
              </a:rPr>
              <a:t>), followed by maintenance durvalumab,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bev</a:t>
            </a:r>
            <a:r>
              <a:rPr lang="en-US" sz="1900" kern="100" dirty="0">
                <a:effectLst/>
                <a:latin typeface="Calibri" panose="020F0502020204030204" pitchFamily="34" charset="0"/>
                <a:ea typeface="Calibri" panose="020F0502020204030204" pitchFamily="34" charset="0"/>
                <a:cs typeface="Calibri" panose="020F0502020204030204" pitchFamily="34" charset="0"/>
              </a:rPr>
              <a:t>, and olaparib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(pts) with newly diagnosed advanced ovarian cancer (AOC) without a tumor BRCA1/2 mutation (non-</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tBRCAm</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Results from the randomized, placebo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pbo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)-controlled phase III </a:t>
            </a:r>
            <a:r>
              <a:rPr lang="en-US" sz="1900" kern="100" dirty="0">
                <a:effectLst/>
                <a:latin typeface="Calibri" panose="020F0502020204030204" pitchFamily="34" charset="0"/>
                <a:ea typeface="Calibri" panose="020F0502020204030204" pitchFamily="34" charset="0"/>
                <a:cs typeface="Calibri" panose="020F0502020204030204" pitchFamily="34" charset="0"/>
              </a:rPr>
              <a:t>DUO-O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trial. ASCO 2023;Abstract LBA5506.</a:t>
            </a:r>
          </a:p>
          <a:p>
            <a:pPr marL="9525" marR="0" indent="0">
              <a:spcBef>
                <a:spcPts val="0"/>
              </a:spcBef>
              <a:spcAft>
                <a:spcPts val="300"/>
              </a:spcAft>
              <a:buNone/>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8404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A2EAC-1D1F-2C0D-448C-38541907CDA1}"/>
              </a:ext>
            </a:extLst>
          </p:cNvPr>
          <p:cNvPicPr>
            <a:picLocks noChangeAspect="1"/>
          </p:cNvPicPr>
          <p:nvPr/>
        </p:nvPicPr>
        <p:blipFill>
          <a:blip r:embed="rId2"/>
          <a:stretch>
            <a:fillRect/>
          </a:stretch>
        </p:blipFill>
        <p:spPr>
          <a:xfrm>
            <a:off x="501066" y="1232756"/>
            <a:ext cx="11189867" cy="4392488"/>
          </a:xfrm>
          <a:prstGeom prst="rect">
            <a:avLst/>
          </a:prstGeom>
        </p:spPr>
      </p:pic>
      <p:sp>
        <p:nvSpPr>
          <p:cNvPr id="8" name="TextBox 7">
            <a:extLst>
              <a:ext uri="{FF2B5EF4-FFF2-40B4-BE49-F238E27FC236}">
                <a16:creationId xmlns:a16="http://schemas.microsoft.com/office/drawing/2014/main" id="{E74510E4-A4E5-C4B1-441D-22CB0A5D5C56}"/>
              </a:ext>
            </a:extLst>
          </p:cNvPr>
          <p:cNvSpPr txBox="1"/>
          <p:nvPr/>
        </p:nvSpPr>
        <p:spPr>
          <a:xfrm>
            <a:off x="8832304" y="5317467"/>
            <a:ext cx="3088130" cy="307777"/>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S PGothic" charset="0"/>
                <a:cs typeface="Arial" charset="0"/>
              </a:rPr>
              <a:t>J Clin Oncol</a:t>
            </a:r>
            <a:r>
              <a:rPr kumimoji="0" lang="en-US" sz="1400" b="0" i="0" u="none" strike="noStrike" kern="1200" cap="none" spc="0" normalizeH="0" baseline="0" noProof="0" dirty="0">
                <a:ln>
                  <a:noFill/>
                </a:ln>
                <a:solidFill>
                  <a:prstClr val="black"/>
                </a:solidFill>
                <a:effectLst/>
                <a:uLnTx/>
                <a:uFillTx/>
                <a:latin typeface="Calibri"/>
                <a:ea typeface="MS PGothic" charset="0"/>
                <a:cs typeface="Arial" charset="0"/>
              </a:rPr>
              <a:t> 2023;41(15):2789-99.</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Arial" charset="0"/>
            </a:endParaRPr>
          </a:p>
        </p:txBody>
      </p:sp>
    </p:spTree>
    <p:extLst>
      <p:ext uri="{BB962C8B-B14F-4D97-AF65-F5344CB8AC3E}">
        <p14:creationId xmlns:p14="http://schemas.microsoft.com/office/powerpoint/2010/main" val="4265755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43F96-991B-B406-24C0-D11F828094C4}"/>
              </a:ext>
            </a:extLst>
          </p:cNvPr>
          <p:cNvSpPr>
            <a:spLocks noGrp="1"/>
          </p:cNvSpPr>
          <p:nvPr>
            <p:ph type="title"/>
          </p:nvPr>
        </p:nvSpPr>
        <p:spPr>
          <a:xfrm>
            <a:off x="1" y="271901"/>
            <a:ext cx="12192000" cy="648072"/>
          </a:xfrm>
        </p:spPr>
        <p:txBody>
          <a:bodyPr/>
          <a:lstStyle/>
          <a:p>
            <a:r>
              <a:rPr lang="en-US" dirty="0"/>
              <a:t>STATICE: Trastuzumab </a:t>
            </a:r>
            <a:r>
              <a:rPr lang="en-US" dirty="0" err="1"/>
              <a:t>Deruxtecan</a:t>
            </a:r>
            <a:r>
              <a:rPr lang="en-US" dirty="0"/>
              <a:t> for Uterine Carcinosarcoma — Response</a:t>
            </a:r>
          </a:p>
        </p:txBody>
      </p:sp>
      <p:sp>
        <p:nvSpPr>
          <p:cNvPr id="3" name="TextBox 2">
            <a:extLst>
              <a:ext uri="{FF2B5EF4-FFF2-40B4-BE49-F238E27FC236}">
                <a16:creationId xmlns:a16="http://schemas.microsoft.com/office/drawing/2014/main" id="{CB929D89-5A30-2036-C5B0-F30567664644}"/>
              </a:ext>
            </a:extLst>
          </p:cNvPr>
          <p:cNvSpPr txBox="1"/>
          <p:nvPr/>
        </p:nvSpPr>
        <p:spPr>
          <a:xfrm>
            <a:off x="0" y="6550095"/>
            <a:ext cx="4608513"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Nishikawa T et al. </a:t>
            </a:r>
            <a:r>
              <a:rPr kumimoji="0" lang="en-US" sz="1500" b="0" i="1" u="none" strike="noStrike" kern="1200" cap="none" spc="0" normalizeH="0" baseline="0" noProof="0" dirty="0">
                <a:ln>
                  <a:noFill/>
                </a:ln>
                <a:solidFill>
                  <a:prstClr val="black"/>
                </a:solidFill>
                <a:effectLst/>
                <a:uLnTx/>
                <a:uFillTx/>
                <a:latin typeface="Calibri"/>
                <a:ea typeface="MS PGothic" charset="0"/>
                <a:cs typeface="Arial" charset="0"/>
              </a:rPr>
              <a:t>J Clin Oncol</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 2023;41(15):2789-99. </a:t>
            </a:r>
          </a:p>
        </p:txBody>
      </p:sp>
      <p:pic>
        <p:nvPicPr>
          <p:cNvPr id="5" name="Picture 4">
            <a:extLst>
              <a:ext uri="{FF2B5EF4-FFF2-40B4-BE49-F238E27FC236}">
                <a16:creationId xmlns:a16="http://schemas.microsoft.com/office/drawing/2014/main" id="{18C7B8BE-264A-5C2A-006B-F1FF4EEB119A}"/>
              </a:ext>
            </a:extLst>
          </p:cNvPr>
          <p:cNvPicPr>
            <a:picLocks noChangeAspect="1"/>
          </p:cNvPicPr>
          <p:nvPr/>
        </p:nvPicPr>
        <p:blipFill>
          <a:blip r:embed="rId2"/>
          <a:stretch>
            <a:fillRect/>
          </a:stretch>
        </p:blipFill>
        <p:spPr>
          <a:xfrm>
            <a:off x="334230" y="1772816"/>
            <a:ext cx="11523539" cy="3600400"/>
          </a:xfrm>
          <a:prstGeom prst="rect">
            <a:avLst/>
          </a:prstGeom>
        </p:spPr>
      </p:pic>
      <p:sp>
        <p:nvSpPr>
          <p:cNvPr id="6" name="TextBox 5">
            <a:extLst>
              <a:ext uri="{FF2B5EF4-FFF2-40B4-BE49-F238E27FC236}">
                <a16:creationId xmlns:a16="http://schemas.microsoft.com/office/drawing/2014/main" id="{9B33DA32-9D46-9BC9-E363-337D4613889D}"/>
              </a:ext>
            </a:extLst>
          </p:cNvPr>
          <p:cNvSpPr txBox="1"/>
          <p:nvPr/>
        </p:nvSpPr>
        <p:spPr>
          <a:xfrm>
            <a:off x="2135560" y="2348880"/>
            <a:ext cx="1800200"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72" charset="0"/>
                <a:ea typeface="MS PGothic" charset="0"/>
              </a:rPr>
              <a:t>HER2-High (n=22)</a:t>
            </a:r>
          </a:p>
        </p:txBody>
      </p:sp>
      <p:sp>
        <p:nvSpPr>
          <p:cNvPr id="7" name="TextBox 6">
            <a:extLst>
              <a:ext uri="{FF2B5EF4-FFF2-40B4-BE49-F238E27FC236}">
                <a16:creationId xmlns:a16="http://schemas.microsoft.com/office/drawing/2014/main" id="{9DEA2FFF-91F1-BA44-B719-903A93E3E592}"/>
              </a:ext>
            </a:extLst>
          </p:cNvPr>
          <p:cNvSpPr txBox="1"/>
          <p:nvPr/>
        </p:nvSpPr>
        <p:spPr>
          <a:xfrm>
            <a:off x="7968208" y="2348880"/>
            <a:ext cx="1800200"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CC"/>
                </a:solidFill>
                <a:effectLst/>
                <a:uLnTx/>
                <a:uFillTx/>
                <a:latin typeface="Arial" pitchFamily="-72" charset="0"/>
                <a:ea typeface="MS PGothic" charset="0"/>
              </a:rPr>
              <a:t>HER2-Low (n=10)</a:t>
            </a:r>
          </a:p>
        </p:txBody>
      </p:sp>
      <p:sp>
        <p:nvSpPr>
          <p:cNvPr id="2" name="Rectangle 1">
            <a:extLst>
              <a:ext uri="{FF2B5EF4-FFF2-40B4-BE49-F238E27FC236}">
                <a16:creationId xmlns:a16="http://schemas.microsoft.com/office/drawing/2014/main" id="{0B095467-4FD3-203C-7376-870E9E47F911}"/>
              </a:ext>
            </a:extLst>
          </p:cNvPr>
          <p:cNvSpPr/>
          <p:nvPr/>
        </p:nvSpPr>
        <p:spPr bwMode="auto">
          <a:xfrm>
            <a:off x="334230" y="1772816"/>
            <a:ext cx="361170"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AA0F8C9C-7BAF-8909-D170-F74FBF0AD845}"/>
              </a:ext>
            </a:extLst>
          </p:cNvPr>
          <p:cNvSpPr/>
          <p:nvPr/>
        </p:nvSpPr>
        <p:spPr bwMode="auto">
          <a:xfrm>
            <a:off x="6143359" y="1772816"/>
            <a:ext cx="361170"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9066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How, specifically, are you monitoring for interstitial lung disease (ILD) in your patients receiving T-DXd?</a:t>
            </a:r>
          </a:p>
          <a:p>
            <a:r>
              <a:rPr lang="en-US" dirty="0"/>
              <a:t>At what level of ILD are you permanently discontinuing treatment even after resolution of symptoms?  </a:t>
            </a:r>
          </a:p>
        </p:txBody>
      </p:sp>
    </p:spTree>
    <p:extLst>
      <p:ext uri="{BB962C8B-B14F-4D97-AF65-F5344CB8AC3E}">
        <p14:creationId xmlns:p14="http://schemas.microsoft.com/office/powerpoint/2010/main" val="1330412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68EA3BA-BB28-F741-A0E4-41ABB08C23B4}"/>
              </a:ext>
            </a:extLst>
          </p:cNvPr>
          <p:cNvGrpSpPr/>
          <p:nvPr/>
        </p:nvGrpSpPr>
        <p:grpSpPr>
          <a:xfrm>
            <a:off x="2135560" y="1638700"/>
            <a:ext cx="3830585" cy="4230080"/>
            <a:chOff x="882501" y="1389213"/>
            <a:chExt cx="2335578" cy="2449093"/>
          </a:xfrm>
        </p:grpSpPr>
        <p:pic>
          <p:nvPicPr>
            <p:cNvPr id="15" name="Picture 14">
              <a:extLst>
                <a:ext uri="{FF2B5EF4-FFF2-40B4-BE49-F238E27FC236}">
                  <a16:creationId xmlns:a16="http://schemas.microsoft.com/office/drawing/2014/main" id="{EAA8410A-2C40-4447-9BAE-9B9E5404E5F3}"/>
                </a:ext>
              </a:extLst>
            </p:cNvPr>
            <p:cNvPicPr>
              <a:picLocks noChangeAspect="1"/>
            </p:cNvPicPr>
            <p:nvPr/>
          </p:nvPicPr>
          <p:blipFill rotWithShape="1">
            <a:blip r:embed="rId2"/>
            <a:srcRect l="9385" t="5487" b="50611"/>
            <a:stretch/>
          </p:blipFill>
          <p:spPr>
            <a:xfrm>
              <a:off x="882501" y="1435395"/>
              <a:ext cx="2335578" cy="2402911"/>
            </a:xfrm>
            <a:prstGeom prst="rect">
              <a:avLst/>
            </a:prstGeom>
          </p:spPr>
        </p:pic>
        <p:pic>
          <p:nvPicPr>
            <p:cNvPr id="6" name="Picture 5">
              <a:extLst>
                <a:ext uri="{FF2B5EF4-FFF2-40B4-BE49-F238E27FC236}">
                  <a16:creationId xmlns:a16="http://schemas.microsoft.com/office/drawing/2014/main" id="{C6FFE653-7FCA-8C4E-876F-589424EAB7DE}"/>
                </a:ext>
              </a:extLst>
            </p:cNvPr>
            <p:cNvPicPr>
              <a:picLocks noChangeAspect="1"/>
            </p:cNvPicPr>
            <p:nvPr/>
          </p:nvPicPr>
          <p:blipFill>
            <a:blip r:embed="rId3"/>
            <a:stretch>
              <a:fillRect/>
            </a:stretch>
          </p:blipFill>
          <p:spPr>
            <a:xfrm>
              <a:off x="1919440" y="1761065"/>
              <a:ext cx="72000" cy="46588"/>
            </a:xfrm>
            <a:prstGeom prst="rect">
              <a:avLst/>
            </a:prstGeom>
          </p:spPr>
        </p:pic>
        <p:pic>
          <p:nvPicPr>
            <p:cNvPr id="8" name="Picture 7">
              <a:extLst>
                <a:ext uri="{FF2B5EF4-FFF2-40B4-BE49-F238E27FC236}">
                  <a16:creationId xmlns:a16="http://schemas.microsoft.com/office/drawing/2014/main" id="{FCC11F6B-A947-E640-BD52-54B58C09DD97}"/>
                </a:ext>
              </a:extLst>
            </p:cNvPr>
            <p:cNvPicPr>
              <a:picLocks noChangeAspect="1"/>
            </p:cNvPicPr>
            <p:nvPr/>
          </p:nvPicPr>
          <p:blipFill>
            <a:blip r:embed="rId3"/>
            <a:stretch>
              <a:fillRect/>
            </a:stretch>
          </p:blipFill>
          <p:spPr>
            <a:xfrm>
              <a:off x="2114173" y="1761065"/>
              <a:ext cx="72000" cy="46588"/>
            </a:xfrm>
            <a:prstGeom prst="rect">
              <a:avLst/>
            </a:prstGeom>
          </p:spPr>
        </p:pic>
        <p:sp>
          <p:nvSpPr>
            <p:cNvPr id="7" name="Pie 6">
              <a:extLst>
                <a:ext uri="{FF2B5EF4-FFF2-40B4-BE49-F238E27FC236}">
                  <a16:creationId xmlns:a16="http://schemas.microsoft.com/office/drawing/2014/main" id="{5BB55B1D-560E-DE45-9739-F78968A1E603}"/>
                </a:ext>
              </a:extLst>
            </p:cNvPr>
            <p:cNvSpPr/>
            <p:nvPr/>
          </p:nvSpPr>
          <p:spPr>
            <a:xfrm rot="8025157">
              <a:off x="1770260" y="1521590"/>
              <a:ext cx="555023" cy="290269"/>
            </a:xfrm>
            <a:prstGeom prst="pie">
              <a:avLst>
                <a:gd name="adj1" fmla="val 720196"/>
                <a:gd name="adj2" fmla="val 15426517"/>
              </a:avLst>
            </a:prstGeom>
            <a:solidFill>
              <a:schemeClr val="tx2"/>
            </a:solidFill>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pic>
          <p:nvPicPr>
            <p:cNvPr id="10" name="Picture 9">
              <a:extLst>
                <a:ext uri="{FF2B5EF4-FFF2-40B4-BE49-F238E27FC236}">
                  <a16:creationId xmlns:a16="http://schemas.microsoft.com/office/drawing/2014/main" id="{12B4DD6F-4A1F-A445-A770-DA790603687D}"/>
                </a:ext>
              </a:extLst>
            </p:cNvPr>
            <p:cNvPicPr>
              <a:picLocks/>
            </p:cNvPicPr>
            <p:nvPr/>
          </p:nvPicPr>
          <p:blipFill>
            <a:blip r:embed="rId4"/>
            <a:stretch>
              <a:fillRect/>
            </a:stretch>
          </p:blipFill>
          <p:spPr>
            <a:xfrm>
              <a:off x="1969289" y="1919720"/>
              <a:ext cx="162000" cy="72000"/>
            </a:xfrm>
            <a:prstGeom prst="rect">
              <a:avLst/>
            </a:prstGeom>
          </p:spPr>
        </p:pic>
      </p:grpSp>
      <p:sp>
        <p:nvSpPr>
          <p:cNvPr id="48" name="Rounded Rectangle 47">
            <a:extLst>
              <a:ext uri="{FF2B5EF4-FFF2-40B4-BE49-F238E27FC236}">
                <a16:creationId xmlns:a16="http://schemas.microsoft.com/office/drawing/2014/main" id="{01E86E40-E5E3-0A4F-A43E-85C0E76D4AF7}"/>
              </a:ext>
            </a:extLst>
          </p:cNvPr>
          <p:cNvSpPr/>
          <p:nvPr/>
        </p:nvSpPr>
        <p:spPr>
          <a:xfrm>
            <a:off x="5067452" y="1474789"/>
            <a:ext cx="2562284" cy="4320000"/>
          </a:xfrm>
          <a:prstGeom prst="roundRect">
            <a:avLst>
              <a:gd name="adj" fmla="val 8536"/>
            </a:avLst>
          </a:prstGeom>
          <a:solidFill>
            <a:schemeClr val="accent4">
              <a:lumMod val="40000"/>
              <a:lumOff val="60000"/>
              <a:alpha val="16863"/>
            </a:schemeClr>
          </a:solidFill>
          <a:ln>
            <a:solidFill>
              <a:schemeClr val="accent4">
                <a:lumMod val="40000"/>
                <a:lumOff val="60000"/>
              </a:schemeClr>
            </a:solidFill>
          </a:ln>
        </p:spPr>
        <p:txBody>
          <a:bodyPr wrap="square" rtlCol="0" anchor="ctr">
            <a:no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31" name="Text Placeholder 11">
            <a:extLst>
              <a:ext uri="{FF2B5EF4-FFF2-40B4-BE49-F238E27FC236}">
                <a16:creationId xmlns:a16="http://schemas.microsoft.com/office/drawing/2014/main" id="{790F6D7B-A4C6-4040-8D87-7D0161F8C548}"/>
              </a:ext>
            </a:extLst>
          </p:cNvPr>
          <p:cNvSpPr txBox="1">
            <a:spLocks/>
          </p:cNvSpPr>
          <p:nvPr/>
        </p:nvSpPr>
        <p:spPr>
          <a:xfrm>
            <a:off x="5771628" y="6593494"/>
            <a:ext cx="6384768" cy="214267"/>
          </a:xfrm>
          <a:prstGeom prst="rect">
            <a:avLst/>
          </a:prstGeom>
        </p:spPr>
        <p:txBody>
          <a:bodyPr/>
          <a:lstStyle>
            <a:lvl1pPr marL="342900" indent="-3429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tx1">
                    <a:lumMod val="50000"/>
                    <a:lumOff val="50000"/>
                  </a:schemeClr>
                </a:solidFill>
                <a:latin typeface="Arial" panose="020B0604020202020204" pitchFamily="34" charset="0"/>
                <a:ea typeface="MS PGothic" pitchFamily="34" charset="-128"/>
                <a:cs typeface="Arial" panose="020B0604020202020204" pitchFamily="34" charset="0"/>
              </a:defRPr>
            </a:lvl2pPr>
            <a:lvl3pPr marL="1143000" indent="-228600" algn="l" defTabSz="457200" rtl="0" eaLnBrk="1" fontAlgn="base" hangingPunct="1">
              <a:spcBef>
                <a:spcPct val="20000"/>
              </a:spcBef>
              <a:spcAft>
                <a:spcPct val="0"/>
              </a:spcAft>
              <a:buClr>
                <a:schemeClr val="tx1"/>
              </a:buClr>
              <a:buSzPct val="35000"/>
              <a:buFont typeface="Wingdings" panose="05000000000000000000" pitchFamily="2" charset="2"/>
              <a:buChar char="u"/>
              <a:defRPr sz="1600" kern="1200">
                <a:solidFill>
                  <a:schemeClr val="bg1">
                    <a:lumMod val="65000"/>
                  </a:schemeClr>
                </a:solidFill>
                <a:latin typeface="Arial" panose="020B0604020202020204" pitchFamily="34" charset="0"/>
                <a:ea typeface="MS PGothic" pitchFamily="34" charset="-128"/>
                <a:cs typeface="Arial" panose="020B0604020202020204"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609585" rtl="0" eaLnBrk="1" fontAlgn="base" latinLnBrk="0" hangingPunct="1">
              <a:lnSpc>
                <a:spcPct val="100000"/>
              </a:lnSpc>
              <a:spcBef>
                <a:spcPct val="20000"/>
              </a:spcBef>
              <a:spcAft>
                <a:spcPct val="0"/>
              </a:spcAft>
              <a:buClr>
                <a:prstClr val="black"/>
              </a:buClr>
              <a:buSzPct val="35000"/>
              <a:buFont typeface="Wingdings" panose="05000000000000000000" pitchFamily="2" charset="2"/>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Modi et al, NEJM 2022.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Hackshaw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BCRT 2022; Powell, ESMO Open 2022;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Abuhelwa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 Drugs 2022;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sp>
        <p:nvSpPr>
          <p:cNvPr id="23" name="Rectangle 22">
            <a:extLst>
              <a:ext uri="{FF2B5EF4-FFF2-40B4-BE49-F238E27FC236}">
                <a16:creationId xmlns:a16="http://schemas.microsoft.com/office/drawing/2014/main" id="{65EED492-B4D4-9041-8107-FCB725BEAA34}"/>
              </a:ext>
            </a:extLst>
          </p:cNvPr>
          <p:cNvSpPr/>
          <p:nvPr/>
        </p:nvSpPr>
        <p:spPr>
          <a:xfrm>
            <a:off x="5481093" y="2283959"/>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Fatigue 48%</a:t>
            </a:r>
          </a:p>
        </p:txBody>
      </p:sp>
      <p:sp>
        <p:nvSpPr>
          <p:cNvPr id="24" name="Rectangle 23">
            <a:extLst>
              <a:ext uri="{FF2B5EF4-FFF2-40B4-BE49-F238E27FC236}">
                <a16:creationId xmlns:a16="http://schemas.microsoft.com/office/drawing/2014/main" id="{396F31E1-5A71-7942-923E-7A0CD2E623F7}"/>
              </a:ext>
            </a:extLst>
          </p:cNvPr>
          <p:cNvSpPr/>
          <p:nvPr/>
        </p:nvSpPr>
        <p:spPr>
          <a:xfrm>
            <a:off x="5115311" y="2964761"/>
            <a:ext cx="2616040"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Interstitial lung disease 12%</a:t>
            </a:r>
          </a:p>
        </p:txBody>
      </p:sp>
      <p:sp>
        <p:nvSpPr>
          <p:cNvPr id="26" name="Rectangle 25">
            <a:extLst>
              <a:ext uri="{FF2B5EF4-FFF2-40B4-BE49-F238E27FC236}">
                <a16:creationId xmlns:a16="http://schemas.microsoft.com/office/drawing/2014/main" id="{BE1C4678-765E-7448-B45E-6524AAA6E398}"/>
              </a:ext>
            </a:extLst>
          </p:cNvPr>
          <p:cNvSpPr/>
          <p:nvPr/>
        </p:nvSpPr>
        <p:spPr>
          <a:xfrm>
            <a:off x="5687903" y="4894137"/>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C00000"/>
                </a:solidFill>
                <a:effectLst/>
                <a:uLnTx/>
                <a:uFillTx/>
                <a:latin typeface="Calibri" panose="020F0502020204030204" pitchFamily="34" charset="0"/>
                <a:ea typeface="MS PGothic" panose="020B0600070205080204" pitchFamily="34" charset="-128"/>
                <a:cs typeface="+mn-cs"/>
              </a:rPr>
              <a:t>Nausea 73%</a:t>
            </a:r>
          </a:p>
        </p:txBody>
      </p:sp>
      <p:cxnSp>
        <p:nvCxnSpPr>
          <p:cNvPr id="38" name="Straight Arrow Connector 37">
            <a:extLst>
              <a:ext uri="{FF2B5EF4-FFF2-40B4-BE49-F238E27FC236}">
                <a16:creationId xmlns:a16="http://schemas.microsoft.com/office/drawing/2014/main" id="{973FB68A-A153-9549-BBA4-D1D61D44AAE8}"/>
              </a:ext>
            </a:extLst>
          </p:cNvPr>
          <p:cNvCxnSpPr>
            <a:cxnSpLocks/>
          </p:cNvCxnSpPr>
          <p:nvPr/>
        </p:nvCxnSpPr>
        <p:spPr>
          <a:xfrm flipH="1" flipV="1">
            <a:off x="4519612" y="2540816"/>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713234B-E59F-8744-90BF-F23CA730C190}"/>
              </a:ext>
            </a:extLst>
          </p:cNvPr>
          <p:cNvCxnSpPr>
            <a:cxnSpLocks/>
          </p:cNvCxnSpPr>
          <p:nvPr/>
        </p:nvCxnSpPr>
        <p:spPr>
          <a:xfrm flipH="1" flipV="1">
            <a:off x="4502498" y="3191056"/>
            <a:ext cx="384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71CC0E0-1C28-0243-8CA0-360E6C31303A}"/>
              </a:ext>
            </a:extLst>
          </p:cNvPr>
          <p:cNvCxnSpPr>
            <a:cxnSpLocks/>
          </p:cNvCxnSpPr>
          <p:nvPr/>
        </p:nvCxnSpPr>
        <p:spPr>
          <a:xfrm flipH="1">
            <a:off x="4273714" y="3277386"/>
            <a:ext cx="841597" cy="33629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C226F55-1056-0447-8788-259FA8C7CDAB}"/>
              </a:ext>
            </a:extLst>
          </p:cNvPr>
          <p:cNvCxnSpPr>
            <a:cxnSpLocks/>
          </p:cNvCxnSpPr>
          <p:nvPr/>
        </p:nvCxnSpPr>
        <p:spPr>
          <a:xfrm flipH="1" flipV="1">
            <a:off x="4322935" y="4951308"/>
            <a:ext cx="124800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7232ABBF-2626-C449-94DA-24F432CED6CB}"/>
              </a:ext>
            </a:extLst>
          </p:cNvPr>
          <p:cNvSpPr/>
          <p:nvPr/>
        </p:nvSpPr>
        <p:spPr>
          <a:xfrm>
            <a:off x="5067452" y="1522780"/>
            <a:ext cx="2562284" cy="4247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2400" b="1" i="0" u="none" strike="noStrike" kern="0" cap="none" spc="0" normalizeH="0" baseline="0" noProof="0" dirty="0">
                <a:ln>
                  <a:noFill/>
                </a:ln>
                <a:solidFill>
                  <a:srgbClr val="32502D">
                    <a:lumMod val="75000"/>
                  </a:srgbClr>
                </a:solidFill>
                <a:effectLst/>
                <a:uLnTx/>
                <a:uFillTx/>
                <a:latin typeface="Calibri" panose="020F0502020204030204" pitchFamily="34" charset="0"/>
                <a:ea typeface="MS PGothic" panose="020B0600070205080204" pitchFamily="34" charset="-128"/>
                <a:cs typeface="+mn-cs"/>
              </a:rPr>
              <a:t>T-</a:t>
            </a:r>
            <a:r>
              <a:rPr kumimoji="0" lang="en-GB" sz="2400" b="1" i="0" u="none" strike="noStrike" kern="0" cap="none" spc="0" normalizeH="0" baseline="0" noProof="0" dirty="0" err="1">
                <a:ln>
                  <a:noFill/>
                </a:ln>
                <a:solidFill>
                  <a:srgbClr val="32502D">
                    <a:lumMod val="75000"/>
                  </a:srgbClr>
                </a:solidFill>
                <a:effectLst/>
                <a:uLnTx/>
                <a:uFillTx/>
                <a:latin typeface="Calibri" panose="020F0502020204030204" pitchFamily="34" charset="0"/>
                <a:ea typeface="MS PGothic" panose="020B0600070205080204" pitchFamily="34" charset="-128"/>
                <a:cs typeface="+mn-cs"/>
              </a:rPr>
              <a:t>DXd</a:t>
            </a:r>
            <a:endParaRPr kumimoji="0" lang="en-GB" sz="2400" b="1" i="0" u="none" strike="noStrike" kern="0" cap="none" spc="0" normalizeH="0" baseline="0" noProof="0" dirty="0">
              <a:ln>
                <a:noFill/>
              </a:ln>
              <a:solidFill>
                <a:srgbClr val="32502D">
                  <a:lumMod val="75000"/>
                </a:srgbClr>
              </a:solidFill>
              <a:effectLst/>
              <a:uLnTx/>
              <a:uFillTx/>
              <a:latin typeface="Calibri" panose="020F0502020204030204" pitchFamily="34" charset="0"/>
              <a:ea typeface="MS PGothic" panose="020B0600070205080204" pitchFamily="34" charset="-128"/>
              <a:cs typeface="+mn-cs"/>
            </a:endParaRPr>
          </a:p>
        </p:txBody>
      </p:sp>
      <p:grpSp>
        <p:nvGrpSpPr>
          <p:cNvPr id="51" name="Group 50">
            <a:extLst>
              <a:ext uri="{FF2B5EF4-FFF2-40B4-BE49-F238E27FC236}">
                <a16:creationId xmlns:a16="http://schemas.microsoft.com/office/drawing/2014/main" id="{E3813988-32B9-414F-8055-A6C3DB85627B}"/>
              </a:ext>
            </a:extLst>
          </p:cNvPr>
          <p:cNvGrpSpPr/>
          <p:nvPr/>
        </p:nvGrpSpPr>
        <p:grpSpPr>
          <a:xfrm>
            <a:off x="7791030" y="2437676"/>
            <a:ext cx="4263869" cy="2339212"/>
            <a:chOff x="5963562" y="873519"/>
            <a:chExt cx="3197902" cy="1754409"/>
          </a:xfrm>
        </p:grpSpPr>
        <p:sp>
          <p:nvSpPr>
            <p:cNvPr id="52" name="Rounded Rectangle 51">
              <a:extLst>
                <a:ext uri="{FF2B5EF4-FFF2-40B4-BE49-F238E27FC236}">
                  <a16:creationId xmlns:a16="http://schemas.microsoft.com/office/drawing/2014/main" id="{B0BCAA05-B60C-2647-90B5-31C23283AF67}"/>
                </a:ext>
              </a:extLst>
            </p:cNvPr>
            <p:cNvSpPr/>
            <p:nvPr/>
          </p:nvSpPr>
          <p:spPr>
            <a:xfrm>
              <a:off x="5963562" y="873519"/>
              <a:ext cx="2804639" cy="1754409"/>
            </a:xfrm>
            <a:prstGeom prst="roundRect">
              <a:avLst>
                <a:gd name="adj" fmla="val 4545"/>
              </a:avLst>
            </a:prstGeom>
            <a:solidFill>
              <a:srgbClr val="00B0F0"/>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Rectangle 52">
              <a:extLst>
                <a:ext uri="{FF2B5EF4-FFF2-40B4-BE49-F238E27FC236}">
                  <a16:creationId xmlns:a16="http://schemas.microsoft.com/office/drawing/2014/main" id="{8A58DEAA-26C5-7243-B36D-A9C9BFD3C999}"/>
                </a:ext>
              </a:extLst>
            </p:cNvPr>
            <p:cNvSpPr/>
            <p:nvPr/>
          </p:nvSpPr>
          <p:spPr>
            <a:xfrm>
              <a:off x="6062282" y="1039693"/>
              <a:ext cx="3099182" cy="1503826"/>
            </a:xfrm>
            <a:prstGeom prst="rect">
              <a:avLst/>
            </a:prstGeom>
          </p:spPr>
          <p:txBody>
            <a:bodyPr wrap="square">
              <a:spAutoFit/>
            </a:bodyPr>
            <a:lstStyle/>
            <a:p>
              <a:pPr marL="0" marR="0" lvl="0" indent="0" algn="l" defTabSz="1219170" rtl="0" eaLnBrk="1" fontAlgn="auto" latinLnBrk="0" hangingPunct="1">
                <a:lnSpc>
                  <a:spcPct val="90000"/>
                </a:lnSpc>
                <a:spcBef>
                  <a:spcPts val="0"/>
                </a:spcBef>
                <a:spcAft>
                  <a:spcPts val="800"/>
                </a:spcAft>
                <a:buClrTx/>
                <a:buSzTx/>
                <a:buFontTx/>
                <a:buNone/>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Determinants of ADC Toxicity </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Target (tissue distribution)</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Payload </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Linker</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Antibody effects (on target or immune)</a:t>
              </a:r>
            </a:p>
            <a:p>
              <a:pPr marL="228594" marR="0" lvl="0" indent="-165096" algn="l" defTabSz="121917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1867" b="1" i="0" u="none" strike="noStrike" kern="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Calibri" panose="020F0502020204030204" pitchFamily="34" charset="0"/>
                </a:rPr>
                <a:t>Patient factors</a:t>
              </a:r>
            </a:p>
          </p:txBody>
        </p:sp>
      </p:grpSp>
      <p:sp>
        <p:nvSpPr>
          <p:cNvPr id="54" name="Rectangle 200">
            <a:extLst>
              <a:ext uri="{FF2B5EF4-FFF2-40B4-BE49-F238E27FC236}">
                <a16:creationId xmlns:a16="http://schemas.microsoft.com/office/drawing/2014/main" id="{639C547B-A8DE-3A4F-B9C6-87B9D2325514}"/>
              </a:ext>
            </a:extLst>
          </p:cNvPr>
          <p:cNvSpPr>
            <a:spLocks noChangeArrowheads="1"/>
          </p:cNvSpPr>
          <p:nvPr/>
        </p:nvSpPr>
        <p:spPr bwMode="auto">
          <a:xfrm>
            <a:off x="0" y="50239"/>
            <a:ext cx="12192000" cy="952603"/>
          </a:xfrm>
          <a:prstGeom prst="rect">
            <a:avLst/>
          </a:prstGeom>
          <a:noFill/>
          <a:ln w="9525">
            <a:noFill/>
            <a:miter lim="800000"/>
            <a:headEnd/>
            <a:tailEnd/>
          </a:ln>
        </p:spPr>
        <p:txBody>
          <a:bodyPr anchor="ct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4267"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Side Effects of Trastuzumab </a:t>
            </a:r>
            <a:r>
              <a:rPr kumimoji="0" lang="en-GB" sz="4267" b="1"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Deruxtecan</a:t>
            </a:r>
            <a:r>
              <a:rPr kumimoji="0" lang="en-GB" sz="4267"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(T-</a:t>
            </a:r>
            <a:r>
              <a:rPr kumimoji="0" lang="en-GB" sz="4267" b="1"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DXd</a:t>
            </a:r>
            <a:r>
              <a:rPr kumimoji="0" lang="en-GB" sz="4267"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t>
            </a:r>
            <a:endParaRPr kumimoji="0" lang="en-GB" sz="5333"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charset="0"/>
            </a:endParaRPr>
          </a:p>
        </p:txBody>
      </p:sp>
      <p:sp>
        <p:nvSpPr>
          <p:cNvPr id="55" name="Rectangle 54">
            <a:extLst>
              <a:ext uri="{FF2B5EF4-FFF2-40B4-BE49-F238E27FC236}">
                <a16:creationId xmlns:a16="http://schemas.microsoft.com/office/drawing/2014/main" id="{1DBC5CDC-24B7-394B-A08E-EFD77E7BD849}"/>
              </a:ext>
            </a:extLst>
          </p:cNvPr>
          <p:cNvSpPr/>
          <p:nvPr/>
        </p:nvSpPr>
        <p:spPr>
          <a:xfrm>
            <a:off x="5259962" y="3748137"/>
            <a:ext cx="236977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Thrombocytopenia 24%</a:t>
            </a:r>
          </a:p>
        </p:txBody>
      </p:sp>
      <p:sp>
        <p:nvSpPr>
          <p:cNvPr id="56" name="Rectangle 55">
            <a:extLst>
              <a:ext uri="{FF2B5EF4-FFF2-40B4-BE49-F238E27FC236}">
                <a16:creationId xmlns:a16="http://schemas.microsoft.com/office/drawing/2014/main" id="{EF53E20F-0DE8-0340-8E22-EC1A14FFF1D9}"/>
              </a:ext>
            </a:extLst>
          </p:cNvPr>
          <p:cNvSpPr/>
          <p:nvPr/>
        </p:nvSpPr>
        <p:spPr>
          <a:xfrm>
            <a:off x="5230963" y="3966675"/>
            <a:ext cx="2369773"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Neutropenia 33%</a:t>
            </a:r>
          </a:p>
        </p:txBody>
      </p:sp>
      <p:sp>
        <p:nvSpPr>
          <p:cNvPr id="57" name="Rectangle 56">
            <a:extLst>
              <a:ext uri="{FF2B5EF4-FFF2-40B4-BE49-F238E27FC236}">
                <a16:creationId xmlns:a16="http://schemas.microsoft.com/office/drawing/2014/main" id="{61906789-1799-DF46-ADB6-C062C52CDE1C}"/>
              </a:ext>
            </a:extLst>
          </p:cNvPr>
          <p:cNvSpPr/>
          <p:nvPr/>
        </p:nvSpPr>
        <p:spPr>
          <a:xfrm>
            <a:off x="5558672" y="4694405"/>
            <a:ext cx="1987121"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Diarrhoea 22%</a:t>
            </a:r>
          </a:p>
        </p:txBody>
      </p:sp>
      <p:sp>
        <p:nvSpPr>
          <p:cNvPr id="58" name="Rectangle 57">
            <a:extLst>
              <a:ext uri="{FF2B5EF4-FFF2-40B4-BE49-F238E27FC236}">
                <a16:creationId xmlns:a16="http://schemas.microsoft.com/office/drawing/2014/main" id="{C28542E2-2D7F-6842-A56D-0759F85D9A8C}"/>
              </a:ext>
            </a:extLst>
          </p:cNvPr>
          <p:cNvSpPr/>
          <p:nvPr/>
        </p:nvSpPr>
        <p:spPr>
          <a:xfrm>
            <a:off x="5511969" y="3325511"/>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LVEF 4%</a:t>
            </a:r>
          </a:p>
        </p:txBody>
      </p:sp>
      <p:sp>
        <p:nvSpPr>
          <p:cNvPr id="59" name="Rectangle 58">
            <a:extLst>
              <a:ext uri="{FF2B5EF4-FFF2-40B4-BE49-F238E27FC236}">
                <a16:creationId xmlns:a16="http://schemas.microsoft.com/office/drawing/2014/main" id="{4E10C8CB-B053-3E41-BF88-AB3406C65065}"/>
              </a:ext>
            </a:extLst>
          </p:cNvPr>
          <p:cNvSpPr/>
          <p:nvPr/>
        </p:nvSpPr>
        <p:spPr>
          <a:xfrm>
            <a:off x="5687901" y="4435144"/>
            <a:ext cx="1728657" cy="313932"/>
          </a:xfrm>
          <a:prstGeom prst="rect">
            <a:avLst/>
          </a:prstGeom>
        </p:spPr>
        <p:txBody>
          <a:bodyPr wrap="square">
            <a:spAutoFit/>
          </a:bodyPr>
          <a:lstStyle/>
          <a:p>
            <a:pPr marL="0" marR="0" lvl="0" indent="0" algn="ctr" defTabSz="1219170" rtl="0" eaLnBrk="1" fontAlgn="auto" latinLnBrk="0" hangingPunct="1">
              <a:lnSpc>
                <a:spcPct val="90000"/>
              </a:lnSpc>
              <a:spcBef>
                <a:spcPts val="0"/>
              </a:spcBef>
              <a:spcAft>
                <a:spcPts val="40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LFTs 24%</a:t>
            </a:r>
          </a:p>
        </p:txBody>
      </p:sp>
      <p:cxnSp>
        <p:nvCxnSpPr>
          <p:cNvPr id="60" name="Straight Arrow Connector 59">
            <a:extLst>
              <a:ext uri="{FF2B5EF4-FFF2-40B4-BE49-F238E27FC236}">
                <a16:creationId xmlns:a16="http://schemas.microsoft.com/office/drawing/2014/main" id="{201DBC7D-2993-7A4D-90D1-AD1BC60D980D}"/>
              </a:ext>
            </a:extLst>
          </p:cNvPr>
          <p:cNvCxnSpPr>
            <a:cxnSpLocks/>
          </p:cNvCxnSpPr>
          <p:nvPr/>
        </p:nvCxnSpPr>
        <p:spPr>
          <a:xfrm flipH="1">
            <a:off x="4241457" y="3630916"/>
            <a:ext cx="1239636" cy="325281"/>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 name="Text Box 3">
            <a:extLst>
              <a:ext uri="{FF2B5EF4-FFF2-40B4-BE49-F238E27FC236}">
                <a16:creationId xmlns:a16="http://schemas.microsoft.com/office/drawing/2014/main" id="{11887438-38A2-142A-08F6-85A3859D1E74}"/>
              </a:ext>
            </a:extLst>
          </p:cNvPr>
          <p:cNvSpPr txBox="1">
            <a:spLocks noChangeArrowheads="1"/>
          </p:cNvSpPr>
          <p:nvPr/>
        </p:nvSpPr>
        <p:spPr bwMode="auto">
          <a:xfrm>
            <a:off x="335360" y="6481767"/>
            <a:ext cx="4551138" cy="297454"/>
          </a:xfrm>
          <a:prstGeom prst="rect">
            <a:avLst/>
          </a:prstGeom>
          <a:noFill/>
          <a:ln w="9525">
            <a:noFill/>
            <a:miter lim="800000"/>
            <a:headEnd/>
            <a:tailEnd/>
          </a:ln>
        </p:spPr>
        <p:txBody>
          <a:bodyPr wrap="square">
            <a:spAutoFit/>
          </a:bodyPr>
          <a:lstStyle/>
          <a:p>
            <a:pPr marL="0" marR="0" lvl="0" indent="0" algn="l" defTabSz="609570" rtl="0" eaLnBrk="0" fontAlgn="base" latinLnBrk="0" hangingPunct="0">
              <a:lnSpc>
                <a:spcPct val="100000"/>
              </a:lnSpc>
              <a:spcBef>
                <a:spcPct val="50000"/>
              </a:spcBef>
              <a:spcAft>
                <a:spcPct val="0"/>
              </a:spcAft>
              <a:buClrTx/>
              <a:buSzTx/>
              <a:buFontTx/>
              <a:buNone/>
              <a:tabLst/>
              <a:defRPr/>
            </a:pPr>
            <a:r>
              <a:rPr lang="en-US" sz="1333" dirty="0">
                <a:solidFill>
                  <a:prstClr val="white">
                    <a:lumMod val="50000"/>
                  </a:prstClr>
                </a:solidFill>
                <a:latin typeface="Calibri" panose="020F0502020204030204" pitchFamily="34" charset="0"/>
                <a:ea typeface="MS PGothic" panose="020B0600070205080204" pitchFamily="34" charset="-128"/>
                <a:cs typeface="Arial" charset="0"/>
              </a:rPr>
              <a:t>Adapted from </a:t>
            </a:r>
            <a:r>
              <a:rPr kumimoji="0" lang="en-US" sz="1333"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S PGothic" panose="020B0600070205080204" pitchFamily="34" charset="-128"/>
                <a:cs typeface="Arial" charset="0"/>
              </a:rPr>
              <a:t>Professor Peter Schmid, FRCP, MD, PhD</a:t>
            </a:r>
          </a:p>
        </p:txBody>
      </p:sp>
    </p:spTree>
    <p:extLst>
      <p:ext uri="{BB962C8B-B14F-4D97-AF65-F5344CB8AC3E}">
        <p14:creationId xmlns:p14="http://schemas.microsoft.com/office/powerpoint/2010/main" val="32039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5F70C7E-4281-2640-9E01-D8862C166087}"/>
              </a:ext>
            </a:extLst>
          </p:cNvPr>
          <p:cNvSpPr/>
          <p:nvPr/>
        </p:nvSpPr>
        <p:spPr>
          <a:xfrm>
            <a:off x="6376143" y="897036"/>
            <a:ext cx="2596219" cy="408623"/>
          </a:xfrm>
          <a:prstGeom prst="roundRect">
            <a:avLst/>
          </a:prstGeom>
          <a:solidFill>
            <a:srgbClr val="FF9900"/>
          </a:solidFill>
          <a:ln>
            <a:solidFill>
              <a:srgbClr val="FF9900"/>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9" name="Rounded Rectangle 8">
            <a:extLst>
              <a:ext uri="{FF2B5EF4-FFF2-40B4-BE49-F238E27FC236}">
                <a16:creationId xmlns:a16="http://schemas.microsoft.com/office/drawing/2014/main" id="{69A5A08E-32AD-9940-B984-AD8F9AAD7853}"/>
              </a:ext>
            </a:extLst>
          </p:cNvPr>
          <p:cNvSpPr/>
          <p:nvPr/>
        </p:nvSpPr>
        <p:spPr>
          <a:xfrm>
            <a:off x="6234101" y="1701299"/>
            <a:ext cx="4793943" cy="408623"/>
          </a:xfrm>
          <a:prstGeom prst="roundRect">
            <a:avLst/>
          </a:prstGeom>
          <a:solidFill>
            <a:schemeClr val="bg1"/>
          </a:solidFill>
          <a:ln w="28575">
            <a:solidFill>
              <a:srgbClr val="FF9900"/>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10" name="Rectangle 9">
            <a:extLst>
              <a:ext uri="{FF2B5EF4-FFF2-40B4-BE49-F238E27FC236}">
                <a16:creationId xmlns:a16="http://schemas.microsoft.com/office/drawing/2014/main" id="{4B909228-8946-8C49-B3D0-251E0A7D89E0}"/>
              </a:ext>
            </a:extLst>
          </p:cNvPr>
          <p:cNvSpPr/>
          <p:nvPr/>
        </p:nvSpPr>
        <p:spPr>
          <a:xfrm rot="5400000">
            <a:off x="7510101" y="-141428"/>
            <a:ext cx="430887" cy="2493635"/>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Diagnostic if ILD suspected  </a:t>
            </a:r>
          </a:p>
        </p:txBody>
      </p:sp>
      <p:sp>
        <p:nvSpPr>
          <p:cNvPr id="7" name="Rounded Rectangle 6">
            <a:extLst>
              <a:ext uri="{FF2B5EF4-FFF2-40B4-BE49-F238E27FC236}">
                <a16:creationId xmlns:a16="http://schemas.microsoft.com/office/drawing/2014/main" id="{37D72D5F-D0C0-C148-AE03-B4FEFD4BB0FD}"/>
              </a:ext>
            </a:extLst>
          </p:cNvPr>
          <p:cNvSpPr/>
          <p:nvPr/>
        </p:nvSpPr>
        <p:spPr>
          <a:xfrm>
            <a:off x="1345463" y="897038"/>
            <a:ext cx="2029571" cy="408623"/>
          </a:xfrm>
          <a:prstGeom prst="roundRect">
            <a:avLst/>
          </a:prstGeom>
          <a:solidFill>
            <a:srgbClr val="00B0F0"/>
          </a:solidFill>
          <a:ln>
            <a:solidFill>
              <a:schemeClr val="accent3">
                <a:lumMod val="60000"/>
                <a:lumOff val="40000"/>
              </a:schemeClr>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sp>
        <p:nvSpPr>
          <p:cNvPr id="5" name="Rounded Rectangle 4">
            <a:extLst>
              <a:ext uri="{FF2B5EF4-FFF2-40B4-BE49-F238E27FC236}">
                <a16:creationId xmlns:a16="http://schemas.microsoft.com/office/drawing/2014/main" id="{2848570C-B249-E54D-943E-2F7BE6AE7632}"/>
              </a:ext>
            </a:extLst>
          </p:cNvPr>
          <p:cNvSpPr/>
          <p:nvPr/>
        </p:nvSpPr>
        <p:spPr>
          <a:xfrm>
            <a:off x="1203419" y="1701300"/>
            <a:ext cx="4793943" cy="408623"/>
          </a:xfrm>
          <a:prstGeom prst="roundRect">
            <a:avLst/>
          </a:prstGeom>
          <a:solidFill>
            <a:schemeClr val="bg1"/>
          </a:solidFill>
          <a:ln w="28575">
            <a:solidFill>
              <a:srgbClr val="00B0F0"/>
            </a:solidFill>
          </a:ln>
        </p:spPr>
        <p:txBody>
          <a:bodyPr wrap="square" rtlCol="0" anchor="ctr">
            <a:spAutoFit/>
          </a:bodyP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S PGothic" panose="020B0600070205080204" pitchFamily="34" charset="-128"/>
              <a:cs typeface="+mn-cs"/>
            </a:endParaRPr>
          </a:p>
        </p:txBody>
      </p:sp>
      <p:graphicFrame>
        <p:nvGraphicFramePr>
          <p:cNvPr id="2" name="Table 1">
            <a:extLst>
              <a:ext uri="{FF2B5EF4-FFF2-40B4-BE49-F238E27FC236}">
                <a16:creationId xmlns:a16="http://schemas.microsoft.com/office/drawing/2014/main" id="{D95EE697-5094-9045-8F99-641260050EE4}"/>
              </a:ext>
            </a:extLst>
          </p:cNvPr>
          <p:cNvGraphicFramePr>
            <a:graphicFrameLocks noGrp="1"/>
          </p:cNvGraphicFramePr>
          <p:nvPr>
            <p:extLst>
              <p:ext uri="{D42A27DB-BD31-4B8C-83A1-F6EECF244321}">
                <p14:modId xmlns:p14="http://schemas.microsoft.com/office/powerpoint/2010/main" val="3683985887"/>
              </p:ext>
            </p:extLst>
          </p:nvPr>
        </p:nvGraphicFramePr>
        <p:xfrm>
          <a:off x="607626" y="2547378"/>
          <a:ext cx="11000421" cy="4161127"/>
        </p:xfrm>
        <a:graphic>
          <a:graphicData uri="http://schemas.openxmlformats.org/drawingml/2006/table">
            <a:tbl>
              <a:tblPr firstRow="1" bandRow="1">
                <a:tableStyleId>{B301B821-A1FF-4177-AEE7-76D212191A09}</a:tableStyleId>
              </a:tblPr>
              <a:tblGrid>
                <a:gridCol w="1545876">
                  <a:extLst>
                    <a:ext uri="{9D8B030D-6E8A-4147-A177-3AD203B41FA5}">
                      <a16:colId xmlns:a16="http://schemas.microsoft.com/office/drawing/2014/main" val="4173561141"/>
                    </a:ext>
                  </a:extLst>
                </a:gridCol>
                <a:gridCol w="3191357">
                  <a:extLst>
                    <a:ext uri="{9D8B030D-6E8A-4147-A177-3AD203B41FA5}">
                      <a16:colId xmlns:a16="http://schemas.microsoft.com/office/drawing/2014/main" val="2044972123"/>
                    </a:ext>
                  </a:extLst>
                </a:gridCol>
                <a:gridCol w="2426388">
                  <a:extLst>
                    <a:ext uri="{9D8B030D-6E8A-4147-A177-3AD203B41FA5}">
                      <a16:colId xmlns:a16="http://schemas.microsoft.com/office/drawing/2014/main" val="3342120959"/>
                    </a:ext>
                  </a:extLst>
                </a:gridCol>
                <a:gridCol w="3836800">
                  <a:extLst>
                    <a:ext uri="{9D8B030D-6E8A-4147-A177-3AD203B41FA5}">
                      <a16:colId xmlns:a16="http://schemas.microsoft.com/office/drawing/2014/main" val="3760374024"/>
                    </a:ext>
                  </a:extLst>
                </a:gridCol>
              </a:tblGrid>
              <a:tr h="437802">
                <a:tc>
                  <a:txBody>
                    <a:bodyPr/>
                    <a:lstStyle/>
                    <a:p>
                      <a:pPr>
                        <a:lnSpc>
                          <a:spcPct val="85000"/>
                        </a:lnSpc>
                      </a:pPr>
                      <a:endParaRPr lang="en-US" sz="1600" b="0" i="0" dirty="0">
                        <a:latin typeface="Calibri" panose="020F0502020204030204" pitchFamily="34" charset="0"/>
                        <a:cs typeface="Calibri" panose="020F0502020204030204" pitchFamily="34" charset="0"/>
                      </a:endParaRPr>
                    </a:p>
                  </a:txBody>
                  <a:tcPr marL="121920" marR="121920" marT="60960" marB="6096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1</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lnSpc>
                          <a:spcPct val="85000"/>
                        </a:lnSpc>
                      </a:pPr>
                      <a:r>
                        <a:rPr lang="en-US" sz="1900" b="1" i="0" dirty="0">
                          <a:latin typeface="Calibri" panose="020F0502020204030204" pitchFamily="34" charset="0"/>
                          <a:cs typeface="Calibri" panose="020F0502020204030204" pitchFamily="34" charset="0"/>
                        </a:rPr>
                        <a:t>Grade 3/4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130872"/>
                  </a:ext>
                </a:extLst>
              </a:tr>
              <a:tr h="385110">
                <a:tc>
                  <a:txBody>
                    <a:bodyPr/>
                    <a:lstStyle/>
                    <a:p>
                      <a:pPr>
                        <a:lnSpc>
                          <a:spcPct val="85000"/>
                        </a:lnSpc>
                      </a:pPr>
                      <a:r>
                        <a:rPr lang="en-US" sz="1600" b="1" i="0" dirty="0">
                          <a:latin typeface="Calibri" panose="020F0502020204030204" pitchFamily="34" charset="0"/>
                          <a:cs typeface="Calibri" panose="020F0502020204030204" pitchFamily="34" charset="0"/>
                        </a:rPr>
                        <a:t>Description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Asymptomatic </a:t>
                      </a:r>
                    </a:p>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a:t>
                      </a:r>
                      <a:r>
                        <a:rPr lang="en-GB" sz="1500" b="0" i="0" dirty="0">
                          <a:latin typeface="Calibri" panose="020F0502020204030204" pitchFamily="34" charset="0"/>
                          <a:cs typeface="Calibri" panose="020F0502020204030204" pitchFamily="34" charset="0"/>
                        </a:rPr>
                        <a:t>diagnostic observations only)</a:t>
                      </a:r>
                      <a:endParaRPr lang="en-GB" sz="1500" b="0" i="0" noProof="0" dirty="0">
                        <a:solidFill>
                          <a:schemeClr val="tx1"/>
                        </a:solidFill>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Symptomatic; </a:t>
                      </a:r>
                    </a:p>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limiting instrument. ADL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lang="en-GB" sz="1500" b="0" i="0" noProof="0" dirty="0">
                          <a:solidFill>
                            <a:schemeClr val="tx1"/>
                          </a:solidFill>
                          <a:latin typeface="Calibri" panose="020F0502020204030204" pitchFamily="34" charset="0"/>
                          <a:cs typeface="Calibri" panose="020F0502020204030204" pitchFamily="34" charset="0"/>
                        </a:rPr>
                        <a:t>Severe symptoms; limiting self-care ADL; oxygen (G3); Life-threatening (G4)</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7457"/>
                  </a:ext>
                </a:extLst>
              </a:tr>
              <a:tr h="531191">
                <a:tc>
                  <a:txBody>
                    <a:bodyPr/>
                    <a:lstStyle/>
                    <a:p>
                      <a:pPr>
                        <a:lnSpc>
                          <a:spcPct val="85000"/>
                        </a:lnSpc>
                      </a:pPr>
                      <a:r>
                        <a:rPr lang="en-US" sz="1600" b="1" i="0" dirty="0">
                          <a:latin typeface="Calibri" panose="020F0502020204030204" pitchFamily="34" charset="0"/>
                          <a:cs typeface="Calibri" panose="020F0502020204030204" pitchFamily="34" charset="0"/>
                        </a:rPr>
                        <a:t>T-</a:t>
                      </a:r>
                      <a:r>
                        <a:rPr lang="en-US" sz="1600" b="1" i="0" dirty="0" err="1">
                          <a:latin typeface="Calibri" panose="020F0502020204030204" pitchFamily="34" charset="0"/>
                          <a:cs typeface="Calibri" panose="020F0502020204030204" pitchFamily="34" charset="0"/>
                        </a:rPr>
                        <a:t>DXd</a:t>
                      </a:r>
                      <a:endParaRPr lang="en-US" sz="1600" b="1" i="0" dirty="0">
                        <a:latin typeface="Calibri" panose="020F0502020204030204" pitchFamily="34" charset="0"/>
                        <a:cs typeface="Calibri" panose="020F050202020403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Hold </a:t>
                      </a:r>
                    </a:p>
                    <a:p>
                      <a:pPr algn="ctr">
                        <a:lnSpc>
                          <a:spcPct val="85000"/>
                        </a:lnSpc>
                      </a:pPr>
                      <a:r>
                        <a:rPr lang="en-US" sz="1500" b="0" i="0" dirty="0">
                          <a:latin typeface="Calibri" panose="020F0502020204030204" pitchFamily="34" charset="0"/>
                          <a:cs typeface="Calibri" panose="020F0502020204030204" pitchFamily="34" charset="0"/>
                        </a:rPr>
                        <a:t>(restart if resolved within 49 days, otherwise discontinue)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Discontinue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Discontinue </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419281"/>
                  </a:ext>
                </a:extLst>
              </a:tr>
              <a:tr h="435379">
                <a:tc>
                  <a:txBody>
                    <a:bodyPr/>
                    <a:lstStyle/>
                    <a:p>
                      <a:pPr>
                        <a:lnSpc>
                          <a:spcPct val="85000"/>
                        </a:lnSpc>
                      </a:pPr>
                      <a:r>
                        <a:rPr lang="en-US" sz="1600" b="1" i="0" dirty="0">
                          <a:latin typeface="Calibri" panose="020F0502020204030204" pitchFamily="34" charset="0"/>
                          <a:cs typeface="Calibri" panose="020F0502020204030204" pitchFamily="34" charset="0"/>
                        </a:rPr>
                        <a:t>Dose reduction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kern="1200" dirty="0">
                          <a:solidFill>
                            <a:schemeClr val="dk1"/>
                          </a:solidFill>
                          <a:effectLst/>
                          <a:latin typeface="Calibri" panose="020F0502020204030204" pitchFamily="34" charset="0"/>
                          <a:ea typeface="+mn-ea"/>
                          <a:cs typeface="Calibri" panose="020F0502020204030204" pitchFamily="34" charset="0"/>
                        </a:rPr>
                        <a:t>Same dose if ≤28d, lower dose if &gt; 28d</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1500" b="0" i="0" dirty="0">
                          <a:latin typeface="Calibri" panose="020F0502020204030204" pitchFamily="34" charset="0"/>
                          <a:cs typeface="Calibri" panose="020F0502020204030204" pitchFamily="34" charset="0"/>
                        </a:rPr>
                        <a:t>N/A</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156860"/>
                  </a:ext>
                </a:extLst>
              </a:tr>
              <a:tr h="531191">
                <a:tc>
                  <a:txBody>
                    <a:bodyPr/>
                    <a:lstStyle/>
                    <a:p>
                      <a:pPr>
                        <a:lnSpc>
                          <a:spcPct val="85000"/>
                        </a:lnSpc>
                      </a:pPr>
                      <a:r>
                        <a:rPr lang="en-US" sz="1600" b="1" i="0" dirty="0">
                          <a:latin typeface="Calibri" panose="020F0502020204030204" pitchFamily="34" charset="0"/>
                          <a:cs typeface="Calibri" panose="020F0502020204030204" pitchFamily="34" charset="0"/>
                        </a:rPr>
                        <a:t>Steroids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0.5 mg/kg/day</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≥1 mg/kg/day</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Methylprednisolone </a:t>
                      </a:r>
                      <a:r>
                        <a:rPr lang="en-GB" sz="1500" b="0" i="0" dirty="0" err="1">
                          <a:latin typeface="Calibri" panose="020F0502020204030204" pitchFamily="34" charset="0"/>
                          <a:cs typeface="Calibri" panose="020F0502020204030204" pitchFamily="34" charset="0"/>
                        </a:rPr>
                        <a:t>i.v.</a:t>
                      </a:r>
                      <a:r>
                        <a:rPr lang="en-GB" sz="1500" b="0" i="0" dirty="0">
                          <a:latin typeface="Calibri" panose="020F0502020204030204" pitchFamily="34" charset="0"/>
                          <a:cs typeface="Calibri" panose="020F0502020204030204" pitchFamily="34" charset="0"/>
                        </a:rPr>
                        <a:t> 500-1000 mg/d for 3d, followed by ≥1 mg/kg/d prednisolone for 14d</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24397"/>
                  </a:ext>
                </a:extLst>
              </a:tr>
              <a:tr h="531191">
                <a:tc>
                  <a:txBody>
                    <a:bodyPr/>
                    <a:lstStyle/>
                    <a:p>
                      <a:pPr>
                        <a:lnSpc>
                          <a:spcPct val="85000"/>
                        </a:lnSpc>
                      </a:pPr>
                      <a:r>
                        <a:rPr lang="en-US" sz="1600" b="1" i="0" dirty="0">
                          <a:latin typeface="Calibri" panose="020F0502020204030204" pitchFamily="34" charset="0"/>
                          <a:cs typeface="Calibri" panose="020F0502020204030204" pitchFamily="34" charset="0"/>
                        </a:rPr>
                        <a:t>Escalation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If worsens despite initiation of steroids, follow Grade 2 guidelines</a:t>
                      </a:r>
                      <a:endParaRPr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if not better within 5d: Increase dose or switch to IV</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GB" sz="1500" b="0" i="0" dirty="0">
                          <a:latin typeface="Calibri" panose="020F0502020204030204" pitchFamily="34" charset="0"/>
                          <a:cs typeface="Calibri" panose="020F0502020204030204" pitchFamily="34" charset="0"/>
                        </a:rPr>
                        <a:t>if not better within 5d:</a:t>
                      </a:r>
                    </a:p>
                    <a:p>
                      <a:pPr algn="ctr">
                        <a:lnSpc>
                          <a:spcPct val="85000"/>
                        </a:lnSpc>
                      </a:pPr>
                      <a:r>
                        <a:rPr lang="en-US" sz="1500" b="0" i="0" dirty="0">
                          <a:latin typeface="Calibri" panose="020F0502020204030204" pitchFamily="34" charset="0"/>
                          <a:cs typeface="Calibri" panose="020F0502020204030204" pitchFamily="34" charset="0"/>
                        </a:rPr>
                        <a:t>Infliximab, IVIG or MMF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082016"/>
                  </a:ext>
                </a:extLst>
              </a:tr>
              <a:tr h="385110">
                <a:tc>
                  <a:txBody>
                    <a:bodyPr/>
                    <a:lstStyle/>
                    <a:p>
                      <a:pPr>
                        <a:lnSpc>
                          <a:spcPct val="85000"/>
                        </a:lnSpc>
                      </a:pPr>
                      <a:r>
                        <a:rPr lang="en-US" sz="1600" b="1" i="0" dirty="0">
                          <a:latin typeface="Calibri" panose="020F0502020204030204" pitchFamily="34" charset="0"/>
                          <a:cs typeface="Calibri" panose="020F0502020204030204" pitchFamily="34" charset="0"/>
                        </a:rPr>
                        <a:t>Duration</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Until improvement, followed by gradual taper over ≥4 weeks</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85000"/>
                        </a:lnSpc>
                      </a:pPr>
                      <a:r>
                        <a:rPr lang="en-GB" sz="1500" b="0" i="0" noProof="0" dirty="0">
                          <a:solidFill>
                            <a:schemeClr val="tx1"/>
                          </a:solidFill>
                          <a:latin typeface="Calibri" panose="020F0502020204030204" pitchFamily="34" charset="0"/>
                          <a:cs typeface="Calibri" panose="020F0502020204030204" pitchFamily="34" charset="0"/>
                        </a:rPr>
                        <a:t>For at least 14d or until complete resolution of clinical and chest CT findings then gradually taper (for at least 4wks)</a:t>
                      </a:r>
                      <a:endParaRPr lang="en-US" sz="1500" b="0" i="0" dirty="0">
                        <a:latin typeface="Calibri" panose="020F0502020204030204" pitchFamily="34" charset="0"/>
                        <a:cs typeface="Calibri" panose="020F0502020204030204" pitchFamily="34" charset="0"/>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95995933"/>
                  </a:ext>
                </a:extLst>
              </a:tr>
            </a:tbl>
          </a:graphicData>
        </a:graphic>
      </p:graphicFrame>
      <p:sp>
        <p:nvSpPr>
          <p:cNvPr id="3" name="Rectangle 2">
            <a:extLst>
              <a:ext uri="{FF2B5EF4-FFF2-40B4-BE49-F238E27FC236}">
                <a16:creationId xmlns:a16="http://schemas.microsoft.com/office/drawing/2014/main" id="{D77978E4-B5FC-E64D-BAC3-5360353BFE48}"/>
              </a:ext>
            </a:extLst>
          </p:cNvPr>
          <p:cNvSpPr/>
          <p:nvPr/>
        </p:nvSpPr>
        <p:spPr>
          <a:xfrm>
            <a:off x="6443217" y="1370910"/>
            <a:ext cx="4048219" cy="1077218"/>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Lung function test</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CT chest scan (ideally high-resolution CT)</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Possibly Bronchoscopy</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Bloods, blood and sputum cultures</a:t>
            </a:r>
          </a:p>
        </p:txBody>
      </p:sp>
      <p:sp>
        <p:nvSpPr>
          <p:cNvPr id="4" name="Rectangle 3">
            <a:extLst>
              <a:ext uri="{FF2B5EF4-FFF2-40B4-BE49-F238E27FC236}">
                <a16:creationId xmlns:a16="http://schemas.microsoft.com/office/drawing/2014/main" id="{72D47835-D7B0-3C45-BE1B-2E239753DCC6}"/>
              </a:ext>
            </a:extLst>
          </p:cNvPr>
          <p:cNvSpPr/>
          <p:nvPr/>
        </p:nvSpPr>
        <p:spPr>
          <a:xfrm>
            <a:off x="1317842" y="1351613"/>
            <a:ext cx="4774215" cy="1077218"/>
          </a:xfrm>
          <a:prstGeom prst="rect">
            <a:avLst/>
          </a:prstGeom>
        </p:spPr>
        <p:txBody>
          <a:bodyPr wrap="square">
            <a:spAutoFit/>
          </a:bodyPr>
          <a:lstStyle/>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Monitor for symptoms (cough, dyspnea, pyrexia)</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Review every 4-6 weeks</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Monitor SpO2 (examine if drop by 2-4% for 1-3d)</a:t>
            </a:r>
          </a:p>
          <a:p>
            <a:pPr marL="304792" marR="0" lvl="0" indent="-304792" algn="l" defTabSz="609585" rtl="0" eaLnBrk="0" fontAlgn="base" latinLnBrk="0" hangingPunct="0">
              <a:lnSpc>
                <a:spcPct val="100000"/>
              </a:lnSpc>
              <a:spcBef>
                <a:spcPct val="0"/>
              </a:spcBef>
              <a:spcAft>
                <a:spcPct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CT scans every 9-12 weeks</a:t>
            </a:r>
          </a:p>
        </p:txBody>
      </p:sp>
      <p:sp>
        <p:nvSpPr>
          <p:cNvPr id="6" name="Rectangle 5">
            <a:extLst>
              <a:ext uri="{FF2B5EF4-FFF2-40B4-BE49-F238E27FC236}">
                <a16:creationId xmlns:a16="http://schemas.microsoft.com/office/drawing/2014/main" id="{6416B81A-2E57-3A44-8AB1-E3D9228E567D}"/>
              </a:ext>
            </a:extLst>
          </p:cNvPr>
          <p:cNvSpPr/>
          <p:nvPr/>
        </p:nvSpPr>
        <p:spPr>
          <a:xfrm rot="5400000">
            <a:off x="2219007" y="83475"/>
            <a:ext cx="430887" cy="2043833"/>
          </a:xfrm>
          <a:prstGeom prst="rect">
            <a:avLst/>
          </a:prstGeom>
        </p:spPr>
        <p:txBody>
          <a:bodyPr vert="vert270" wrap="square">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Routine Monitoring</a:t>
            </a:r>
          </a:p>
        </p:txBody>
      </p:sp>
      <p:sp>
        <p:nvSpPr>
          <p:cNvPr id="11" name="Title 2">
            <a:extLst>
              <a:ext uri="{FF2B5EF4-FFF2-40B4-BE49-F238E27FC236}">
                <a16:creationId xmlns:a16="http://schemas.microsoft.com/office/drawing/2014/main" id="{855D0074-4F04-ED40-9EF8-E7B1E8146D81}"/>
              </a:ext>
            </a:extLst>
          </p:cNvPr>
          <p:cNvSpPr txBox="1">
            <a:spLocks/>
          </p:cNvSpPr>
          <p:nvPr/>
        </p:nvSpPr>
        <p:spPr bwMode="auto">
          <a:xfrm>
            <a:off x="317443" y="92152"/>
            <a:ext cx="11290604" cy="75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noAutofit/>
          </a:bodyPr>
          <a:lstStyle>
            <a:lvl1pPr algn="l" defTabSz="457200" rtl="0" eaLnBrk="1" fontAlgn="base" hangingPunct="1">
              <a:spcBef>
                <a:spcPct val="0"/>
              </a:spcBef>
              <a:spcAft>
                <a:spcPct val="0"/>
              </a:spcAft>
              <a:defRPr sz="2400" b="1" kern="1200" cap="all" baseline="0">
                <a:solidFill>
                  <a:schemeClr val="tx1"/>
                </a:solidFill>
                <a:latin typeface="Arial" panose="020B0604020202020204" pitchFamily="34" charset="0"/>
                <a:ea typeface="MS PGothic" pitchFamily="34" charset="-128"/>
                <a:cs typeface="Arial" panose="020B0604020202020204" pitchFamily="34" charset="0"/>
              </a:defRPr>
            </a:lvl1pPr>
            <a:lvl2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200"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200" algn="l" defTabSz="457200" rtl="0" eaLnBrk="1" fontAlgn="base" hangingPunct="1">
              <a:spcBef>
                <a:spcPct val="0"/>
              </a:spcBef>
              <a:spcAft>
                <a:spcPct val="0"/>
              </a:spcAft>
              <a:defRPr sz="4000" b="1">
                <a:solidFill>
                  <a:srgbClr val="81104F"/>
                </a:solidFill>
                <a:latin typeface="Arial Narrow" charset="0"/>
                <a:ea typeface="ＭＳ Ｐゴシック" charset="0"/>
              </a:defRPr>
            </a:lvl6pPr>
            <a:lvl7pPr marL="914400" algn="l" defTabSz="457200" rtl="0" eaLnBrk="1" fontAlgn="base" hangingPunct="1">
              <a:spcBef>
                <a:spcPct val="0"/>
              </a:spcBef>
              <a:spcAft>
                <a:spcPct val="0"/>
              </a:spcAft>
              <a:defRPr sz="4000" b="1">
                <a:solidFill>
                  <a:srgbClr val="81104F"/>
                </a:solidFill>
                <a:latin typeface="Arial Narrow" charset="0"/>
                <a:ea typeface="ＭＳ Ｐゴシック" charset="0"/>
              </a:defRPr>
            </a:lvl7pPr>
            <a:lvl8pPr marL="1371600" algn="l" defTabSz="457200" rtl="0" eaLnBrk="1" fontAlgn="base" hangingPunct="1">
              <a:spcBef>
                <a:spcPct val="0"/>
              </a:spcBef>
              <a:spcAft>
                <a:spcPct val="0"/>
              </a:spcAft>
              <a:defRPr sz="4000" b="1">
                <a:solidFill>
                  <a:srgbClr val="81104F"/>
                </a:solidFill>
                <a:latin typeface="Arial Narrow" charset="0"/>
                <a:ea typeface="ＭＳ Ｐゴシック" charset="0"/>
              </a:defRPr>
            </a:lvl8pPr>
            <a:lvl9pPr marL="1828800" algn="l" defTabSz="457200" rtl="0" eaLnBrk="1" fontAlgn="base" hangingPunct="1">
              <a:spcBef>
                <a:spcPct val="0"/>
              </a:spcBef>
              <a:spcAft>
                <a:spcPct val="0"/>
              </a:spcAft>
              <a:defRPr sz="4000" b="1">
                <a:solidFill>
                  <a:srgbClr val="81104F"/>
                </a:solidFill>
                <a:latin typeface="Arial Narrow" charset="0"/>
                <a:ea typeface="ＭＳ Ｐゴシック" charset="0"/>
              </a:defRPr>
            </a:lvl9pPr>
          </a:lstStyle>
          <a:p>
            <a:pPr marL="0" marR="0" lvl="0" indent="0" algn="ctr" defTabSz="609570" rtl="0" eaLnBrk="1" fontAlgn="base" latinLnBrk="0" hangingPunct="1">
              <a:lnSpc>
                <a:spcPct val="100000"/>
              </a:lnSpc>
              <a:spcBef>
                <a:spcPct val="0"/>
              </a:spcBef>
              <a:spcAft>
                <a:spcPct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T-</a:t>
            </a:r>
            <a:r>
              <a:rPr kumimoji="0" lang="en-US" sz="3733" b="1" i="0" u="none" strike="noStrike" kern="1200" cap="none" spc="0" normalizeH="0" baseline="0" noProof="0" dirty="0" err="1">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DXd</a:t>
            </a:r>
            <a:r>
              <a:rPr kumimoji="0" lang="en-US" sz="3733" b="1" i="0" u="none" strike="noStrike" kern="1200" cap="none" spc="0" normalizeH="0" baseline="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rPr>
              <a:t>: Management of ILD</a:t>
            </a:r>
            <a:endParaRPr kumimoji="0" lang="en-US" sz="3733" b="1" i="0" u="none" strike="noStrike" kern="1200" cap="none" spc="0" normalizeH="0" baseline="30000" noProof="0" dirty="0">
              <a:ln>
                <a:noFill/>
              </a:ln>
              <a:solidFill>
                <a:prstClr val="black"/>
              </a:solidFill>
              <a:effectLst/>
              <a:uLnTx/>
              <a:uFillTx/>
              <a:latin typeface="Calibri" panose="020F0502020204030204" pitchFamily="34" charset="0"/>
              <a:ea typeface="MS PGothic" pitchFamily="34" charset="-128"/>
              <a:cs typeface="Calibri" panose="020F0502020204030204" pitchFamily="34" charset="0"/>
            </a:endParaRPr>
          </a:p>
        </p:txBody>
      </p:sp>
      <p:sp>
        <p:nvSpPr>
          <p:cNvPr id="13" name="Text Box 3">
            <a:extLst>
              <a:ext uri="{FF2B5EF4-FFF2-40B4-BE49-F238E27FC236}">
                <a16:creationId xmlns:a16="http://schemas.microsoft.com/office/drawing/2014/main" id="{3C821646-6DBB-9B4E-639A-5308D507ED4B}"/>
              </a:ext>
            </a:extLst>
          </p:cNvPr>
          <p:cNvSpPr txBox="1">
            <a:spLocks noChangeArrowheads="1"/>
          </p:cNvSpPr>
          <p:nvPr/>
        </p:nvSpPr>
        <p:spPr bwMode="auto">
          <a:xfrm>
            <a:off x="8333981" y="-10220"/>
            <a:ext cx="3858019" cy="297454"/>
          </a:xfrm>
          <a:prstGeom prst="rect">
            <a:avLst/>
          </a:prstGeom>
          <a:noFill/>
          <a:ln w="9525">
            <a:noFill/>
            <a:miter lim="800000"/>
            <a:headEnd/>
            <a:tailEnd/>
          </a:ln>
        </p:spPr>
        <p:txBody>
          <a:bodyPr wrap="square">
            <a:spAutoFit/>
          </a:bodyPr>
          <a:lstStyle/>
          <a:p>
            <a:pPr marL="0" marR="0" lvl="0" indent="0" algn="l" defTabSz="609570" rtl="0" eaLnBrk="0" fontAlgn="base" latinLnBrk="0" hangingPunct="0">
              <a:lnSpc>
                <a:spcPct val="100000"/>
              </a:lnSpc>
              <a:spcBef>
                <a:spcPct val="50000"/>
              </a:spcBef>
              <a:spcAft>
                <a:spcPct val="0"/>
              </a:spcAft>
              <a:buClrTx/>
              <a:buSzTx/>
              <a:buFontTx/>
              <a:buNone/>
              <a:tabLst/>
              <a:defRPr/>
            </a:pPr>
            <a:r>
              <a:rPr kumimoji="0" lang="en-US" sz="1333" b="1"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S PGothic" panose="020B0600070205080204" pitchFamily="34" charset="-128"/>
                <a:cs typeface="Arial" charset="0"/>
              </a:rPr>
              <a:t>Courtesy of Professor Peter Schmid, FRCP, MD, PhD</a:t>
            </a:r>
          </a:p>
        </p:txBody>
      </p:sp>
    </p:spTree>
    <p:extLst>
      <p:ext uri="{BB962C8B-B14F-4D97-AF65-F5344CB8AC3E}">
        <p14:creationId xmlns:p14="http://schemas.microsoft.com/office/powerpoint/2010/main" val="10293558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871BDA-C39E-791E-8CEE-03D70DDEC6CB}"/>
              </a:ext>
            </a:extLst>
          </p:cNvPr>
          <p:cNvSpPr/>
          <p:nvPr/>
        </p:nvSpPr>
        <p:spPr bwMode="auto">
          <a:xfrm>
            <a:off x="1127448" y="3602261"/>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ASCO 2024 Review</a:t>
            </a:r>
          </a:p>
          <a:p>
            <a:pPr marL="9525" indent="88900">
              <a:lnSpc>
                <a:spcPct val="100000"/>
              </a:lnSpc>
              <a:spcBef>
                <a:spcPts val="1200"/>
              </a:spcBef>
              <a:spcAft>
                <a:spcPts val="1800"/>
              </a:spcAft>
              <a:buNone/>
            </a:pPr>
            <a:r>
              <a:rPr lang="en-US" sz="2400" dirty="0">
                <a:solidFill>
                  <a:schemeClr val="tx1"/>
                </a:solidFill>
              </a:rPr>
              <a:t>MODULE 1: Ovarian Cancer</a:t>
            </a:r>
            <a:endParaRPr lang="en-US" sz="2400" dirty="0">
              <a:solidFill>
                <a:schemeClr val="tx1"/>
              </a:solidFill>
              <a:latin typeface="+mn-lt"/>
            </a:endParaRPr>
          </a:p>
          <a:p>
            <a:pPr marL="9525" indent="88900">
              <a:lnSpc>
                <a:spcPct val="100000"/>
              </a:lnSpc>
              <a:spcBef>
                <a:spcPts val="1200"/>
              </a:spcBef>
              <a:spcAft>
                <a:spcPts val="1800"/>
              </a:spcAft>
              <a:buNone/>
            </a:pPr>
            <a:r>
              <a:rPr lang="en-US" sz="2400" dirty="0">
                <a:solidFill>
                  <a:schemeClr val="tx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bg1"/>
                </a:solidFill>
                <a:latin typeface="+mn-lt"/>
              </a:rPr>
              <a:t>MODULE 3: Endometrial Cancer</a:t>
            </a:r>
          </a:p>
          <a:p>
            <a:pPr marL="9525" indent="88900">
              <a:lnSpc>
                <a:spcPct val="100000"/>
              </a:lnSpc>
              <a:spcBef>
                <a:spcPts val="1200"/>
              </a:spcBef>
              <a:spcAft>
                <a:spcPts val="1800"/>
              </a:spcAft>
              <a:buNone/>
            </a:pPr>
            <a:r>
              <a:rPr lang="en-US" sz="2400" dirty="0">
                <a:solidFill>
                  <a:schemeClr val="tx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553184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3E8DC6-9430-956F-F866-F89684157BCE}"/>
              </a:ext>
            </a:extLst>
          </p:cNvPr>
          <p:cNvSpPr txBox="1"/>
          <p:nvPr/>
        </p:nvSpPr>
        <p:spPr>
          <a:xfrm>
            <a:off x="912284" y="965334"/>
            <a:ext cx="10656324" cy="38318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Van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Nieuwenhuysen</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 carboplatin/paclitaxel</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(CP)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followed by durvalumab ±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for newly diagnosed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or recurrent endometrial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(EC) in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 Results by BRCA1/BRCA2 mutation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BRCAm</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status</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5595.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Pepin JT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Safety and tolerability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 carboplatin/paclitaxel followed by durvalumab +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newly diagnosed advanced or recurrent endometrial cancer (EC) in the </a:t>
            </a:r>
            <a:b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/GOG-3041/ENGOT-EN10 trial. ASCO 2024;Abstract 5599.</a:t>
            </a:r>
          </a:p>
          <a:p>
            <a:pPr marL="285750" marR="0" lvl="0" indent="-285750" algn="l" defTabSz="45561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Westin SN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plus carboplatin/paclitaxel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followed by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maintenance durvalumab with </a:t>
            </a:r>
            <a:b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without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endometrial cancer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 phase III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2023;42;283-99.</a:t>
            </a:r>
          </a:p>
          <a:p>
            <a:pPr marL="285750" marR="0" lvl="0" indent="-285750" algn="l" defTabSz="45561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Eskander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RN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Overall survival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progression-free survival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PD-L1 status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among endometrial cancer patients treated with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plus carboplatin/paclitaxel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 compared to carboplatin/paclitaxel plus placebo in the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NRG GY018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 SGO 2024; Late-breaking abstract.</a:t>
            </a:r>
          </a:p>
        </p:txBody>
      </p:sp>
      <p:sp>
        <p:nvSpPr>
          <p:cNvPr id="3" name="Rectangle 2">
            <a:extLst>
              <a:ext uri="{FF2B5EF4-FFF2-40B4-BE49-F238E27FC236}">
                <a16:creationId xmlns:a16="http://schemas.microsoft.com/office/drawing/2014/main" id="{DD13D82C-9B09-B203-217A-C82945B57C3B}"/>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extBox 1">
            <a:extLst>
              <a:ext uri="{FF2B5EF4-FFF2-40B4-BE49-F238E27FC236}">
                <a16:creationId xmlns:a16="http://schemas.microsoft.com/office/drawing/2014/main" id="{E34C63B6-5A85-742E-A07B-82D464DBF482}"/>
              </a:ext>
            </a:extLst>
          </p:cNvPr>
          <p:cNvSpPr txBox="1"/>
          <p:nvPr/>
        </p:nvSpPr>
        <p:spPr>
          <a:xfrm>
            <a:off x="35222" y="-27384"/>
            <a:ext cx="12192000" cy="10801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Immunotherapy for Endometrial Cancer</a:t>
            </a:r>
          </a:p>
        </p:txBody>
      </p:sp>
    </p:spTree>
    <p:custDataLst>
      <p:tags r:id="rId1"/>
    </p:custDataLst>
    <p:extLst>
      <p:ext uri="{BB962C8B-B14F-4D97-AF65-F5344CB8AC3E}">
        <p14:creationId xmlns:p14="http://schemas.microsoft.com/office/powerpoint/2010/main" val="26981253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490448"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What is your preferred first-line therapy for metastatic microsatellite instability-high (MSI-H)/mismatch repair-deficient (</a:t>
            </a:r>
            <a:r>
              <a:rPr lang="en-US" dirty="0" err="1"/>
              <a:t>dMMR</a:t>
            </a:r>
            <a:r>
              <a:rPr lang="en-US" dirty="0"/>
              <a:t>) EC? Is your approach any different for a younger patient with no comorbidities? Does PD-L1 status matter?</a:t>
            </a:r>
          </a:p>
          <a:p>
            <a:r>
              <a:rPr lang="en-US" dirty="0"/>
              <a:t>Do you have a preferred anti-PD-1/PD-L1 antibody for patients with MSI-H/</a:t>
            </a:r>
            <a:r>
              <a:rPr lang="en-US" dirty="0" err="1"/>
              <a:t>dMMR</a:t>
            </a:r>
            <a:r>
              <a:rPr lang="en-US" dirty="0"/>
              <a:t> EC?</a:t>
            </a:r>
          </a:p>
        </p:txBody>
      </p:sp>
    </p:spTree>
    <p:extLst>
      <p:ext uri="{BB962C8B-B14F-4D97-AF65-F5344CB8AC3E}">
        <p14:creationId xmlns:p14="http://schemas.microsoft.com/office/powerpoint/2010/main" val="207522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412776"/>
            <a:ext cx="10058400" cy="5184576"/>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sz="2800" dirty="0"/>
              <a:t>Regulatory and reimbursement issues aside, what would be your recommended first-line therapy for a patient with microsatellite-stable/mismatch repair-proficient metastatic EC?</a:t>
            </a:r>
          </a:p>
          <a:p>
            <a:r>
              <a:rPr lang="en-US" sz="2800" dirty="0"/>
              <a:t>How frequently are BRCA and other HRD pathway abnormalities seen in patients with EC? Do you believe these are driving the benefit observed with PARP inhibitors?  </a:t>
            </a:r>
          </a:p>
          <a:p>
            <a:r>
              <a:rPr lang="en-US" sz="2800" dirty="0"/>
              <a:t>Based on findings from DUO-E and RUBY Part 2, are there any situations in which you would like to include a PARP inhibitor for any of your patients with EC? If yes, for which specific patient populations? </a:t>
            </a:r>
          </a:p>
          <a:p>
            <a:pPr marL="98425" indent="0">
              <a:buNone/>
            </a:pPr>
            <a:endParaRPr lang="en-US" sz="2800" dirty="0"/>
          </a:p>
        </p:txBody>
      </p:sp>
    </p:spTree>
    <p:extLst>
      <p:ext uri="{BB962C8B-B14F-4D97-AF65-F5344CB8AC3E}">
        <p14:creationId xmlns:p14="http://schemas.microsoft.com/office/powerpoint/2010/main" val="420931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5A78C-883C-B657-90A1-66075A70F469}"/>
              </a:ext>
            </a:extLst>
          </p:cNvPr>
          <p:cNvSpPr>
            <a:spLocks noGrp="1"/>
          </p:cNvSpPr>
          <p:nvPr>
            <p:ph type="title"/>
          </p:nvPr>
        </p:nvSpPr>
        <p:spPr>
          <a:xfrm>
            <a:off x="839416" y="260648"/>
            <a:ext cx="11352584" cy="998524"/>
          </a:xfrm>
        </p:spPr>
        <p:txBody>
          <a:bodyPr/>
          <a:lstStyle/>
          <a:p>
            <a:pPr algn="l"/>
            <a:r>
              <a:rPr lang="en-US" b="1" dirty="0"/>
              <a:t>FDA Approves Durvalumab with Chemotherapy for Mismatch </a:t>
            </a:r>
            <a:br>
              <a:rPr lang="en-US" b="1" dirty="0"/>
            </a:br>
            <a:r>
              <a:rPr lang="en-US" b="1" dirty="0"/>
              <a:t>Repair-Deficient Primary Advanced or Recurrent Endometrial Cancer</a:t>
            </a:r>
            <a:br>
              <a:rPr lang="en-US" dirty="0"/>
            </a:br>
            <a:r>
              <a:rPr lang="en-US" sz="2400" dirty="0"/>
              <a:t>Press Release: June 14, 2024</a:t>
            </a:r>
          </a:p>
        </p:txBody>
      </p:sp>
      <p:sp>
        <p:nvSpPr>
          <p:cNvPr id="4" name="Content Placeholder 3">
            <a:extLst>
              <a:ext uri="{FF2B5EF4-FFF2-40B4-BE49-F238E27FC236}">
                <a16:creationId xmlns:a16="http://schemas.microsoft.com/office/drawing/2014/main" id="{F181C98F-DC93-A61B-2C60-9CA65BD83975}"/>
              </a:ext>
            </a:extLst>
          </p:cNvPr>
          <p:cNvSpPr>
            <a:spLocks noGrp="1"/>
          </p:cNvSpPr>
          <p:nvPr>
            <p:ph idx="1"/>
          </p:nvPr>
        </p:nvSpPr>
        <p:spPr>
          <a:xfrm>
            <a:off x="829618" y="1363014"/>
            <a:ext cx="10594973" cy="4226226"/>
          </a:xfrm>
        </p:spPr>
        <p:txBody>
          <a:bodyPr/>
          <a:lstStyle/>
          <a:p>
            <a:pPr marL="98425" indent="0">
              <a:buNone/>
            </a:pPr>
            <a:r>
              <a:rPr lang="en-US" sz="1800" b="0" dirty="0"/>
              <a:t>“On June 14, 2024, the Food and Drug Administration approved durvalumab with carboplatin plus paclitaxel followed by single-agent durvalumab for adult patients with primary advanced or recurrent endometrial cancer that is mismatch repair deficient (</a:t>
            </a:r>
            <a:r>
              <a:rPr lang="en-US" sz="1800" b="0" dirty="0" err="1"/>
              <a:t>dMMR</a:t>
            </a:r>
            <a:r>
              <a:rPr lang="en-US" sz="1800" b="0" dirty="0"/>
              <a:t>).</a:t>
            </a:r>
          </a:p>
          <a:p>
            <a:pPr marL="98425" indent="0">
              <a:buNone/>
            </a:pPr>
            <a:r>
              <a:rPr lang="en-US" sz="1800" b="0" dirty="0"/>
              <a:t>Efficacy was evaluated in DUO-E (NCT04269200), a randomized, multicenter, double-blind, placebo-controlled trial in patients with primary advanced or recurrent endometrial cancer. Tumor MMR status was a stratification factor and was assessed using an immunohistochemistry tumor tissue test. The major efficacy outcome measure was progression-free survival (PFS), determined by investigator assessment using RECIST v1.1.</a:t>
            </a:r>
          </a:p>
          <a:p>
            <a:pPr marL="98425" indent="0">
              <a:buNone/>
            </a:pPr>
            <a:r>
              <a:rPr lang="en-US" sz="1800" b="0" dirty="0"/>
              <a:t>The most common adverse reactions (&gt;25%) with durvalumab in combination with carboplatin and paclitaxel were peripheral neuropathy, musculoskeletal pain, nausea, alopecia, fatigue, abdominal pain, constipation, rash, diarrhea, vomiting, and cough. </a:t>
            </a:r>
          </a:p>
          <a:p>
            <a:pPr marL="98425" indent="0">
              <a:buNone/>
            </a:pPr>
            <a:r>
              <a:rPr lang="en-US" sz="1800" b="0" dirty="0"/>
              <a:t>The recommended durvalumab dose for patients with a body weight ≥ 30 kg is 1,120 mg with carboplatin plus paclitaxel every 3 weeks for 6 cycles, followed by single-agent durvalumab 1,500 mg every 4 weeks. The recommended durvalumab dose for patients with a body weight of &lt; 30 kg is 15 mg/kg with carboplatin and paclitaxel every 3 weeks for 6 cycles, followed by durvalumab 20 mg/kg every 4 weeks.”</a:t>
            </a:r>
          </a:p>
          <a:p>
            <a:pPr marL="98425" indent="0">
              <a:buNone/>
            </a:pPr>
            <a:endParaRPr lang="en-US" sz="1800" b="0" dirty="0"/>
          </a:p>
          <a:p>
            <a:pPr marL="98425" indent="0">
              <a:buNone/>
            </a:pPr>
            <a:endParaRPr lang="en-US" sz="1800" b="0" dirty="0"/>
          </a:p>
        </p:txBody>
      </p:sp>
      <p:sp>
        <p:nvSpPr>
          <p:cNvPr id="5" name="TextBox 4">
            <a:extLst>
              <a:ext uri="{FF2B5EF4-FFF2-40B4-BE49-F238E27FC236}">
                <a16:creationId xmlns:a16="http://schemas.microsoft.com/office/drawing/2014/main" id="{13ABF199-915D-C531-E138-EADFD7CCFEB0}"/>
              </a:ext>
            </a:extLst>
          </p:cNvPr>
          <p:cNvSpPr txBox="1"/>
          <p:nvPr/>
        </p:nvSpPr>
        <p:spPr>
          <a:xfrm>
            <a:off x="551384" y="6322220"/>
            <a:ext cx="905260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/drugs/resources-information-approved-drugs/fda-approves-durvalumab-chemotherapy-mismatch-repair-deficient-primary-advanced-or-recurrent</a:t>
            </a:r>
          </a:p>
        </p:txBody>
      </p:sp>
    </p:spTree>
    <p:extLst>
      <p:ext uri="{BB962C8B-B14F-4D97-AF65-F5344CB8AC3E}">
        <p14:creationId xmlns:p14="http://schemas.microsoft.com/office/powerpoint/2010/main" val="3641162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65103-F64C-7BA5-2953-038E2B73D616}"/>
              </a:ext>
            </a:extLst>
          </p:cNvPr>
          <p:cNvSpPr/>
          <p:nvPr/>
        </p:nvSpPr>
        <p:spPr bwMode="auto">
          <a:xfrm>
            <a:off x="912285" y="188640"/>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B84C8DC-4318-5B0B-E039-E69C882B136F}"/>
              </a:ext>
            </a:extLst>
          </p:cNvPr>
          <p:cNvSpPr>
            <a:spLocks noGrp="1"/>
          </p:cNvSpPr>
          <p:nvPr>
            <p:ph type="title"/>
          </p:nvPr>
        </p:nvSpPr>
        <p:spPr>
          <a:xfrm>
            <a:off x="912286" y="227013"/>
            <a:ext cx="10358967" cy="609699"/>
          </a:xfrm>
        </p:spPr>
        <p:txBody>
          <a:bodyPr/>
          <a:lstStyle/>
          <a:p>
            <a:r>
              <a:rPr lang="en-US" dirty="0">
                <a:solidFill>
                  <a:schemeClr val="bg1"/>
                </a:solidFill>
              </a:rPr>
              <a:t>Key Data Sets (Continued)</a:t>
            </a: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5" y="764704"/>
            <a:ext cx="10358967" cy="4677243"/>
          </a:xfrm>
        </p:spPr>
        <p:txBody>
          <a:bodyPr/>
          <a:lstStyle/>
          <a:p>
            <a:pPr marL="180975" marR="0" indent="-180975">
              <a:spcBef>
                <a:spcPts val="0"/>
              </a:spcBef>
              <a:spcAft>
                <a:spcPts val="300"/>
              </a:spcAft>
            </a:pP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Pujade-Lauraine</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E et al. </a:t>
            </a:r>
            <a:r>
              <a:rPr lang="en-US" sz="1900" kern="100" dirty="0">
                <a:effectLst/>
                <a:latin typeface="Calibri" panose="020F0502020204030204" pitchFamily="34" charset="0"/>
                <a:ea typeface="Calibri" panose="020F0502020204030204" pitchFamily="34" charset="0"/>
                <a:cs typeface="Calibri" panose="020F0502020204030204" pitchFamily="34" charset="0"/>
              </a:rPr>
              <a:t>Maintenance olaparib rechallenge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platinum-sensitive relapsed ovarian cancer previously treated with a PARP inhibitor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OReO</a:t>
            </a:r>
            <a:r>
              <a:rPr lang="en-US" sz="1900" b="0" kern="100" dirty="0">
                <a:effectLst/>
                <a:latin typeface="Calibri" panose="020F0502020204030204" pitchFamily="34" charset="0"/>
                <a:ea typeface="Calibri" panose="020F0502020204030204" pitchFamily="34" charset="0"/>
                <a:cs typeface="Calibri" panose="020F0502020204030204" pitchFamily="34" charset="0"/>
              </a:rPr>
              <a:t>/ENGOT-ov38): A phase </a:t>
            </a:r>
            <a:r>
              <a:rPr lang="en-US" sz="1900" b="0" kern="100" dirty="0" err="1">
                <a:effectLst/>
                <a:latin typeface="Calibri" panose="020F0502020204030204" pitchFamily="34" charset="0"/>
                <a:ea typeface="Calibri" panose="020F0502020204030204" pitchFamily="34" charset="0"/>
                <a:cs typeface="Calibri" panose="020F0502020204030204" pitchFamily="34" charset="0"/>
              </a:rPr>
              <a:t>IIIb</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trial.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Ann Oncol </a:t>
            </a:r>
            <a:r>
              <a:rPr lang="en-US" sz="1900" b="0" kern="100" dirty="0">
                <a:effectLst/>
                <a:latin typeface="Calibri" panose="020F0502020204030204" pitchFamily="34" charset="0"/>
                <a:ea typeface="Calibri" panose="020F0502020204030204" pitchFamily="34" charset="0"/>
                <a:cs typeface="Calibri" panose="020F0502020204030204" pitchFamily="34" charset="0"/>
              </a:rPr>
              <a:t>2023;34(12):1152-64.</a:t>
            </a:r>
          </a:p>
          <a:p>
            <a:pPr marL="180975" marR="0" indent="-180975">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Simpkins F et al. Combination ATR and PARP Inhibitor (</a:t>
            </a:r>
            <a:r>
              <a:rPr lang="en-US" sz="1900" kern="100" dirty="0">
                <a:effectLst/>
                <a:latin typeface="Calibri" panose="020F0502020204030204" pitchFamily="34" charset="0"/>
                <a:ea typeface="Calibri" panose="020F0502020204030204" pitchFamily="34" charset="0"/>
                <a:cs typeface="Calibri" panose="020F0502020204030204" pitchFamily="34" charset="0"/>
              </a:rPr>
              <a:t>CAPRI</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 phase 2 study of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ceralasertib</a:t>
            </a:r>
            <a:r>
              <a:rPr lang="en-US" sz="1900" kern="100" dirty="0">
                <a:effectLst/>
                <a:latin typeface="Calibri" panose="020F0502020204030204" pitchFamily="34" charset="0"/>
                <a:ea typeface="Calibri" panose="020F0502020204030204" pitchFamily="34" charset="0"/>
                <a:cs typeface="Calibri" panose="020F0502020204030204" pitchFamily="34" charset="0"/>
              </a:rPr>
              <a:t> plus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olaparib</a:t>
            </a:r>
            <a:r>
              <a:rPr lang="en-US" sz="1900" kern="100" dirty="0">
                <a:effectLst/>
                <a:latin typeface="Calibri" panose="020F0502020204030204" pitchFamily="34" charset="0"/>
                <a:ea typeface="Calibri" panose="020F0502020204030204" pitchFamily="34" charset="0"/>
                <a:cs typeface="Calibri" panose="020F0502020204030204" pitchFamily="34" charset="0"/>
              </a:rPr>
              <a:t> </a:t>
            </a:r>
            <a:br>
              <a:rPr lang="en-US" sz="1900" kern="100" dirty="0">
                <a:effectLst/>
                <a:latin typeface="Calibri" panose="020F0502020204030204" pitchFamily="34" charset="0"/>
                <a:ea typeface="Calibri" panose="020F0502020204030204" pitchFamily="34" charset="0"/>
                <a:cs typeface="Calibri" panose="020F0502020204030204" pitchFamily="34" charset="0"/>
              </a:rPr>
            </a:br>
            <a:r>
              <a:rPr lang="en-US" sz="1900" b="0" kern="100" dirty="0">
                <a:effectLst/>
                <a:latin typeface="Calibri" panose="020F0502020204030204" pitchFamily="34" charset="0"/>
                <a:ea typeface="Calibri" panose="020F0502020204030204" pitchFamily="34" charset="0"/>
                <a:cs typeface="Calibri" panose="020F0502020204030204" pitchFamily="34" charset="0"/>
              </a:rPr>
              <a:t>in patients with recurrent, platinum-sensitive epithelial ovarian cancer (cohort A). ASCO 2024;Abstract 5510.</a:t>
            </a:r>
          </a:p>
          <a:p>
            <a:pPr marL="180975" marR="0" indent="-180975">
              <a:spcBef>
                <a:spcPts val="0"/>
              </a:spcBef>
              <a:spcAft>
                <a:spcPts val="300"/>
              </a:spcAft>
            </a:pPr>
            <a:r>
              <a:rPr lang="en-US" sz="1900" b="0" kern="100" dirty="0">
                <a:effectLst/>
                <a:latin typeface="Calibri" panose="020F0502020204030204" pitchFamily="34" charset="0"/>
                <a:ea typeface="Calibri" panose="020F0502020204030204" pitchFamily="34" charset="0"/>
                <a:cs typeface="Calibri" panose="020F0502020204030204" pitchFamily="34" charset="0"/>
              </a:rPr>
              <a:t>Moore KN et al.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Mirvetuximab</a:t>
            </a:r>
            <a:r>
              <a:rPr lang="en-US" sz="1900" kern="100" dirty="0">
                <a:effectLst/>
                <a:latin typeface="Calibri" panose="020F0502020204030204" pitchFamily="34" charset="0"/>
                <a:ea typeface="Calibri" panose="020F0502020204030204" pitchFamily="34" charset="0"/>
                <a:cs typeface="Calibri" panose="020F0502020204030204" pitchFamily="34" charset="0"/>
              </a:rPr>
              <a:t> </a:t>
            </a:r>
            <a:r>
              <a:rPr lang="en-US" sz="1900" kern="100" dirty="0" err="1">
                <a:effectLst/>
                <a:latin typeface="Calibri" panose="020F0502020204030204" pitchFamily="34" charset="0"/>
                <a:ea typeface="Calibri" panose="020F0502020204030204" pitchFamily="34" charset="0"/>
                <a:cs typeface="Calibri" panose="020F0502020204030204" pitchFamily="34" charset="0"/>
              </a:rPr>
              <a:t>soravtansine</a:t>
            </a:r>
            <a:r>
              <a:rPr lang="en-US" sz="1900" kern="100" dirty="0">
                <a:effectLst/>
                <a:latin typeface="Calibri" panose="020F0502020204030204" pitchFamily="34" charset="0"/>
                <a:ea typeface="Calibri" panose="020F0502020204030204" pitchFamily="34" charset="0"/>
                <a:cs typeface="Calibri" panose="020F0502020204030204" pitchFamily="34" charset="0"/>
              </a:rPr>
              <a:t> in FR</a:t>
            </a:r>
            <a:r>
              <a:rPr lang="el-GR" sz="1900" kern="100" dirty="0">
                <a:effectLst/>
                <a:latin typeface="Calibri" panose="020F0502020204030204" pitchFamily="34" charset="0"/>
                <a:ea typeface="Calibri" panose="020F0502020204030204" pitchFamily="34" charset="0"/>
                <a:cs typeface="Calibri" panose="020F0502020204030204" pitchFamily="34" charset="0"/>
              </a:rPr>
              <a:t>α-</a:t>
            </a:r>
            <a:r>
              <a:rPr lang="en-US" sz="1900" kern="100" dirty="0">
                <a:effectLst/>
                <a:latin typeface="Calibri" panose="020F0502020204030204" pitchFamily="34" charset="0"/>
                <a:ea typeface="Calibri" panose="020F0502020204030204" pitchFamily="34" charset="0"/>
                <a:cs typeface="Calibri" panose="020F0502020204030204" pitchFamily="34" charset="0"/>
              </a:rPr>
              <a:t>positive, platinum-resistant ovarian cancer</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N </a:t>
            </a:r>
            <a:r>
              <a:rPr lang="en-US" sz="1900" b="0" i="1" kern="100" dirty="0" err="1">
                <a:effectLst/>
                <a:latin typeface="Calibri" panose="020F0502020204030204" pitchFamily="34" charset="0"/>
                <a:ea typeface="Calibri" panose="020F0502020204030204" pitchFamily="34" charset="0"/>
                <a:cs typeface="Calibri" panose="020F0502020204030204" pitchFamily="34" charset="0"/>
              </a:rPr>
              <a:t>Engl</a:t>
            </a:r>
            <a:r>
              <a:rPr lang="en-US" sz="1900" b="0" i="1" kern="100" dirty="0">
                <a:effectLst/>
                <a:latin typeface="Calibri" panose="020F0502020204030204" pitchFamily="34" charset="0"/>
                <a:ea typeface="Calibri" panose="020F0502020204030204" pitchFamily="34" charset="0"/>
                <a:cs typeface="Calibri" panose="020F0502020204030204" pitchFamily="34" charset="0"/>
              </a:rPr>
              <a:t> J Med</a:t>
            </a:r>
            <a:r>
              <a:rPr lang="en-US" sz="1900" b="0" kern="100" dirty="0">
                <a:effectLst/>
                <a:latin typeface="Calibri" panose="020F0502020204030204" pitchFamily="34" charset="0"/>
                <a:ea typeface="Calibri" panose="020F0502020204030204" pitchFamily="34" charset="0"/>
                <a:cs typeface="Calibri" panose="020F0502020204030204" pitchFamily="34" charset="0"/>
              </a:rPr>
              <a:t> 2023;389(23):2162-74. </a:t>
            </a:r>
          </a:p>
          <a:p>
            <a:pPr marL="180975" indent="-180975">
              <a:spcBef>
                <a:spcPts val="0"/>
              </a:spcBef>
              <a:spcAft>
                <a:spcPts val="300"/>
              </a:spcAft>
            </a:pPr>
            <a:r>
              <a:rPr lang="en-US" sz="1900" b="0" kern="100" dirty="0" err="1">
                <a:latin typeface="Calibri" panose="020F0502020204030204" pitchFamily="34" charset="0"/>
                <a:cs typeface="Calibri" panose="020F0502020204030204" pitchFamily="34" charset="0"/>
              </a:rPr>
              <a:t>Meric</a:t>
            </a:r>
            <a:r>
              <a:rPr lang="en-US" sz="1900" b="0" kern="100" dirty="0">
                <a:latin typeface="Calibri" panose="020F0502020204030204" pitchFamily="34" charset="0"/>
                <a:cs typeface="Calibri" panose="020F0502020204030204" pitchFamily="34" charset="0"/>
              </a:rPr>
              <a:t>-Bernstam F et al. Efficacy and safety of trastuzumab </a:t>
            </a:r>
            <a:r>
              <a:rPr lang="en-US" sz="1900" b="0" kern="100" dirty="0" err="1">
                <a:latin typeface="Calibri" panose="020F0502020204030204" pitchFamily="34" charset="0"/>
                <a:cs typeface="Calibri" panose="020F0502020204030204" pitchFamily="34" charset="0"/>
              </a:rPr>
              <a:t>deruxtecan</a:t>
            </a:r>
            <a:r>
              <a:rPr lang="en-US" sz="1900" b="0" kern="100" dirty="0">
                <a:latin typeface="Calibri" panose="020F0502020204030204" pitchFamily="34" charset="0"/>
                <a:cs typeface="Calibri" panose="020F0502020204030204" pitchFamily="34" charset="0"/>
              </a:rPr>
              <a:t> in patients with HER2-expressing solid tumors: Primary results from the DESTINY-PanTumor02 phase II trial. J Clin Oncol 2024;42(1):47-58. </a:t>
            </a:r>
          </a:p>
          <a:p>
            <a:pPr marL="180975" indent="-180975">
              <a:spcBef>
                <a:spcPts val="0"/>
              </a:spcBef>
              <a:spcAft>
                <a:spcPts val="300"/>
              </a:spcAft>
              <a:defRPr/>
            </a:pPr>
            <a:r>
              <a:rPr lang="en-US" sz="1900" b="0" kern="100" dirty="0">
                <a:latin typeface="Calibri" panose="020F0502020204030204" pitchFamily="34" charset="0"/>
                <a:cs typeface="Calibri" panose="020F0502020204030204" pitchFamily="34" charset="0"/>
              </a:rPr>
              <a:t>Nishikawa T et al. Trastuzumab </a:t>
            </a:r>
            <a:r>
              <a:rPr lang="en-US" sz="1900" b="0" kern="100" dirty="0" err="1">
                <a:latin typeface="Calibri" panose="020F0502020204030204" pitchFamily="34" charset="0"/>
                <a:cs typeface="Calibri" panose="020F0502020204030204" pitchFamily="34" charset="0"/>
              </a:rPr>
              <a:t>Deruxtecan</a:t>
            </a:r>
            <a:r>
              <a:rPr lang="en-US" sz="1900" b="0" kern="100" dirty="0">
                <a:latin typeface="Calibri" panose="020F0502020204030204" pitchFamily="34" charset="0"/>
                <a:cs typeface="Calibri" panose="020F0502020204030204" pitchFamily="34" charset="0"/>
              </a:rPr>
              <a:t> for Human Epidermal Growth Factor Receptor 2-Expressing Advanced or Recurrent Uterine Carcinosarcoma (NCCH1615): The STATICE Trial. J Clin Oncol 2023; 41(15):2789-99.</a:t>
            </a:r>
          </a:p>
          <a:p>
            <a:pPr marL="180975" indent="-180975">
              <a:spcBef>
                <a:spcPts val="0"/>
              </a:spcBef>
              <a:spcAft>
                <a:spcPts val="300"/>
              </a:spcAf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Van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Nieuwenhuysen</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 carboplatin/paclitaxel</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(CP)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followed by durvalumab ±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for newly diagnosed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or recurrent endometrial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(EC) in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 Results by BRCA1/BRCA2 mutation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BRCAm</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status</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5595.</a:t>
            </a:r>
          </a:p>
          <a:p>
            <a:pPr marL="180975" indent="-180975">
              <a:spcBef>
                <a:spcPts val="0"/>
              </a:spcBef>
              <a:spcAft>
                <a:spcPts val="300"/>
              </a:spcAft>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80975" indent="-180975">
              <a:spcBef>
                <a:spcPts val="0"/>
              </a:spcBef>
              <a:spcAft>
                <a:spcPts val="300"/>
              </a:spcAft>
              <a:defRPr/>
            </a:pPr>
            <a:endParaRPr lang="en-US" sz="1900" b="0" kern="100" dirty="0">
              <a:latin typeface="Calibri" panose="020F0502020204030204" pitchFamily="34" charset="0"/>
              <a:cs typeface="Calibri" panose="020F0502020204030204" pitchFamily="34" charset="0"/>
            </a:endParaRPr>
          </a:p>
          <a:p>
            <a:pPr marL="180975" marR="0" indent="-180975">
              <a:spcBef>
                <a:spcPts val="0"/>
              </a:spcBef>
              <a:spcAft>
                <a:spcPts val="300"/>
              </a:spcAft>
            </a:pPr>
            <a:endParaRPr lang="en-US" sz="19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2401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ign&#10;&#10;Description automatically generated">
            <a:extLst>
              <a:ext uri="{FF2B5EF4-FFF2-40B4-BE49-F238E27FC236}">
                <a16:creationId xmlns:a16="http://schemas.microsoft.com/office/drawing/2014/main" id="{2090C2DB-984F-4C09-D31C-F445E6A4F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980728"/>
            <a:ext cx="10610240" cy="4320480"/>
          </a:xfrm>
          <a:prstGeom prst="rect">
            <a:avLst/>
          </a:prstGeom>
        </p:spPr>
      </p:pic>
      <p:sp>
        <p:nvSpPr>
          <p:cNvPr id="8" name="TextBox 7">
            <a:extLst>
              <a:ext uri="{FF2B5EF4-FFF2-40B4-BE49-F238E27FC236}">
                <a16:creationId xmlns:a16="http://schemas.microsoft.com/office/drawing/2014/main" id="{7CAADB4B-5EE5-BC56-445D-55B55FCB2868}"/>
              </a:ext>
            </a:extLst>
          </p:cNvPr>
          <p:cNvSpPr txBox="1"/>
          <p:nvPr/>
        </p:nvSpPr>
        <p:spPr>
          <a:xfrm>
            <a:off x="4943872" y="1340768"/>
            <a:ext cx="2304256" cy="461665"/>
          </a:xfrm>
          <a:prstGeom prst="rect">
            <a:avLst/>
          </a:prstGeom>
          <a:noFill/>
        </p:spPr>
        <p:txBody>
          <a:bodyPr wrap="square">
            <a:spAutoFit/>
          </a:bodyPr>
          <a:lstStyle/>
          <a:p>
            <a:pPr algn="ctr">
              <a:spcBef>
                <a:spcPts val="600"/>
              </a:spcBef>
              <a:spcAft>
                <a:spcPts val="0"/>
              </a:spcAft>
              <a:defRPr/>
            </a:pPr>
            <a:r>
              <a:rPr kumimoji="0" lang="en-US" sz="2400" u="none" strike="noStrike" kern="100" cap="none" spc="0" normalizeH="0" baseline="0" noProof="0" dirty="0">
                <a:ln>
                  <a:noFill/>
                </a:ln>
                <a:solidFill>
                  <a:srgbClr val="840052"/>
                </a:solidFill>
                <a:effectLst/>
                <a:uLnTx/>
                <a:uFillTx/>
                <a:latin typeface="Arial" panose="020B0604020202020204" pitchFamily="34" charset="0"/>
                <a:ea typeface="Calibri" panose="020F0502020204030204" pitchFamily="34" charset="0"/>
                <a:cs typeface="Arial" panose="020B0604020202020204" pitchFamily="34" charset="0"/>
              </a:rPr>
              <a:t>ASCO 2024</a:t>
            </a:r>
          </a:p>
        </p:txBody>
      </p:sp>
    </p:spTree>
    <p:extLst>
      <p:ext uri="{BB962C8B-B14F-4D97-AF65-F5344CB8AC3E}">
        <p14:creationId xmlns:p14="http://schemas.microsoft.com/office/powerpoint/2010/main" val="174357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552623" y="404664"/>
            <a:ext cx="11015985" cy="462547"/>
          </a:xfrm>
        </p:spPr>
        <p:txBody>
          <a:bodyPr>
            <a:noAutofit/>
          </a:bodyPr>
          <a:lstStyle/>
          <a:p>
            <a:r>
              <a:rPr lang="en-US" sz="3200" dirty="0">
                <a:solidFill>
                  <a:srgbClr val="0432FF"/>
                </a:solidFill>
              </a:rPr>
              <a:t>DUO-E: Progression-Free Survival by BRCA Mutation Status </a:t>
            </a:r>
            <a:br>
              <a:rPr lang="en-US" sz="3200" dirty="0">
                <a:solidFill>
                  <a:srgbClr val="0432FF"/>
                </a:solidFill>
              </a:rPr>
            </a:br>
            <a:endParaRPr lang="en-US" sz="3200" dirty="0">
              <a:solidFill>
                <a:srgbClr val="0432FF"/>
              </a:solidFill>
            </a:endParaRP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Van </a:t>
            </a:r>
            <a:r>
              <a:rPr kumimoji="0" lang="en-US" sz="15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Nieuwenhuysen</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 et al</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 </a:t>
            </a:r>
            <a:r>
              <a:rPr lang="en-US" sz="15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ASCO 2024;Abstract 5595</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pic>
        <p:nvPicPr>
          <p:cNvPr id="6" name="Picture 5" descr="A screenshot of a computer&#10;&#10;Description automatically generated">
            <a:extLst>
              <a:ext uri="{FF2B5EF4-FFF2-40B4-BE49-F238E27FC236}">
                <a16:creationId xmlns:a16="http://schemas.microsoft.com/office/drawing/2014/main" id="{253194E1-6F32-8125-B390-DBDC8454C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576" y="3429000"/>
            <a:ext cx="8354847" cy="2682493"/>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67DD464D-FFF8-11EF-ED51-AC53DCEBB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576" y="679763"/>
            <a:ext cx="8352928" cy="2659372"/>
          </a:xfrm>
          <a:prstGeom prst="rect">
            <a:avLst/>
          </a:prstGeom>
        </p:spPr>
      </p:pic>
    </p:spTree>
    <p:extLst>
      <p:ext uri="{BB962C8B-B14F-4D97-AF65-F5344CB8AC3E}">
        <p14:creationId xmlns:p14="http://schemas.microsoft.com/office/powerpoint/2010/main" val="253985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552623" y="476672"/>
            <a:ext cx="11015985" cy="462547"/>
          </a:xfrm>
        </p:spPr>
        <p:txBody>
          <a:bodyPr>
            <a:noAutofit/>
          </a:bodyPr>
          <a:lstStyle/>
          <a:p>
            <a:pPr algn="l"/>
            <a:r>
              <a:rPr lang="en-US" dirty="0">
                <a:solidFill>
                  <a:srgbClr val="0432FF"/>
                </a:solidFill>
              </a:rPr>
              <a:t>DUO-E: Most Common Adverse Events (≥20% of Patients in Either Study Arm)</a:t>
            </a:r>
            <a:br>
              <a:rPr lang="en-US" dirty="0">
                <a:solidFill>
                  <a:srgbClr val="0432FF"/>
                </a:solidFill>
              </a:rPr>
            </a:br>
            <a:endParaRPr lang="en-US" dirty="0">
              <a:solidFill>
                <a:srgbClr val="0432FF"/>
              </a:solidFill>
            </a:endParaRP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Pepin JT et al. </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et al. </a:t>
            </a:r>
            <a:r>
              <a:rPr kumimoji="0" lang="en-US" sz="15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ASCO 2024;Abstract 5599</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pic>
        <p:nvPicPr>
          <p:cNvPr id="3" name="Picture 2" descr="A graph of a patient's health&#10;&#10;Description automatically generated with medium confidence">
            <a:extLst>
              <a:ext uri="{FF2B5EF4-FFF2-40B4-BE49-F238E27FC236}">
                <a16:creationId xmlns:a16="http://schemas.microsoft.com/office/drawing/2014/main" id="{9CF863A1-A849-BE85-EFFB-48D9FAB1F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891843"/>
            <a:ext cx="8136904" cy="5212704"/>
          </a:xfrm>
          <a:prstGeom prst="rect">
            <a:avLst/>
          </a:prstGeom>
        </p:spPr>
      </p:pic>
    </p:spTree>
    <p:extLst>
      <p:ext uri="{BB962C8B-B14F-4D97-AF65-F5344CB8AC3E}">
        <p14:creationId xmlns:p14="http://schemas.microsoft.com/office/powerpoint/2010/main" val="4284721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D0F37F49-4A2D-31B8-338C-D267CF6E7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836712"/>
            <a:ext cx="11017224" cy="4140066"/>
          </a:xfrm>
          <a:prstGeom prst="rect">
            <a:avLst/>
          </a:prstGeom>
        </p:spPr>
      </p:pic>
      <p:sp>
        <p:nvSpPr>
          <p:cNvPr id="5" name="Rectangle 4">
            <a:extLst>
              <a:ext uri="{FF2B5EF4-FFF2-40B4-BE49-F238E27FC236}">
                <a16:creationId xmlns:a16="http://schemas.microsoft.com/office/drawing/2014/main" id="{CDDAB19E-F84F-BA3C-8990-63D77C42FAEA}"/>
              </a:ext>
            </a:extLst>
          </p:cNvPr>
          <p:cNvSpPr/>
          <p:nvPr/>
        </p:nvSpPr>
        <p:spPr bwMode="auto">
          <a:xfrm>
            <a:off x="9408368" y="836712"/>
            <a:ext cx="2088232"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30EDE8C2-A01F-7413-BE8B-BD95E7E95050}"/>
              </a:ext>
            </a:extLst>
          </p:cNvPr>
          <p:cNvSpPr/>
          <p:nvPr/>
        </p:nvSpPr>
        <p:spPr bwMode="auto">
          <a:xfrm>
            <a:off x="479376" y="4976778"/>
            <a:ext cx="11017224" cy="6124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7CAADB4B-5EE5-BC56-445D-55B55FCB2868}"/>
              </a:ext>
            </a:extLst>
          </p:cNvPr>
          <p:cNvSpPr txBox="1"/>
          <p:nvPr/>
        </p:nvSpPr>
        <p:spPr>
          <a:xfrm>
            <a:off x="6672064" y="5052176"/>
            <a:ext cx="4608512" cy="461665"/>
          </a:xfrm>
          <a:prstGeom prst="rect">
            <a:avLst/>
          </a:prstGeom>
          <a:noFill/>
        </p:spPr>
        <p:txBody>
          <a:bodyPr wrap="square">
            <a:spAutoFit/>
          </a:bodyPr>
          <a:lstStyle/>
          <a:p>
            <a:pPr>
              <a:spcBef>
                <a:spcPts val="600"/>
              </a:spcBef>
              <a:spcAft>
                <a:spcPts val="0"/>
              </a:spcAft>
              <a:defRPr/>
            </a:pPr>
            <a:r>
              <a:rPr kumimoji="0" lang="en-US" sz="2400" i="1"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J Clin Oncol </a:t>
            </a:r>
            <a:r>
              <a:rPr kumimoji="0" lang="en-US" sz="240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2023;42;283-99.</a:t>
            </a:r>
          </a:p>
        </p:txBody>
      </p:sp>
    </p:spTree>
    <p:extLst>
      <p:ext uri="{BB962C8B-B14F-4D97-AF65-F5344CB8AC3E}">
        <p14:creationId xmlns:p14="http://schemas.microsoft.com/office/powerpoint/2010/main" val="108736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46173"/>
            <a:ext cx="11376025" cy="462547"/>
          </a:xfrm>
        </p:spPr>
        <p:txBody>
          <a:bodyPr>
            <a:noAutofit/>
          </a:bodyPr>
          <a:lstStyle/>
          <a:p>
            <a:r>
              <a:rPr lang="en-US" sz="3200" dirty="0">
                <a:solidFill>
                  <a:srgbClr val="0432FF"/>
                </a:solidFill>
              </a:rPr>
              <a:t>DUO-E Primary Endpoint: Progression-Free Survival</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Westin SN et al. </a:t>
            </a:r>
            <a:r>
              <a:rPr lang="en-US" sz="15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J Clin Oncol </a:t>
            </a:r>
            <a:r>
              <a:rPr lang="en-US" sz="15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2023;42:283-99</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pic>
        <p:nvPicPr>
          <p:cNvPr id="23" name="Picture 22" descr="A graph of a number of patients&#10;&#10;Description automatically generated">
            <a:extLst>
              <a:ext uri="{FF2B5EF4-FFF2-40B4-BE49-F238E27FC236}">
                <a16:creationId xmlns:a16="http://schemas.microsoft.com/office/drawing/2014/main" id="{181A0D0B-DC40-DEA1-5DD8-F6BE50598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913" y="1156913"/>
            <a:ext cx="9966174" cy="4648972"/>
          </a:xfrm>
          <a:prstGeom prst="rect">
            <a:avLst/>
          </a:prstGeom>
        </p:spPr>
      </p:pic>
    </p:spTree>
    <p:extLst>
      <p:ext uri="{BB962C8B-B14F-4D97-AF65-F5344CB8AC3E}">
        <p14:creationId xmlns:p14="http://schemas.microsoft.com/office/powerpoint/2010/main" val="2290171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46173"/>
            <a:ext cx="11376025" cy="462547"/>
          </a:xfrm>
        </p:spPr>
        <p:txBody>
          <a:bodyPr>
            <a:noAutofit/>
          </a:bodyPr>
          <a:lstStyle/>
          <a:p>
            <a:r>
              <a:rPr lang="en-US" sz="3200" dirty="0">
                <a:solidFill>
                  <a:srgbClr val="0432FF"/>
                </a:solidFill>
              </a:rPr>
              <a:t>DUO-E: Progression-Free Survival in Key Subgroups</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Westin SN et al. </a:t>
            </a:r>
            <a:r>
              <a:rPr lang="en-US" sz="15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J Clin Oncol </a:t>
            </a:r>
            <a:r>
              <a:rPr lang="en-US" sz="15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2023;42:283-99</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graphicFrame>
        <p:nvGraphicFramePr>
          <p:cNvPr id="2" name="Content Placeholder 3">
            <a:extLst>
              <a:ext uri="{FF2B5EF4-FFF2-40B4-BE49-F238E27FC236}">
                <a16:creationId xmlns:a16="http://schemas.microsoft.com/office/drawing/2014/main" id="{0C2A4404-1182-6882-38B5-5B3C73F7D666}"/>
              </a:ext>
            </a:extLst>
          </p:cNvPr>
          <p:cNvGraphicFramePr>
            <a:graphicFrameLocks/>
          </p:cNvGraphicFramePr>
          <p:nvPr>
            <p:extLst>
              <p:ext uri="{D42A27DB-BD31-4B8C-83A1-F6EECF244321}">
                <p14:modId xmlns:p14="http://schemas.microsoft.com/office/powerpoint/2010/main" val="4204911112"/>
              </p:ext>
            </p:extLst>
          </p:nvPr>
        </p:nvGraphicFramePr>
        <p:xfrm>
          <a:off x="767408" y="1484784"/>
          <a:ext cx="10318320" cy="4104460"/>
        </p:xfrm>
        <a:graphic>
          <a:graphicData uri="http://schemas.openxmlformats.org/drawingml/2006/table">
            <a:tbl>
              <a:tblPr firstRow="1" bandRow="1">
                <a:tableStyleId>{21E4AEA4-8DFA-4A89-87EB-49C32662AFE0}</a:tableStyleId>
              </a:tblPr>
              <a:tblGrid>
                <a:gridCol w="3384376">
                  <a:extLst>
                    <a:ext uri="{9D8B030D-6E8A-4147-A177-3AD203B41FA5}">
                      <a16:colId xmlns:a16="http://schemas.microsoft.com/office/drawing/2014/main" val="3359604158"/>
                    </a:ext>
                  </a:extLst>
                </a:gridCol>
                <a:gridCol w="2181416">
                  <a:extLst>
                    <a:ext uri="{9D8B030D-6E8A-4147-A177-3AD203B41FA5}">
                      <a16:colId xmlns:a16="http://schemas.microsoft.com/office/drawing/2014/main" val="3740782942"/>
                    </a:ext>
                  </a:extLst>
                </a:gridCol>
                <a:gridCol w="2448272">
                  <a:extLst>
                    <a:ext uri="{9D8B030D-6E8A-4147-A177-3AD203B41FA5}">
                      <a16:colId xmlns:a16="http://schemas.microsoft.com/office/drawing/2014/main" val="4205894657"/>
                    </a:ext>
                  </a:extLst>
                </a:gridCol>
                <a:gridCol w="2304256">
                  <a:extLst>
                    <a:ext uri="{9D8B030D-6E8A-4147-A177-3AD203B41FA5}">
                      <a16:colId xmlns:a16="http://schemas.microsoft.com/office/drawing/2014/main" val="633224782"/>
                    </a:ext>
                  </a:extLst>
                </a:gridCol>
              </a:tblGrid>
              <a:tr h="733141">
                <a:tc>
                  <a:txBody>
                    <a:bodyPr/>
                    <a:lstStyle/>
                    <a:p>
                      <a:r>
                        <a:rPr lang="en-US" sz="1800" b="1" dirty="0">
                          <a:solidFill>
                            <a:schemeClr val="bg1"/>
                          </a:solidFill>
                          <a:latin typeface="Calibri" panose="020F0502020204030204" pitchFamily="34" charset="0"/>
                          <a:cs typeface="Calibri" panose="020F0502020204030204" pitchFamily="34" charset="0"/>
                        </a:rPr>
                        <a:t>Subgroup</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800" b="1" dirty="0">
                          <a:solidFill>
                            <a:schemeClr val="bg1"/>
                          </a:solidFill>
                          <a:latin typeface="Calibri" panose="020F0502020204030204" pitchFamily="34" charset="0"/>
                          <a:cs typeface="Calibri" panose="020F0502020204030204" pitchFamily="34" charset="0"/>
                        </a:rPr>
                        <a:t>Durvalumab + </a:t>
                      </a:r>
                      <a:r>
                        <a:rPr lang="en-US" sz="1800" b="1" dirty="0" err="1">
                          <a:solidFill>
                            <a:schemeClr val="bg1"/>
                          </a:solidFill>
                          <a:latin typeface="Calibri" panose="020F0502020204030204" pitchFamily="34" charset="0"/>
                          <a:cs typeface="Calibri" panose="020F0502020204030204" pitchFamily="34" charset="0"/>
                        </a:rPr>
                        <a:t>olaparib</a:t>
                      </a:r>
                      <a:endParaRPr lang="en-US" sz="1800" b="1" dirty="0">
                        <a:solidFill>
                          <a:schemeClr val="bg1"/>
                        </a:solidFill>
                        <a:latin typeface="Calibri" panose="020F0502020204030204" pitchFamily="34" charset="0"/>
                        <a:cs typeface="Calibri" panose="020F0502020204030204" pitchFamily="34" charset="0"/>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algn="ctr"/>
                      <a:r>
                        <a:rPr lang="en-US" sz="1800" b="1" dirty="0">
                          <a:solidFill>
                            <a:schemeClr val="bg1"/>
                          </a:solidFill>
                          <a:latin typeface="Calibri" panose="020F0502020204030204" pitchFamily="34" charset="0"/>
                          <a:cs typeface="Calibri" panose="020F0502020204030204" pitchFamily="34" charset="0"/>
                        </a:rPr>
                        <a:t>Durvalumab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Calibri" panose="020F0502020204030204" pitchFamily="34" charset="0"/>
                          <a:cs typeface="Calibri" panose="020F0502020204030204" pitchFamily="34" charset="0"/>
                        </a:rPr>
                        <a:t>Control</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22B4E"/>
                    </a:solidFill>
                  </a:tcPr>
                </a:tc>
                <a:extLst>
                  <a:ext uri="{0D108BD9-81ED-4DB2-BD59-A6C34878D82A}">
                    <a16:rowId xmlns:a16="http://schemas.microsoft.com/office/drawing/2014/main" val="2765212377"/>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MMR deficient (n = 48;46;49)</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31.8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7.0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721125944"/>
                  </a:ext>
                </a:extLst>
              </a:tr>
              <a:tr h="43875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   PFS HR vs control</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674188"/>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MMR proficient (n = 191;192;192)</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15.0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9.9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9.7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809509913"/>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   PFS HR vs control</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677103"/>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baseline="0" dirty="0">
                          <a:solidFill>
                            <a:schemeClr val="tx1"/>
                          </a:solidFill>
                          <a:latin typeface="Calibri" panose="020F0502020204030204" pitchFamily="34" charset="0"/>
                          <a:cs typeface="Calibri" panose="020F0502020204030204" pitchFamily="34" charset="0"/>
                        </a:rPr>
                        <a:t>PD-L1-positive (n = 150;170;163)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20.8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11.3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9.5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2839446088"/>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   PFS HR vs control</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0856615"/>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baseline="0" dirty="0">
                          <a:solidFill>
                            <a:schemeClr val="tx1"/>
                          </a:solidFill>
                          <a:latin typeface="Calibri" panose="020F0502020204030204" pitchFamily="34" charset="0"/>
                          <a:cs typeface="Calibri" panose="020F0502020204030204" pitchFamily="34" charset="0"/>
                        </a:rPr>
                        <a:t>PD-L1-negative (n = 82;61;75)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10.1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9.7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9.9 </a:t>
                      </a:r>
                      <a:r>
                        <a:rPr lang="en-US" sz="1800" dirty="0" err="1">
                          <a:solidFill>
                            <a:schemeClr val="tx1"/>
                          </a:solidFill>
                          <a:latin typeface="Calibri" panose="020F0502020204030204" pitchFamily="34" charset="0"/>
                          <a:cs typeface="Calibri" panose="020F0502020204030204" pitchFamily="34" charset="0"/>
                        </a:rPr>
                        <a:t>mo</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3796183145"/>
                  </a:ext>
                </a:extLst>
              </a:tr>
              <a:tr h="41893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i="0" dirty="0">
                          <a:solidFill>
                            <a:schemeClr val="tx1"/>
                          </a:solidFill>
                          <a:latin typeface="Calibri" panose="020F0502020204030204" pitchFamily="34" charset="0"/>
                          <a:cs typeface="Calibri" panose="020F0502020204030204" pitchFamily="34" charset="0"/>
                        </a:rPr>
                        <a:t>   PFS HR vs control</a:t>
                      </a:r>
                      <a:endParaRPr lang="en-US" sz="1800" i="0" baseline="30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latin typeface="Calibri" panose="020F0502020204030204" pitchFamily="34" charset="0"/>
                          <a:cs typeface="Calibri" panose="020F0502020204030204" pitchFamily="34" charset="0"/>
                        </a:rPr>
                        <a:t>0.89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Calibri" panose="020F0502020204030204" pitchFamily="34" charset="0"/>
                          <a:cs typeface="Calibri" panose="020F0502020204030204" pitchFamily="34" charset="0"/>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2364048"/>
                  </a:ext>
                </a:extLst>
              </a:tr>
            </a:tbl>
          </a:graphicData>
        </a:graphic>
      </p:graphicFrame>
    </p:spTree>
    <p:extLst>
      <p:ext uri="{BB962C8B-B14F-4D97-AF65-F5344CB8AC3E}">
        <p14:creationId xmlns:p14="http://schemas.microsoft.com/office/powerpoint/2010/main" val="2524711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17756"/>
            <a:ext cx="11376025" cy="462547"/>
          </a:xfrm>
        </p:spPr>
        <p:txBody>
          <a:bodyPr>
            <a:noAutofit/>
          </a:bodyPr>
          <a:lstStyle/>
          <a:p>
            <a:r>
              <a:rPr lang="en-US" sz="3200" dirty="0">
                <a:solidFill>
                  <a:srgbClr val="0432FF"/>
                </a:solidFill>
              </a:rPr>
              <a:t>DUO-E: Overall Survival</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Westin SN et al. </a:t>
            </a:r>
            <a:r>
              <a:rPr lang="en-US" sz="1500" b="0" i="1" kern="100" dirty="0">
                <a:solidFill>
                  <a:srgbClr val="000000"/>
                </a:solidFill>
                <a:latin typeface="Calibri" panose="020F0502020204030204" pitchFamily="34" charset="0"/>
                <a:ea typeface="Calibri" panose="020F0502020204030204" pitchFamily="34" charset="0"/>
                <a:cs typeface="Calibri" panose="020F0502020204030204" pitchFamily="34" charset="0"/>
              </a:rPr>
              <a:t>J Clin Oncol </a:t>
            </a:r>
            <a:r>
              <a:rPr lang="en-US" sz="15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2023;42:283-99</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pic>
        <p:nvPicPr>
          <p:cNvPr id="3" name="Picture 2"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69D4C4BD-0F5A-4377-7861-EC54E54CE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994962"/>
            <a:ext cx="9793088" cy="4868075"/>
          </a:xfrm>
          <a:prstGeom prst="rect">
            <a:avLst/>
          </a:prstGeom>
        </p:spPr>
      </p:pic>
    </p:spTree>
    <p:extLst>
      <p:ext uri="{BB962C8B-B14F-4D97-AF65-F5344CB8AC3E}">
        <p14:creationId xmlns:p14="http://schemas.microsoft.com/office/powerpoint/2010/main" val="116282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346432"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What is your preferred approach to the management </a:t>
            </a:r>
            <a:br>
              <a:rPr lang="en-US" dirty="0"/>
            </a:br>
            <a:r>
              <a:rPr lang="en-US" dirty="0"/>
              <a:t>of EC with a POLE mutation in the adjuvant and </a:t>
            </a:r>
            <a:br>
              <a:rPr lang="en-US" dirty="0"/>
            </a:br>
            <a:r>
              <a:rPr lang="en-US" dirty="0"/>
              <a:t>metastatic settings?</a:t>
            </a:r>
          </a:p>
          <a:p>
            <a:r>
              <a:rPr lang="en-US" dirty="0"/>
              <a:t>Do you expect ongoing clinical trials evaluating </a:t>
            </a:r>
            <a:br>
              <a:rPr lang="en-US" dirty="0"/>
            </a:br>
            <a:r>
              <a:rPr lang="en-US" dirty="0"/>
              <a:t>anti-PD-1/PD-L1 antibody-based strategies in the </a:t>
            </a:r>
            <a:br>
              <a:rPr lang="en-US" dirty="0"/>
            </a:br>
            <a:r>
              <a:rPr lang="en-US" dirty="0"/>
              <a:t>adjuvant and neoadjuvant settings to be positive?</a:t>
            </a:r>
          </a:p>
          <a:p>
            <a:r>
              <a:rPr lang="en-US" dirty="0"/>
              <a:t>In what situations, if any, are you currently employing adjuvant immunotherapy outside of a clinical trial setting?</a:t>
            </a:r>
          </a:p>
        </p:txBody>
      </p:sp>
    </p:spTree>
    <p:extLst>
      <p:ext uri="{BB962C8B-B14F-4D97-AF65-F5344CB8AC3E}">
        <p14:creationId xmlns:p14="http://schemas.microsoft.com/office/powerpoint/2010/main" val="1957302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5A78C-883C-B657-90A1-66075A70F469}"/>
              </a:ext>
            </a:extLst>
          </p:cNvPr>
          <p:cNvSpPr>
            <a:spLocks noGrp="1"/>
          </p:cNvSpPr>
          <p:nvPr>
            <p:ph type="title"/>
          </p:nvPr>
        </p:nvSpPr>
        <p:spPr>
          <a:xfrm>
            <a:off x="839416" y="260648"/>
            <a:ext cx="10801200" cy="998524"/>
          </a:xfrm>
        </p:spPr>
        <p:txBody>
          <a:bodyPr/>
          <a:lstStyle/>
          <a:p>
            <a:pPr algn="l"/>
            <a:r>
              <a:rPr lang="en-US" b="1" dirty="0"/>
              <a:t>FDA Approves Pembrolizumab with Chemotherapy for Primary Advanced or Recurrent Endometrial Carcinoma</a:t>
            </a:r>
            <a:br>
              <a:rPr lang="en-US" dirty="0"/>
            </a:br>
            <a:r>
              <a:rPr lang="en-US" sz="2400" dirty="0"/>
              <a:t>Press Release: June 17, 2024</a:t>
            </a:r>
          </a:p>
        </p:txBody>
      </p:sp>
      <p:sp>
        <p:nvSpPr>
          <p:cNvPr id="4" name="Content Placeholder 3">
            <a:extLst>
              <a:ext uri="{FF2B5EF4-FFF2-40B4-BE49-F238E27FC236}">
                <a16:creationId xmlns:a16="http://schemas.microsoft.com/office/drawing/2014/main" id="{F181C98F-DC93-A61B-2C60-9CA65BD83975}"/>
              </a:ext>
            </a:extLst>
          </p:cNvPr>
          <p:cNvSpPr>
            <a:spLocks noGrp="1"/>
          </p:cNvSpPr>
          <p:nvPr>
            <p:ph idx="1"/>
          </p:nvPr>
        </p:nvSpPr>
        <p:spPr>
          <a:xfrm>
            <a:off x="829619" y="1507030"/>
            <a:ext cx="10389170" cy="4226226"/>
          </a:xfrm>
        </p:spPr>
        <p:txBody>
          <a:bodyPr/>
          <a:lstStyle/>
          <a:p>
            <a:pPr marL="98425" indent="0">
              <a:buNone/>
            </a:pPr>
            <a:r>
              <a:rPr lang="en-US" sz="1800" b="0" dirty="0"/>
              <a:t>“On June 17, 2024, the Food and Drug Administration approved pembrolizumab with carboplatin and paclitaxel, followed by single-agent pembrolizumab, for adult patients with primary advanced or recurrent endometrial carcinoma.</a:t>
            </a:r>
          </a:p>
          <a:p>
            <a:pPr marL="98425" indent="0">
              <a:buNone/>
            </a:pPr>
            <a:r>
              <a:rPr lang="en-US" sz="1800" b="0" dirty="0"/>
              <a:t>Efficacy was evaluated in KEYNOTE-868/NRG-GY018 (NCT03914612), a multicenter, randomized, double-blind, placebo-controlled trial enrolling 810 patients with advanced or recurrent endometrial carcinoma. The trial included two separate cohorts based on mismatch repair (MMR) status: 222 patients in the mismatch repair deficient (</a:t>
            </a:r>
            <a:r>
              <a:rPr lang="en-US" sz="1800" b="0" dirty="0" err="1"/>
              <a:t>dMMR</a:t>
            </a:r>
            <a:r>
              <a:rPr lang="en-US" sz="1800" b="0" dirty="0"/>
              <a:t>) cohort, and 588 patients in the mismatch repair (</a:t>
            </a:r>
            <a:r>
              <a:rPr lang="en-US" sz="1800" b="0" dirty="0" err="1"/>
              <a:t>pMMR</a:t>
            </a:r>
            <a:r>
              <a:rPr lang="en-US" sz="1800" b="0" dirty="0"/>
              <a:t>) proficient cohort. </a:t>
            </a:r>
          </a:p>
          <a:p>
            <a:pPr marL="98425" indent="0">
              <a:buNone/>
            </a:pPr>
            <a:r>
              <a:rPr lang="en-US" sz="1800" b="0" dirty="0"/>
              <a:t>The major efficacy outcome measure was progression-free survival (PFS), assessed by the investigator according to RECIST 1.1. In the </a:t>
            </a:r>
            <a:r>
              <a:rPr lang="en-US" sz="1800" b="0" dirty="0" err="1"/>
              <a:t>dMMR</a:t>
            </a:r>
            <a:r>
              <a:rPr lang="en-US" sz="1800" b="0" dirty="0"/>
              <a:t> cohort, median PFS was not reached (NR) (95% CI: 30.7, NR) in the pembrolizumab and chemotherapy arm and 6.5 months (95% CI: 6.4, 8.7) in the placebo and chemotherapy arm (Hazard ratio [HR] 0.30 [95% CI: 0.19, 0.48]; p-value &lt;0.0001). In the </a:t>
            </a:r>
            <a:r>
              <a:rPr lang="en-US" sz="1800" b="0" dirty="0" err="1"/>
              <a:t>pMMR</a:t>
            </a:r>
            <a:r>
              <a:rPr lang="en-US" sz="1800" b="0" dirty="0"/>
              <a:t> cohort, median PFS was 11.1 months (95% CI: 8.7, 13.5) in the pembrolizumab and chemotherapy arm and 8.5 months (95% CI: 7.2, 8.8) for those receiving placebo and chemotherapy (HR 0.60 [95% CI: 0.46, 0.78; p-value &lt;0.0001).”</a:t>
            </a:r>
          </a:p>
        </p:txBody>
      </p:sp>
      <p:sp>
        <p:nvSpPr>
          <p:cNvPr id="5" name="TextBox 4">
            <a:extLst>
              <a:ext uri="{FF2B5EF4-FFF2-40B4-BE49-F238E27FC236}">
                <a16:creationId xmlns:a16="http://schemas.microsoft.com/office/drawing/2014/main" id="{13ABF199-915D-C531-E138-EADFD7CCFEB0}"/>
              </a:ext>
            </a:extLst>
          </p:cNvPr>
          <p:cNvSpPr txBox="1"/>
          <p:nvPr/>
        </p:nvSpPr>
        <p:spPr>
          <a:xfrm>
            <a:off x="263352" y="6165304"/>
            <a:ext cx="905260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/drugs/resources-information-approved-drugs/fda-approves-pembrolizumab-chemotherapy-primary-advanced-or-recurrent-endometrial-carcinoma</a:t>
            </a:r>
          </a:p>
        </p:txBody>
      </p:sp>
    </p:spTree>
    <p:extLst>
      <p:ext uri="{BB962C8B-B14F-4D97-AF65-F5344CB8AC3E}">
        <p14:creationId xmlns:p14="http://schemas.microsoft.com/office/powerpoint/2010/main" val="622568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7559D5-A1A5-C13C-FBC3-AA14DBAE5B3C}"/>
              </a:ext>
            </a:extLst>
          </p:cNvPr>
          <p:cNvGrpSpPr/>
          <p:nvPr/>
        </p:nvGrpSpPr>
        <p:grpSpPr>
          <a:xfrm>
            <a:off x="851756" y="1196752"/>
            <a:ext cx="10488488" cy="3744416"/>
            <a:chOff x="3938930" y="3140968"/>
            <a:chExt cx="7772400" cy="2808312"/>
          </a:xfrm>
          <a:effectLst/>
        </p:grpSpPr>
        <p:pic>
          <p:nvPicPr>
            <p:cNvPr id="6" name="Picture 5" descr="A close-up of a medical information&#10;&#10;Description automatically generated">
              <a:extLst>
                <a:ext uri="{FF2B5EF4-FFF2-40B4-BE49-F238E27FC236}">
                  <a16:creationId xmlns:a16="http://schemas.microsoft.com/office/drawing/2014/main" id="{EEC640EA-4808-73A0-F67A-F9CA185D9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930" y="3140968"/>
              <a:ext cx="7772400" cy="2519870"/>
            </a:xfrm>
            <a:prstGeom prst="rect">
              <a:avLst/>
            </a:prstGeom>
            <a:effectLst/>
          </p:spPr>
        </p:pic>
        <p:sp>
          <p:nvSpPr>
            <p:cNvPr id="7" name="Rectangle 6">
              <a:extLst>
                <a:ext uri="{FF2B5EF4-FFF2-40B4-BE49-F238E27FC236}">
                  <a16:creationId xmlns:a16="http://schemas.microsoft.com/office/drawing/2014/main" id="{62E0A01C-B1EB-DDDA-A4B8-3C8C05006DA8}"/>
                </a:ext>
              </a:extLst>
            </p:cNvPr>
            <p:cNvSpPr/>
            <p:nvPr/>
          </p:nvSpPr>
          <p:spPr bwMode="auto">
            <a:xfrm>
              <a:off x="3938930" y="5660838"/>
              <a:ext cx="7772400" cy="288442"/>
            </a:xfrm>
            <a:prstGeom prst="rect">
              <a:avLst/>
            </a:prstGeom>
            <a:solidFill>
              <a:srgbClr val="E3DB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9" name="TextBox 8">
            <a:extLst>
              <a:ext uri="{FF2B5EF4-FFF2-40B4-BE49-F238E27FC236}">
                <a16:creationId xmlns:a16="http://schemas.microsoft.com/office/drawing/2014/main" id="{C57A7A6F-E305-0C8D-65B8-C41F20E365A1}"/>
              </a:ext>
            </a:extLst>
          </p:cNvPr>
          <p:cNvSpPr txBox="1"/>
          <p:nvPr/>
        </p:nvSpPr>
        <p:spPr>
          <a:xfrm>
            <a:off x="9408368" y="4664169"/>
            <a:ext cx="2063552" cy="553998"/>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SGO 2024;Plenary.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endParaRPr>
          </a:p>
        </p:txBody>
      </p:sp>
    </p:spTree>
    <p:extLst>
      <p:ext uri="{BB962C8B-B14F-4D97-AF65-F5344CB8AC3E}">
        <p14:creationId xmlns:p14="http://schemas.microsoft.com/office/powerpoint/2010/main" val="114300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086BF5-A3B9-24A5-CB59-CF6A8F12CD87}"/>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6" y="908720"/>
            <a:ext cx="10358967" cy="4677243"/>
          </a:xfrm>
        </p:spPr>
        <p:txBody>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Pepin JT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Safety and tolerability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 carboplatin/paclitaxel followed by durvalumab +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newly diagnosed advanced or recurrent endometrial cancer (EC) in the </a:t>
            </a:r>
            <a:b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/GOG-3041/ENGOT-EN10 trial. ASCO 2024;Abstract 5599.</a:t>
            </a: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Westin SN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Durvalumab plus carboplatin/paclitaxel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followed by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maintenance durvalumab with or without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olaparib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first-line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endometrial cancer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The phase III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DUO-E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2023;42;283-99.</a:t>
            </a: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Eskander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RN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Overall survival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progression-free survival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PD-L1 status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among endometrial cancer patients treated with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plus carboplatin/paclitaxel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 compared to carboplatin/paclitaxel plus placebo in the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NRG GY018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 SGO 2024; Late-breaking abstract.</a:t>
            </a: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Makker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Long-term follow-up of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selinexor</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maintenance for patients with TP53wt advanced or recurrent endometrial cancer: A pre-specified subgroup analysis from the phase 3 ENGOT-EN5/GOG- 3055/SIENDO study</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2024;Rapid Update.</a:t>
            </a: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Makker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 et al. Phase 3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dose selection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selinexor</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TP53wt endometrial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based on exposure-response analysis. ASCO 2024;Abstract 5594. </a:t>
            </a: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Lorusso</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chemoradiotherapy followed by pembrolizumab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newly diagnosed, high-risk, locally advanced cervical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(ENGOT-cx11/GOG-3047/</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KEYNOTE-A18</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double-blind, phase 3 clinical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2024;403:1341-50.</a:t>
            </a:r>
          </a:p>
          <a:p>
            <a:pPr marL="0" indent="0" defTabSz="455613" eaLnBrk="1" hangingPunct="1">
              <a:lnSpc>
                <a:spcPct val="100000"/>
              </a:lnSpc>
              <a:spcBef>
                <a:spcPts val="600"/>
              </a:spcBef>
              <a:spcAft>
                <a:spcPts val="0"/>
              </a:spcAft>
              <a:buClrTx/>
              <a:buSzTx/>
              <a:buNone/>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300"/>
              </a:spcAft>
              <a:buNone/>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300"/>
              </a:spcAft>
            </a:pP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sp>
        <p:nvSpPr>
          <p:cNvPr id="4" name="Title 1">
            <a:extLst>
              <a:ext uri="{FF2B5EF4-FFF2-40B4-BE49-F238E27FC236}">
                <a16:creationId xmlns:a16="http://schemas.microsoft.com/office/drawing/2014/main" id="{A053BD8D-07AE-74D5-C4EA-F6B4431029EE}"/>
              </a:ext>
            </a:extLst>
          </p:cNvPr>
          <p:cNvSpPr txBox="1">
            <a:spLocks/>
          </p:cNvSpPr>
          <p:nvPr/>
        </p:nvSpPr>
        <p:spPr bwMode="auto">
          <a:xfrm>
            <a:off x="912286" y="227013"/>
            <a:ext cx="10358967" cy="6096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Key Data Sets (Continued)</a:t>
            </a:r>
          </a:p>
        </p:txBody>
      </p:sp>
    </p:spTree>
    <p:extLst>
      <p:ext uri="{BB962C8B-B14F-4D97-AF65-F5344CB8AC3E}">
        <p14:creationId xmlns:p14="http://schemas.microsoft.com/office/powerpoint/2010/main" val="2121985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43F96-991B-B406-24C0-D11F828094C4}"/>
              </a:ext>
            </a:extLst>
          </p:cNvPr>
          <p:cNvSpPr>
            <a:spLocks noGrp="1"/>
          </p:cNvSpPr>
          <p:nvPr>
            <p:ph type="title"/>
          </p:nvPr>
        </p:nvSpPr>
        <p:spPr>
          <a:xfrm>
            <a:off x="916516" y="477087"/>
            <a:ext cx="10358967" cy="648072"/>
          </a:xfrm>
        </p:spPr>
        <p:txBody>
          <a:bodyPr/>
          <a:lstStyle/>
          <a:p>
            <a:r>
              <a:rPr lang="en-US" dirty="0"/>
              <a:t>NRG-GY018: PFS in the </a:t>
            </a:r>
            <a:r>
              <a:rPr lang="en-US" dirty="0" err="1"/>
              <a:t>dMMR</a:t>
            </a:r>
            <a:r>
              <a:rPr lang="en-US" dirty="0"/>
              <a:t> Population</a:t>
            </a:r>
          </a:p>
        </p:txBody>
      </p:sp>
      <p:sp>
        <p:nvSpPr>
          <p:cNvPr id="6" name="TextBox 5">
            <a:extLst>
              <a:ext uri="{FF2B5EF4-FFF2-40B4-BE49-F238E27FC236}">
                <a16:creationId xmlns:a16="http://schemas.microsoft.com/office/drawing/2014/main" id="{93FFCBFF-1214-408E-8F27-29A272CD3D4C}"/>
              </a:ext>
            </a:extLst>
          </p:cNvPr>
          <p:cNvSpPr txBox="1"/>
          <p:nvPr/>
        </p:nvSpPr>
        <p:spPr>
          <a:xfrm>
            <a:off x="0" y="6550095"/>
            <a:ext cx="4608513"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Eskander</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 RN et al. </a:t>
            </a:r>
            <a:r>
              <a:rPr kumimoji="0" lang="en-US" sz="1500" b="0" u="none" strike="noStrike" kern="1200" cap="none" spc="0" normalizeH="0" baseline="0" noProof="0" dirty="0">
                <a:ln>
                  <a:noFill/>
                </a:ln>
                <a:solidFill>
                  <a:prstClr val="black"/>
                </a:solidFill>
                <a:effectLst/>
                <a:uLnTx/>
                <a:uFillTx/>
                <a:latin typeface="Calibri"/>
                <a:ea typeface="MS PGothic" charset="0"/>
                <a:cs typeface="Arial" charset="0"/>
              </a:rPr>
              <a:t>SGO </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2024;Plenary. </a:t>
            </a:r>
          </a:p>
        </p:txBody>
      </p:sp>
      <p:pic>
        <p:nvPicPr>
          <p:cNvPr id="3" name="Picture 2" descr="A screenshot of a graph&#10;&#10;Description automatically generated">
            <a:extLst>
              <a:ext uri="{FF2B5EF4-FFF2-40B4-BE49-F238E27FC236}">
                <a16:creationId xmlns:a16="http://schemas.microsoft.com/office/drawing/2014/main" id="{8C309E28-4E34-68D3-68B2-A334746B59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1220" y="1294341"/>
            <a:ext cx="11469560" cy="4269318"/>
          </a:xfrm>
          <a:prstGeom prst="rect">
            <a:avLst/>
          </a:prstGeom>
        </p:spPr>
      </p:pic>
    </p:spTree>
    <p:extLst>
      <p:ext uri="{BB962C8B-B14F-4D97-AF65-F5344CB8AC3E}">
        <p14:creationId xmlns:p14="http://schemas.microsoft.com/office/powerpoint/2010/main" val="406370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F43F96-991B-B406-24C0-D11F828094C4}"/>
              </a:ext>
            </a:extLst>
          </p:cNvPr>
          <p:cNvSpPr>
            <a:spLocks noGrp="1"/>
          </p:cNvSpPr>
          <p:nvPr>
            <p:ph type="title"/>
          </p:nvPr>
        </p:nvSpPr>
        <p:spPr>
          <a:xfrm>
            <a:off x="916516" y="260648"/>
            <a:ext cx="10358967" cy="648072"/>
          </a:xfrm>
        </p:spPr>
        <p:txBody>
          <a:bodyPr/>
          <a:lstStyle/>
          <a:p>
            <a:r>
              <a:rPr lang="en-US" dirty="0"/>
              <a:t>NRG-GY018: PFS in </a:t>
            </a:r>
            <a:r>
              <a:rPr lang="en-US" dirty="0" err="1"/>
              <a:t>pMMR</a:t>
            </a:r>
            <a:r>
              <a:rPr lang="en-US" dirty="0"/>
              <a:t> Population</a:t>
            </a:r>
          </a:p>
        </p:txBody>
      </p:sp>
      <p:pic>
        <p:nvPicPr>
          <p:cNvPr id="5" name="Picture 4" descr="A screenshot of a graph&#10;&#10;Description automatically generated">
            <a:extLst>
              <a:ext uri="{FF2B5EF4-FFF2-40B4-BE49-F238E27FC236}">
                <a16:creationId xmlns:a16="http://schemas.microsoft.com/office/drawing/2014/main" id="{DCB360E9-C746-19EF-1C03-1C7387BAB5C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250"/>
          <a:stretch/>
        </p:blipFill>
        <p:spPr>
          <a:xfrm>
            <a:off x="587387" y="1268760"/>
            <a:ext cx="11017224" cy="4084864"/>
          </a:xfrm>
          <a:prstGeom prst="rect">
            <a:avLst/>
          </a:prstGeom>
        </p:spPr>
      </p:pic>
      <p:sp>
        <p:nvSpPr>
          <p:cNvPr id="7" name="TextBox 6">
            <a:extLst>
              <a:ext uri="{FF2B5EF4-FFF2-40B4-BE49-F238E27FC236}">
                <a16:creationId xmlns:a16="http://schemas.microsoft.com/office/drawing/2014/main" id="{46496788-7A4E-4480-6BDA-B2BB6BF0F789}"/>
              </a:ext>
            </a:extLst>
          </p:cNvPr>
          <p:cNvSpPr txBox="1"/>
          <p:nvPr/>
        </p:nvSpPr>
        <p:spPr>
          <a:xfrm>
            <a:off x="0" y="6550095"/>
            <a:ext cx="4608513"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Eskander</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 RN et al. </a:t>
            </a:r>
            <a:r>
              <a:rPr kumimoji="0" lang="en-US" sz="1500" b="0" u="none" strike="noStrike" kern="1200" cap="none" spc="0" normalizeH="0" baseline="0" noProof="0" dirty="0">
                <a:ln>
                  <a:noFill/>
                </a:ln>
                <a:solidFill>
                  <a:prstClr val="black"/>
                </a:solidFill>
                <a:effectLst/>
                <a:uLnTx/>
                <a:uFillTx/>
                <a:latin typeface="Calibri"/>
                <a:ea typeface="MS PGothic" charset="0"/>
                <a:cs typeface="Arial" charset="0"/>
              </a:rPr>
              <a:t>SGO </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2024;Plenary. </a:t>
            </a:r>
          </a:p>
        </p:txBody>
      </p:sp>
      <p:sp>
        <p:nvSpPr>
          <p:cNvPr id="2" name="TextBox 1">
            <a:extLst>
              <a:ext uri="{FF2B5EF4-FFF2-40B4-BE49-F238E27FC236}">
                <a16:creationId xmlns:a16="http://schemas.microsoft.com/office/drawing/2014/main" id="{53A3F535-4C55-DBC8-180A-F535BFCD3E16}"/>
              </a:ext>
            </a:extLst>
          </p:cNvPr>
          <p:cNvSpPr txBox="1"/>
          <p:nvPr/>
        </p:nvSpPr>
        <p:spPr>
          <a:xfrm>
            <a:off x="548640" y="5399027"/>
            <a:ext cx="4608513" cy="323165"/>
          </a:xfrm>
          <a:prstGeom prst="rect">
            <a:avLst/>
          </a:prstGeom>
          <a:noFill/>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a:ea typeface="MS PGothic" charset="0"/>
                <a:cs typeface="Arial" charset="0"/>
              </a:rPr>
              <a:t>pMMR</a:t>
            </a:r>
            <a:r>
              <a:rPr kumimoji="0" lang="en-US" sz="1500" b="0" i="0" u="none" strike="noStrike" kern="1200" cap="none" spc="0" normalizeH="0" baseline="0" noProof="0" dirty="0">
                <a:ln>
                  <a:noFill/>
                </a:ln>
                <a:solidFill>
                  <a:prstClr val="black"/>
                </a:solidFill>
                <a:effectLst/>
                <a:uLnTx/>
                <a:uFillTx/>
                <a:latin typeface="Calibri"/>
                <a:ea typeface="MS PGothic" charset="0"/>
                <a:cs typeface="Arial" charset="0"/>
              </a:rPr>
              <a:t> = mismatch repair proficient</a:t>
            </a:r>
          </a:p>
        </p:txBody>
      </p:sp>
    </p:spTree>
    <p:extLst>
      <p:ext uri="{BB962C8B-B14F-4D97-AF65-F5344CB8AC3E}">
        <p14:creationId xmlns:p14="http://schemas.microsoft.com/office/powerpoint/2010/main" val="3140431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36D99-5A4A-42B8-4CC4-59DBF35BE913}"/>
              </a:ext>
            </a:extLst>
          </p:cNvPr>
          <p:cNvSpPr/>
          <p:nvPr/>
        </p:nvSpPr>
        <p:spPr bwMode="auto">
          <a:xfrm>
            <a:off x="1054533" y="399629"/>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1054534" y="1196752"/>
            <a:ext cx="10225136" cy="1631216"/>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lang="en-US" sz="1900" b="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Makker</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V et al. </a:t>
            </a: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Long-term follow-up</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en-US" sz="19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selinexor</a:t>
            </a: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maintenance </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for patients with </a:t>
            </a: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TP53wt advanced or recurrent endometrial cancer</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 prespecified subgroup analysis from the phase 3 ENGOT-EN5/ GOG-3055/</a:t>
            </a:r>
            <a:r>
              <a:rPr lang="en-US" sz="19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SIENDO study</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ASCO 2024;Rapid Update.</a:t>
            </a: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spcBef>
                <a:spcPts val="600"/>
              </a:spcBef>
              <a:spcAft>
                <a:spcPts val="0"/>
              </a:spcAft>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Makker</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 et al. Phase 3 </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dose selection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selinexor</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TP53wt endometrial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based on exposure-response analysis. </a:t>
            </a:r>
            <a:r>
              <a:rPr lang="en-US" sz="19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ASCO 2024;Abstract 5594</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E34C63B6-5A85-742E-A07B-82D464DBF482}"/>
              </a:ext>
            </a:extLst>
          </p:cNvPr>
          <p:cNvSpPr txBox="1"/>
          <p:nvPr/>
        </p:nvSpPr>
        <p:spPr>
          <a:xfrm>
            <a:off x="35222" y="116632"/>
            <a:ext cx="12192000" cy="10801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Selinexor for Endometrial Cancer</a:t>
            </a:r>
          </a:p>
        </p:txBody>
      </p:sp>
    </p:spTree>
    <p:custDataLst>
      <p:tags r:id="rId1"/>
    </p:custDataLst>
    <p:extLst>
      <p:ext uri="{BB962C8B-B14F-4D97-AF65-F5344CB8AC3E}">
        <p14:creationId xmlns:p14="http://schemas.microsoft.com/office/powerpoint/2010/main" val="3484354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QUESTIONS</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r>
              <a:rPr lang="en-US" dirty="0"/>
              <a:t>Do you believe the signal reported with the use of selinexor </a:t>
            </a:r>
            <a:br>
              <a:rPr lang="en-US" dirty="0"/>
            </a:br>
            <a:r>
              <a:rPr lang="en-US" dirty="0"/>
              <a:t>for patients with p53 wild-type disease is real?</a:t>
            </a:r>
          </a:p>
          <a:p>
            <a:r>
              <a:rPr lang="en-US" dirty="0"/>
              <a:t>Would you currently consider using selinexor for EC outside of a trial under any circumstances?</a:t>
            </a:r>
          </a:p>
          <a:p>
            <a:r>
              <a:rPr lang="en-US" dirty="0"/>
              <a:t>Are there any investigational agents — like antibody-drug conjugates — for patients with progressive EC that may be more attractive than currently available therapeutic options? </a:t>
            </a:r>
          </a:p>
        </p:txBody>
      </p:sp>
    </p:spTree>
    <p:extLst>
      <p:ext uri="{BB962C8B-B14F-4D97-AF65-F5344CB8AC3E}">
        <p14:creationId xmlns:p14="http://schemas.microsoft.com/office/powerpoint/2010/main" val="3499005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0583F15E-6852-A4E1-29F7-84EA20CB6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332656"/>
            <a:ext cx="9937104" cy="5721363"/>
          </a:xfrm>
          <a:prstGeom prst="rect">
            <a:avLst/>
          </a:prstGeom>
        </p:spPr>
      </p:pic>
      <p:sp>
        <p:nvSpPr>
          <p:cNvPr id="6" name="Rectangle 5">
            <a:extLst>
              <a:ext uri="{FF2B5EF4-FFF2-40B4-BE49-F238E27FC236}">
                <a16:creationId xmlns:a16="http://schemas.microsoft.com/office/drawing/2014/main" id="{D4717FF0-8F70-75DA-3CBF-E38A8EF3C59D}"/>
              </a:ext>
            </a:extLst>
          </p:cNvPr>
          <p:cNvSpPr/>
          <p:nvPr/>
        </p:nvSpPr>
        <p:spPr bwMode="auto">
          <a:xfrm>
            <a:off x="3575720" y="5733256"/>
            <a:ext cx="4392488" cy="2103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3659A9B4-2F33-20EE-F862-B63C7EA7F023}"/>
              </a:ext>
            </a:extLst>
          </p:cNvPr>
          <p:cNvSpPr txBox="1"/>
          <p:nvPr/>
        </p:nvSpPr>
        <p:spPr>
          <a:xfrm>
            <a:off x="3736341" y="5581721"/>
            <a:ext cx="4015843" cy="461665"/>
          </a:xfrm>
          <a:prstGeom prst="rect">
            <a:avLst/>
          </a:prstGeom>
          <a:noFill/>
        </p:spPr>
        <p:txBody>
          <a:bodyPr wrap="none" rtlCol="0">
            <a:spAutoFit/>
          </a:bodyPr>
          <a:lstStyle/>
          <a:p>
            <a:r>
              <a:rPr lang="en-US" sz="2400" dirty="0">
                <a:solidFill>
                  <a:srgbClr val="295384"/>
                </a:solidFill>
              </a:rPr>
              <a:t>ASCO 2024; Rapid Update</a:t>
            </a:r>
          </a:p>
        </p:txBody>
      </p:sp>
    </p:spTree>
    <p:extLst>
      <p:ext uri="{BB962C8B-B14F-4D97-AF65-F5344CB8AC3E}">
        <p14:creationId xmlns:p14="http://schemas.microsoft.com/office/powerpoint/2010/main" val="132646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17756"/>
            <a:ext cx="11376025" cy="462547"/>
          </a:xfrm>
        </p:spPr>
        <p:txBody>
          <a:bodyPr>
            <a:noAutofit/>
          </a:bodyPr>
          <a:lstStyle/>
          <a:p>
            <a:r>
              <a:rPr lang="en-US" sz="3200" dirty="0">
                <a:solidFill>
                  <a:srgbClr val="0432FF"/>
                </a:solidFill>
              </a:rPr>
              <a:t>SIENDO: Long-Term Follow-Up Summary</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6068888"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lang="en-US" sz="1600" b="0" i="0" dirty="0" err="1">
                <a:solidFill>
                  <a:srgbClr val="1D1C1D"/>
                </a:solidFill>
                <a:effectLst/>
                <a:latin typeface="Slack-Lato"/>
              </a:rPr>
              <a:t>Makker</a:t>
            </a:r>
            <a:r>
              <a:rPr lang="en-US" sz="1600" b="0" i="0" dirty="0">
                <a:solidFill>
                  <a:srgbClr val="1D1C1D"/>
                </a:solidFill>
                <a:effectLst/>
                <a:latin typeface="Slack-Lato"/>
              </a:rPr>
              <a:t> V et al. ASCO 2024;Rapid Abstract Update</a:t>
            </a:r>
            <a:r>
              <a:rPr kumimoji="0" lang="en-GB" sz="1500" b="0" u="none" strike="noStrike" kern="0" cap="none" spc="0" normalizeH="0" baseline="0" noProof="0" dirty="0">
                <a:ln>
                  <a:noFill/>
                </a:ln>
                <a:solidFill>
                  <a:srgbClr val="000000"/>
                </a:solidFill>
                <a:effectLst/>
                <a:uLnTx/>
                <a:uFillTx/>
                <a:latin typeface="Calibri" charset="0"/>
                <a:ea typeface="MS PGothic" pitchFamily="34" charset="-128"/>
              </a:rPr>
              <a:t>.</a:t>
            </a:r>
            <a:endPar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pic>
        <p:nvPicPr>
          <p:cNvPr id="4" name="Picture 3" descr="A close-up of a medical information&#10;&#10;Description automatically generated">
            <a:extLst>
              <a:ext uri="{FF2B5EF4-FFF2-40B4-BE49-F238E27FC236}">
                <a16:creationId xmlns:a16="http://schemas.microsoft.com/office/drawing/2014/main" id="{865BC030-2CEE-46C8-8152-3B32D86AA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1124744"/>
            <a:ext cx="10526992" cy="4802497"/>
          </a:xfrm>
          <a:prstGeom prst="rect">
            <a:avLst/>
          </a:prstGeom>
        </p:spPr>
      </p:pic>
    </p:spTree>
    <p:extLst>
      <p:ext uri="{BB962C8B-B14F-4D97-AF65-F5344CB8AC3E}">
        <p14:creationId xmlns:p14="http://schemas.microsoft.com/office/powerpoint/2010/main" val="1109148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17756"/>
            <a:ext cx="11376025" cy="462547"/>
          </a:xfrm>
        </p:spPr>
        <p:txBody>
          <a:bodyPr>
            <a:noAutofit/>
          </a:bodyPr>
          <a:lstStyle/>
          <a:p>
            <a:r>
              <a:rPr lang="en-US" sz="3200" dirty="0">
                <a:solidFill>
                  <a:srgbClr val="0432FF"/>
                </a:solidFill>
              </a:rPr>
              <a:t>ENGOT-EN20/GOG-3083/XPORT-EC-042 Phase III Trial Design</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6500936"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lang="en-US" sz="1600" b="0" i="0" dirty="0" err="1">
                <a:solidFill>
                  <a:srgbClr val="1D1C1D"/>
                </a:solidFill>
                <a:effectLst/>
                <a:latin typeface="Slack-Lato"/>
              </a:rPr>
              <a:t>Makker</a:t>
            </a:r>
            <a:r>
              <a:rPr lang="en-US" sz="1600" b="0" i="0" dirty="0">
                <a:solidFill>
                  <a:srgbClr val="1D1C1D"/>
                </a:solidFill>
                <a:effectLst/>
                <a:latin typeface="Slack-Lato"/>
              </a:rPr>
              <a:t> V et al. ASCO 2024;Rapid Abstract Update</a:t>
            </a:r>
            <a:r>
              <a:rPr kumimoji="0" lang="en-GB" sz="16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pic>
        <p:nvPicPr>
          <p:cNvPr id="3" name="Picture 2" descr="A diagram of a study&#10;&#10;Description automatically generated">
            <a:extLst>
              <a:ext uri="{FF2B5EF4-FFF2-40B4-BE49-F238E27FC236}">
                <a16:creationId xmlns:a16="http://schemas.microsoft.com/office/drawing/2014/main" id="{3B97B3BD-9387-7F20-C985-22AF43B00A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23392" y="1043417"/>
            <a:ext cx="10765196" cy="4863359"/>
          </a:xfrm>
          <a:prstGeom prst="rect">
            <a:avLst/>
          </a:prstGeom>
        </p:spPr>
      </p:pic>
      <p:sp>
        <p:nvSpPr>
          <p:cNvPr id="5" name="Rectangle 4">
            <a:extLst>
              <a:ext uri="{FF2B5EF4-FFF2-40B4-BE49-F238E27FC236}">
                <a16:creationId xmlns:a16="http://schemas.microsoft.com/office/drawing/2014/main" id="{4ACD08D1-B0B3-550C-8C2F-74C36168E751}"/>
              </a:ext>
            </a:extLst>
          </p:cNvPr>
          <p:cNvSpPr/>
          <p:nvPr/>
        </p:nvSpPr>
        <p:spPr bwMode="auto">
          <a:xfrm>
            <a:off x="8832304" y="5733256"/>
            <a:ext cx="2556284" cy="173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2784200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871BDA-C39E-791E-8CEE-03D70DDEC6CB}"/>
              </a:ext>
            </a:extLst>
          </p:cNvPr>
          <p:cNvSpPr/>
          <p:nvPr/>
        </p:nvSpPr>
        <p:spPr bwMode="auto">
          <a:xfrm>
            <a:off x="1127448" y="4365104"/>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375676" y="1416053"/>
            <a:ext cx="9432185" cy="4677243"/>
          </a:xfrm>
        </p:spPr>
        <p:txBody>
          <a:bodyPr/>
          <a:lstStyle/>
          <a:p>
            <a:pPr marL="9525" indent="88900">
              <a:lnSpc>
                <a:spcPct val="100000"/>
              </a:lnSpc>
              <a:spcBef>
                <a:spcPts val="1200"/>
              </a:spcBef>
              <a:spcAft>
                <a:spcPts val="1800"/>
              </a:spcAft>
              <a:buNone/>
            </a:pPr>
            <a:r>
              <a:rPr lang="en-US" sz="2400" dirty="0">
                <a:solidFill>
                  <a:schemeClr val="tx1"/>
                </a:solidFill>
              </a:rPr>
              <a:t>INTRODUCTION: ASCO 2024 Review</a:t>
            </a:r>
          </a:p>
          <a:p>
            <a:pPr marL="9525" indent="88900">
              <a:lnSpc>
                <a:spcPct val="100000"/>
              </a:lnSpc>
              <a:spcBef>
                <a:spcPts val="1200"/>
              </a:spcBef>
              <a:spcAft>
                <a:spcPts val="1800"/>
              </a:spcAft>
              <a:buNone/>
            </a:pPr>
            <a:r>
              <a:rPr lang="en-US" sz="2400" dirty="0">
                <a:solidFill>
                  <a:schemeClr val="tx1"/>
                </a:solidFill>
              </a:rPr>
              <a:t>MODULE 1: Ovarian Cancer</a:t>
            </a:r>
            <a:endParaRPr lang="en-US" sz="2400" dirty="0">
              <a:solidFill>
                <a:schemeClr val="tx1"/>
              </a:solidFill>
              <a:latin typeface="+mn-lt"/>
            </a:endParaRPr>
          </a:p>
          <a:p>
            <a:pPr marL="9525" indent="88900">
              <a:lnSpc>
                <a:spcPct val="100000"/>
              </a:lnSpc>
              <a:spcBef>
                <a:spcPts val="1200"/>
              </a:spcBef>
              <a:spcAft>
                <a:spcPts val="1800"/>
              </a:spcAft>
              <a:buNone/>
            </a:pPr>
            <a:r>
              <a:rPr lang="en-US" sz="2400" dirty="0">
                <a:solidFill>
                  <a:schemeClr val="tx1"/>
                </a:solidFill>
                <a:latin typeface="+mn-lt"/>
              </a:rPr>
              <a:t>MODULE 2: HER2 as a Therapeutic Target</a:t>
            </a:r>
          </a:p>
          <a:p>
            <a:pPr marL="9525" indent="88900">
              <a:lnSpc>
                <a:spcPct val="100000"/>
              </a:lnSpc>
              <a:spcBef>
                <a:spcPts val="1200"/>
              </a:spcBef>
              <a:spcAft>
                <a:spcPts val="1800"/>
              </a:spcAft>
              <a:buNone/>
            </a:pPr>
            <a:r>
              <a:rPr lang="en-US" sz="2400" dirty="0">
                <a:solidFill>
                  <a:schemeClr val="tx1"/>
                </a:solidFill>
                <a:latin typeface="+mn-lt"/>
              </a:rPr>
              <a:t>MODULE 3: Endometrial Cancer</a:t>
            </a:r>
          </a:p>
          <a:p>
            <a:pPr marL="9525" indent="88900">
              <a:lnSpc>
                <a:spcPct val="100000"/>
              </a:lnSpc>
              <a:spcBef>
                <a:spcPts val="1200"/>
              </a:spcBef>
              <a:spcAft>
                <a:spcPts val="1800"/>
              </a:spcAft>
              <a:buNone/>
            </a:pPr>
            <a:r>
              <a:rPr lang="en-US" sz="2400" dirty="0">
                <a:solidFill>
                  <a:schemeClr val="bg1"/>
                </a:solidFill>
                <a:latin typeface="+mn-lt"/>
              </a:rPr>
              <a:t>MODULE 4: Cervical Cancer</a:t>
            </a:r>
          </a:p>
          <a:p>
            <a:pPr marL="9525" indent="88900">
              <a:lnSpc>
                <a:spcPct val="100000"/>
              </a:lnSpc>
              <a:spcBef>
                <a:spcPts val="1200"/>
              </a:spcBef>
              <a:spcAft>
                <a:spcPts val="1800"/>
              </a:spcAft>
              <a:buNone/>
            </a:pPr>
            <a:endParaRPr lang="en-US" sz="2400" dirty="0">
              <a:solidFill>
                <a:schemeClr val="tx1"/>
              </a:solidFill>
              <a:latin typeface="+mn-lt"/>
            </a:endParaRPr>
          </a:p>
        </p:txBody>
      </p:sp>
    </p:spTree>
    <p:extLst>
      <p:ext uri="{BB962C8B-B14F-4D97-AF65-F5344CB8AC3E}">
        <p14:creationId xmlns:p14="http://schemas.microsoft.com/office/powerpoint/2010/main" val="2258456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36D99-5A4A-42B8-4CC4-59DBF35BE913}"/>
              </a:ext>
            </a:extLst>
          </p:cNvPr>
          <p:cNvSpPr/>
          <p:nvPr/>
        </p:nvSpPr>
        <p:spPr bwMode="auto">
          <a:xfrm>
            <a:off x="1054533" y="260648"/>
            <a:ext cx="10225136"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1054534" y="1052736"/>
            <a:ext cx="10225136" cy="1631216"/>
          </a:xfrm>
          <a:prstGeom prst="rect">
            <a:avLst/>
          </a:prstGeom>
          <a:noFill/>
        </p:spPr>
        <p:txBody>
          <a:bodyPr wrap="square">
            <a:spAutoFit/>
          </a:bodyPr>
          <a:lstStyle/>
          <a:p>
            <a:pPr marL="285750" marR="0" lvl="0" indent="-285750" algn="l" defTabSz="45561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Lorusso</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chemoradiotherapy followed by pembrolizumab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placebo 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newly diagnosed, high-risk, locally advanced cervical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(ENGOT-cx11/GOG-3047/</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KEYNOTE-A18</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double-blind, phase 3 clinical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2024;403:1341-50.</a:t>
            </a:r>
          </a:p>
          <a:p>
            <a:pPr marL="285750" marR="0" lvl="0" indent="-285750" algn="l" defTabSz="45561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Oaknin</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 plus bevacizumab and chemotherapy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metastatic, persistent, or recurrent cervical cancer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BEATcc</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2024;403:31-43.</a:t>
            </a:r>
          </a:p>
        </p:txBody>
      </p:sp>
      <p:sp>
        <p:nvSpPr>
          <p:cNvPr id="2" name="TextBox 1">
            <a:extLst>
              <a:ext uri="{FF2B5EF4-FFF2-40B4-BE49-F238E27FC236}">
                <a16:creationId xmlns:a16="http://schemas.microsoft.com/office/drawing/2014/main" id="{E34C63B6-5A85-742E-A07B-82D464DBF482}"/>
              </a:ext>
            </a:extLst>
          </p:cNvPr>
          <p:cNvSpPr txBox="1"/>
          <p:nvPr/>
        </p:nvSpPr>
        <p:spPr>
          <a:xfrm>
            <a:off x="35222" y="-27384"/>
            <a:ext cx="12192000" cy="10801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Immune Checkpoint Inhibitors for Cervical Cancer</a:t>
            </a:r>
          </a:p>
        </p:txBody>
      </p:sp>
    </p:spTree>
    <p:custDataLst>
      <p:tags r:id="rId1"/>
    </p:custDataLst>
    <p:extLst>
      <p:ext uri="{BB962C8B-B14F-4D97-AF65-F5344CB8AC3E}">
        <p14:creationId xmlns:p14="http://schemas.microsoft.com/office/powerpoint/2010/main" val="1028925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969836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2900" b="1" i="0" u="none" strike="noStrike" kern="120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r>
              <a:rPr kumimoji="0" lang="en-US" sz="2900" b="1" i="0" u="none" strike="noStrike" kern="1200" cap="none" spc="0" normalizeH="0" baseline="0" noProof="0" dirty="0">
                <a:ln>
                  <a:noFill/>
                </a:ln>
                <a:solidFill>
                  <a:srgbClr val="000000"/>
                </a:solidFill>
                <a:effectLst/>
                <a:uLnTx/>
                <a:uFillTx/>
                <a:latin typeface="Calibri" charset="0"/>
                <a:ea typeface="MS PGothic" pitchFamily="34" charset="-128"/>
              </a:rPr>
              <a:t>What is your current clinical approach for a patient with Stage III to IVA cervical cancer?</a:t>
            </a:r>
          </a:p>
        </p:txBody>
      </p:sp>
    </p:spTree>
    <p:extLst>
      <p:ext uri="{BB962C8B-B14F-4D97-AF65-F5344CB8AC3E}">
        <p14:creationId xmlns:p14="http://schemas.microsoft.com/office/powerpoint/2010/main" val="87528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086BF5-A3B9-24A5-CB59-CF6A8F12CD87}"/>
              </a:ext>
            </a:extLst>
          </p:cNvPr>
          <p:cNvSpPr/>
          <p:nvPr/>
        </p:nvSpPr>
        <p:spPr bwMode="auto">
          <a:xfrm>
            <a:off x="912285" y="227013"/>
            <a:ext cx="10367429" cy="575977"/>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43A3F943-0862-4C3E-131D-CBF8BB1F0327}"/>
              </a:ext>
            </a:extLst>
          </p:cNvPr>
          <p:cNvSpPr>
            <a:spLocks noGrp="1"/>
          </p:cNvSpPr>
          <p:nvPr>
            <p:ph idx="1"/>
          </p:nvPr>
        </p:nvSpPr>
        <p:spPr>
          <a:xfrm>
            <a:off x="912286" y="1200029"/>
            <a:ext cx="10358967" cy="4677243"/>
          </a:xfrm>
        </p:spPr>
        <p:txBody>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Oaknin</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Atezolizumab plus bevacizumab and chemotherapy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metastatic, persistent, or recurrent cervical cancer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BEATcc</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2024;403:31-43.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Sánchez LM et al.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2L/3L recurrent or metastatic cervical cancer: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Subsequent therapy data</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ENGOT-cx12/GOG-3057/</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301</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5531.</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Vergote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 et al.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301/ENGOT-cx12/GOG-3057: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global, randomized, open-label,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investigator’s choice of chemotherapy in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2L or 3L recurrent or metastatic cervical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ESMO 2023;Abstract LBA9.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Vergote</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 et al.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carboplatin,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or bevacizumab in recurrent or metastatic cervical cancer: Results from the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205/GOG-3024/ENGOT-cx8 study.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2023;41:5536-49. </a:t>
            </a:r>
          </a:p>
          <a:p>
            <a:pPr marL="0" marR="0" lvl="0" indent="0" algn="l" defTabSz="455613" rtl="0" eaLnBrk="1" fontAlgn="base" latinLnBrk="0" hangingPunct="1">
              <a:lnSpc>
                <a:spcPct val="100000"/>
              </a:lnSpc>
              <a:spcBef>
                <a:spcPts val="600"/>
              </a:spcBef>
              <a:spcAft>
                <a:spcPts val="0"/>
              </a:spcAft>
              <a:buClrTx/>
              <a:buSzTx/>
              <a:buNone/>
              <a:tabLst/>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defTabSz="455613" eaLnBrk="1" hangingPunct="1">
              <a:lnSpc>
                <a:spcPct val="100000"/>
              </a:lnSpc>
              <a:spcBef>
                <a:spcPts val="600"/>
              </a:spcBef>
              <a:spcAft>
                <a:spcPts val="0"/>
              </a:spcAft>
              <a:buClrTx/>
              <a:buSzTx/>
              <a:buNone/>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defTabSz="455613" eaLnBrk="1" hangingPunct="1">
              <a:lnSpc>
                <a:spcPct val="100000"/>
              </a:lnSpc>
              <a:spcBef>
                <a:spcPts val="600"/>
              </a:spcBef>
              <a:spcAft>
                <a:spcPts val="0"/>
              </a:spcAft>
              <a:buClrTx/>
              <a:buSzTx/>
              <a:buFont typeface="Arial" panose="020B0604020202020204" pitchFamily="34" charset="0"/>
              <a:buChar char="•"/>
              <a:defRPr/>
            </a:pPr>
            <a:endPar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300"/>
              </a:spcAft>
              <a:buNone/>
            </a:pPr>
            <a:endParaRPr lang="en-US" sz="19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300"/>
              </a:spcAft>
            </a:pP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sp>
        <p:nvSpPr>
          <p:cNvPr id="4" name="Title 1">
            <a:extLst>
              <a:ext uri="{FF2B5EF4-FFF2-40B4-BE49-F238E27FC236}">
                <a16:creationId xmlns:a16="http://schemas.microsoft.com/office/drawing/2014/main" id="{A053BD8D-07AE-74D5-C4EA-F6B4431029EE}"/>
              </a:ext>
            </a:extLst>
          </p:cNvPr>
          <p:cNvSpPr txBox="1">
            <a:spLocks/>
          </p:cNvSpPr>
          <p:nvPr/>
        </p:nvSpPr>
        <p:spPr bwMode="auto">
          <a:xfrm>
            <a:off x="912286" y="227013"/>
            <a:ext cx="10358967" cy="60969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Key Data Sets (Continued)</a:t>
            </a:r>
          </a:p>
        </p:txBody>
      </p:sp>
    </p:spTree>
    <p:extLst>
      <p:ext uri="{BB962C8B-B14F-4D97-AF65-F5344CB8AC3E}">
        <p14:creationId xmlns:p14="http://schemas.microsoft.com/office/powerpoint/2010/main" val="1734823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5A78C-883C-B657-90A1-66075A70F469}"/>
              </a:ext>
            </a:extLst>
          </p:cNvPr>
          <p:cNvSpPr>
            <a:spLocks noGrp="1"/>
          </p:cNvSpPr>
          <p:nvPr>
            <p:ph type="title"/>
          </p:nvPr>
        </p:nvSpPr>
        <p:spPr>
          <a:xfrm>
            <a:off x="839416" y="270236"/>
            <a:ext cx="10652522" cy="998524"/>
          </a:xfrm>
        </p:spPr>
        <p:txBody>
          <a:bodyPr/>
          <a:lstStyle/>
          <a:p>
            <a:pPr algn="l"/>
            <a:r>
              <a:rPr lang="en-US" b="1" dirty="0"/>
              <a:t>FDA </a:t>
            </a:r>
            <a:r>
              <a:rPr lang="en-US" dirty="0"/>
              <a:t>Approves </a:t>
            </a:r>
            <a:r>
              <a:rPr lang="en-US" b="1" dirty="0"/>
              <a:t>Pembrolizumab with Chemoradiation Therapy for FIGO 2014 Stage III to Stage IVA Cervical Cancer</a:t>
            </a:r>
            <a:br>
              <a:rPr lang="en-US" dirty="0"/>
            </a:br>
            <a:r>
              <a:rPr lang="en-US" sz="2400" dirty="0"/>
              <a:t>Press Release: January 12, 2024</a:t>
            </a:r>
          </a:p>
        </p:txBody>
      </p:sp>
      <p:sp>
        <p:nvSpPr>
          <p:cNvPr id="4" name="Content Placeholder 3">
            <a:extLst>
              <a:ext uri="{FF2B5EF4-FFF2-40B4-BE49-F238E27FC236}">
                <a16:creationId xmlns:a16="http://schemas.microsoft.com/office/drawing/2014/main" id="{F181C98F-DC93-A61B-2C60-9CA65BD83975}"/>
              </a:ext>
            </a:extLst>
          </p:cNvPr>
          <p:cNvSpPr>
            <a:spLocks noGrp="1"/>
          </p:cNvSpPr>
          <p:nvPr>
            <p:ph idx="1"/>
          </p:nvPr>
        </p:nvSpPr>
        <p:spPr>
          <a:xfrm>
            <a:off x="829619" y="1507030"/>
            <a:ext cx="10389170" cy="4226226"/>
          </a:xfrm>
        </p:spPr>
        <p:txBody>
          <a:bodyPr/>
          <a:lstStyle/>
          <a:p>
            <a:pPr marL="98425" indent="0">
              <a:buNone/>
            </a:pPr>
            <a:r>
              <a:rPr lang="en-US" sz="1800" b="0" dirty="0"/>
              <a:t>“On January 12, 2024, the Food and Drug Administration approved pembrolizumab with chemoradiotherapy (CRT) for patients with FIGO 2014 Stage III-IVA cervical cancer.</a:t>
            </a:r>
          </a:p>
          <a:p>
            <a:pPr marL="98425" indent="0">
              <a:buNone/>
            </a:pPr>
            <a:r>
              <a:rPr lang="en-US" sz="1800" b="0" dirty="0"/>
              <a:t>Efficacy was evaluated in KEYNOTE-A18 (NCT04221945), a multicenter, randomized, double-blind, placebo-controlled trial enrolling 1060 patients with cervical cancer who had not previously received definitive surgery, radiation, or systemic therapy. The trial included 596 patients with FIGO 2014 Stage III-IVA disease and 462 patients with FIGO 2014 Stage IB2-IIB, node-positive disease.</a:t>
            </a:r>
          </a:p>
          <a:p>
            <a:pPr marL="98425" indent="0">
              <a:buNone/>
            </a:pPr>
            <a:r>
              <a:rPr lang="en-US" sz="1800" b="0" dirty="0"/>
              <a:t>The major efficacy outcome measures were progression- free survival (PFS) assessed by the investigator according to RECIST v1.1, or histopathologic confirmation, and overall survival (OS) ...  The most common adverse reactions (≥10%) occurring in patients who received pembrolizumab with chemoradiotherapy were nausea, diarrhea, vomiting, urinary tract infection, fatigue, hypothyroidism, constipation, decreased appetite, weight loss, abdominal pain, pyrexia, hyperthyroidism, dysuria, rash, and pelvic pain.</a:t>
            </a:r>
          </a:p>
          <a:p>
            <a:pPr marL="98425" indent="0">
              <a:buNone/>
            </a:pPr>
            <a:r>
              <a:rPr lang="en-US" sz="1800" b="0" dirty="0"/>
              <a:t>The recommended dosing regimen for pembrolizumab is 200 mg IV every 3 weeks or 400 mg IV every 6 weeks until disease progression, unacceptable toxicity, or for up to 24 months. Pembrolizumab should be administered before chemoradiotherapy when given on the same day.”</a:t>
            </a:r>
          </a:p>
          <a:p>
            <a:pPr marL="98425" indent="0">
              <a:buNone/>
            </a:pPr>
            <a:endParaRPr lang="en-US" sz="1800" b="0" dirty="0"/>
          </a:p>
          <a:p>
            <a:pPr marL="98425" indent="0">
              <a:buNone/>
            </a:pPr>
            <a:endParaRPr lang="en-US" sz="1800" b="0" dirty="0"/>
          </a:p>
          <a:p>
            <a:pPr marL="98425" indent="0">
              <a:buNone/>
            </a:pPr>
            <a:r>
              <a:rPr lang="en-US" sz="1800" dirty="0"/>
              <a:t>The recommended </a:t>
            </a:r>
            <a:r>
              <a:rPr lang="en-US" sz="1800" dirty="0" err="1"/>
              <a:t>tisotumab</a:t>
            </a:r>
            <a:r>
              <a:rPr lang="en-US" sz="1800" dirty="0"/>
              <a:t> </a:t>
            </a:r>
            <a:r>
              <a:rPr lang="en-US" sz="1800" dirty="0" err="1"/>
              <a:t>vedotin</a:t>
            </a:r>
            <a:r>
              <a:rPr lang="en-US" sz="1800" dirty="0"/>
              <a:t> dose is 2 mg/kg (maximum of 200 mg for patients ≥100 kg) administered as an intravenous infusion over 30 minutes every 3 weeks until disease progression or unacceptable toxicity.</a:t>
            </a:r>
            <a:endParaRPr lang="en-US" sz="1800" b="0" dirty="0"/>
          </a:p>
          <a:p>
            <a:pPr marL="98425" indent="0">
              <a:buNone/>
            </a:pPr>
            <a:br>
              <a:rPr lang="en-US" sz="1800" b="0" dirty="0"/>
            </a:br>
            <a:endParaRPr lang="en-US" sz="1800" b="0" dirty="0"/>
          </a:p>
          <a:p>
            <a:pPr marL="98425" indent="0">
              <a:buNone/>
            </a:pPr>
            <a:br>
              <a:rPr lang="en-US" sz="1800" b="0" dirty="0"/>
            </a:br>
            <a:endParaRPr lang="en-US" sz="1800" b="0" dirty="0"/>
          </a:p>
          <a:p>
            <a:pPr marL="98425" indent="0">
              <a:buNone/>
            </a:pPr>
            <a:r>
              <a:rPr lang="en-US" sz="1800" b="0" dirty="0"/>
              <a:t> </a:t>
            </a:r>
          </a:p>
        </p:txBody>
      </p:sp>
      <p:sp>
        <p:nvSpPr>
          <p:cNvPr id="5" name="TextBox 4">
            <a:extLst>
              <a:ext uri="{FF2B5EF4-FFF2-40B4-BE49-F238E27FC236}">
                <a16:creationId xmlns:a16="http://schemas.microsoft.com/office/drawing/2014/main" id="{13ABF199-915D-C531-E138-EADFD7CCFEB0}"/>
              </a:ext>
            </a:extLst>
          </p:cNvPr>
          <p:cNvSpPr txBox="1"/>
          <p:nvPr/>
        </p:nvSpPr>
        <p:spPr>
          <a:xfrm>
            <a:off x="695400" y="6304002"/>
            <a:ext cx="905260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/drugs/resources-information-approved-drugs/fda-approves-pembrolizumab-chemoradiotherapy-figo-2014-stage-iii-iva-cervical-cancer</a:t>
            </a:r>
          </a:p>
        </p:txBody>
      </p:sp>
    </p:spTree>
    <p:extLst>
      <p:ext uri="{BB962C8B-B14F-4D97-AF65-F5344CB8AC3E}">
        <p14:creationId xmlns:p14="http://schemas.microsoft.com/office/powerpoint/2010/main" val="27296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edical information&#10;&#10;Description automatically generated">
            <a:extLst>
              <a:ext uri="{FF2B5EF4-FFF2-40B4-BE49-F238E27FC236}">
                <a16:creationId xmlns:a16="http://schemas.microsoft.com/office/drawing/2014/main" id="{A9533007-1E52-8790-EDF1-F03E40142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692696"/>
            <a:ext cx="10124597" cy="4945655"/>
          </a:xfrm>
          <a:prstGeom prst="rect">
            <a:avLst/>
          </a:prstGeom>
        </p:spPr>
      </p:pic>
      <p:sp>
        <p:nvSpPr>
          <p:cNvPr id="8" name="TextBox 7">
            <a:extLst>
              <a:ext uri="{FF2B5EF4-FFF2-40B4-BE49-F238E27FC236}">
                <a16:creationId xmlns:a16="http://schemas.microsoft.com/office/drawing/2014/main" id="{77E5281E-2336-9270-3A6C-43EEEECE884A}"/>
              </a:ext>
            </a:extLst>
          </p:cNvPr>
          <p:cNvSpPr txBox="1"/>
          <p:nvPr/>
        </p:nvSpPr>
        <p:spPr>
          <a:xfrm>
            <a:off x="4031523" y="757984"/>
            <a:ext cx="3884397" cy="461665"/>
          </a:xfrm>
          <a:prstGeom prst="rect">
            <a:avLst/>
          </a:prstGeom>
          <a:noFill/>
        </p:spPr>
        <p:txBody>
          <a:bodyPr wrap="none" rtlCol="0">
            <a:spAutoFit/>
          </a:bodyPr>
          <a:lstStyle/>
          <a:p>
            <a:r>
              <a:rPr lang="en-US" sz="2400" i="1" dirty="0">
                <a:solidFill>
                  <a:srgbClr val="C00000"/>
                </a:solidFill>
              </a:rPr>
              <a:t>Lancet</a:t>
            </a:r>
            <a:r>
              <a:rPr lang="en-US" sz="2400" dirty="0">
                <a:solidFill>
                  <a:srgbClr val="C00000"/>
                </a:solidFill>
              </a:rPr>
              <a:t> 2024;403:1341-50.</a:t>
            </a:r>
          </a:p>
        </p:txBody>
      </p:sp>
    </p:spTree>
    <p:extLst>
      <p:ext uri="{BB962C8B-B14F-4D97-AF65-F5344CB8AC3E}">
        <p14:creationId xmlns:p14="http://schemas.microsoft.com/office/powerpoint/2010/main" val="2860377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407368" y="417756"/>
            <a:ext cx="11376025" cy="462547"/>
          </a:xfrm>
        </p:spPr>
        <p:txBody>
          <a:bodyPr>
            <a:noAutofit/>
          </a:bodyPr>
          <a:lstStyle/>
          <a:p>
            <a:r>
              <a:rPr lang="en-US" sz="3200" dirty="0">
                <a:solidFill>
                  <a:srgbClr val="0432FF"/>
                </a:solidFill>
              </a:rPr>
              <a:t>KEYNOTE-A18: Progression-Free and Overall Survival</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200025"/>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err="1">
                <a:ln>
                  <a:noFill/>
                </a:ln>
                <a:solidFill>
                  <a:srgbClr val="000000"/>
                </a:solidFill>
                <a:effectLst/>
                <a:uLnTx/>
                <a:uFillTx/>
                <a:latin typeface="Calibri" charset="0"/>
                <a:ea typeface="MS PGothic" pitchFamily="34" charset="-128"/>
              </a:rPr>
              <a:t>Lorusso</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 D et al. </a:t>
            </a:r>
            <a:r>
              <a:rPr kumimoji="0" lang="en-GB" sz="1500" b="0" i="1" u="none" strike="noStrike" kern="0" cap="none" spc="0" normalizeH="0" baseline="0" noProof="0" dirty="0">
                <a:ln>
                  <a:noFill/>
                </a:ln>
                <a:solidFill>
                  <a:srgbClr val="000000"/>
                </a:solidFill>
                <a:effectLst/>
                <a:uLnTx/>
                <a:uFillTx/>
                <a:latin typeface="Calibri" charset="0"/>
                <a:ea typeface="MS PGothic" pitchFamily="34" charset="-128"/>
              </a:rPr>
              <a:t>Lancet </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2024;403:1341-50.</a:t>
            </a:r>
          </a:p>
        </p:txBody>
      </p:sp>
      <p:pic>
        <p:nvPicPr>
          <p:cNvPr id="4" name="Picture 3" descr="A graph of a patient's disease&#10;&#10;Description automatically generated">
            <a:extLst>
              <a:ext uri="{FF2B5EF4-FFF2-40B4-BE49-F238E27FC236}">
                <a16:creationId xmlns:a16="http://schemas.microsoft.com/office/drawing/2014/main" id="{F144BC31-E3C4-750C-1CDB-2FD356536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28" y="1766373"/>
            <a:ext cx="5281489" cy="3966883"/>
          </a:xfrm>
          <a:prstGeom prst="rect">
            <a:avLst/>
          </a:prstGeom>
        </p:spPr>
      </p:pic>
      <p:pic>
        <p:nvPicPr>
          <p:cNvPr id="6" name="Picture 5" descr="A graph of a patient's disease&#10;&#10;Description automatically generated">
            <a:extLst>
              <a:ext uri="{FF2B5EF4-FFF2-40B4-BE49-F238E27FC236}">
                <a16:creationId xmlns:a16="http://schemas.microsoft.com/office/drawing/2014/main" id="{06D17A9A-B3BA-84FD-DA5F-6523B1380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028" y="1753350"/>
            <a:ext cx="5685580" cy="3979906"/>
          </a:xfrm>
          <a:prstGeom prst="rect">
            <a:avLst/>
          </a:prstGeom>
        </p:spPr>
      </p:pic>
      <p:sp>
        <p:nvSpPr>
          <p:cNvPr id="7" name="TextBox 6">
            <a:extLst>
              <a:ext uri="{FF2B5EF4-FFF2-40B4-BE49-F238E27FC236}">
                <a16:creationId xmlns:a16="http://schemas.microsoft.com/office/drawing/2014/main" id="{65063537-0939-006B-ED5E-2E6C0165063C}"/>
              </a:ext>
            </a:extLst>
          </p:cNvPr>
          <p:cNvSpPr txBox="1"/>
          <p:nvPr/>
        </p:nvSpPr>
        <p:spPr>
          <a:xfrm>
            <a:off x="1675143" y="3214717"/>
            <a:ext cx="2211503" cy="646331"/>
          </a:xfrm>
          <a:prstGeom prst="rect">
            <a:avLst/>
          </a:prstGeom>
          <a:noFill/>
        </p:spPr>
        <p:txBody>
          <a:bodyPr wrap="none" rtlCol="0">
            <a:spAutoFit/>
          </a:bodyPr>
          <a:lstStyle/>
          <a:p>
            <a:r>
              <a:rPr lang="en-US" sz="1800" dirty="0">
                <a:solidFill>
                  <a:schemeClr val="tx1"/>
                </a:solidFill>
                <a:latin typeface="+mn-lt"/>
              </a:rPr>
              <a:t>Median: Not reached</a:t>
            </a:r>
          </a:p>
          <a:p>
            <a:r>
              <a:rPr lang="en-US" sz="1800" dirty="0">
                <a:solidFill>
                  <a:schemeClr val="tx1"/>
                </a:solidFill>
                <a:latin typeface="+mn-lt"/>
              </a:rPr>
              <a:t>HR 0.70, </a:t>
            </a:r>
            <a:r>
              <a:rPr lang="en-US" sz="1800" i="1" dirty="0">
                <a:solidFill>
                  <a:schemeClr val="tx1"/>
                </a:solidFill>
                <a:latin typeface="+mn-lt"/>
              </a:rPr>
              <a:t>p</a:t>
            </a:r>
            <a:r>
              <a:rPr lang="en-US" sz="1800" dirty="0">
                <a:solidFill>
                  <a:schemeClr val="tx1"/>
                </a:solidFill>
                <a:latin typeface="+mn-lt"/>
              </a:rPr>
              <a:t> = 0.0020</a:t>
            </a:r>
          </a:p>
        </p:txBody>
      </p:sp>
      <p:sp>
        <p:nvSpPr>
          <p:cNvPr id="9" name="TextBox 8">
            <a:extLst>
              <a:ext uri="{FF2B5EF4-FFF2-40B4-BE49-F238E27FC236}">
                <a16:creationId xmlns:a16="http://schemas.microsoft.com/office/drawing/2014/main" id="{9B1497C9-5355-92FA-AF40-5461D09EEC63}"/>
              </a:ext>
            </a:extLst>
          </p:cNvPr>
          <p:cNvSpPr txBox="1"/>
          <p:nvPr/>
        </p:nvSpPr>
        <p:spPr>
          <a:xfrm>
            <a:off x="7248128" y="3218015"/>
            <a:ext cx="2211503" cy="646331"/>
          </a:xfrm>
          <a:prstGeom prst="rect">
            <a:avLst/>
          </a:prstGeom>
          <a:noFill/>
        </p:spPr>
        <p:txBody>
          <a:bodyPr wrap="none" rtlCol="0">
            <a:spAutoFit/>
          </a:bodyPr>
          <a:lstStyle/>
          <a:p>
            <a:r>
              <a:rPr lang="en-US" sz="1800" dirty="0">
                <a:solidFill>
                  <a:schemeClr val="tx1"/>
                </a:solidFill>
                <a:latin typeface="+mn-lt"/>
              </a:rPr>
              <a:t>Median: Not reached</a:t>
            </a:r>
          </a:p>
          <a:p>
            <a:r>
              <a:rPr lang="en-US" sz="1800" dirty="0">
                <a:solidFill>
                  <a:schemeClr val="tx1"/>
                </a:solidFill>
                <a:latin typeface="+mn-lt"/>
              </a:rPr>
              <a:t>HR 0.73*</a:t>
            </a:r>
          </a:p>
        </p:txBody>
      </p:sp>
      <p:sp>
        <p:nvSpPr>
          <p:cNvPr id="11" name="TextBox 10">
            <a:extLst>
              <a:ext uri="{FF2B5EF4-FFF2-40B4-BE49-F238E27FC236}">
                <a16:creationId xmlns:a16="http://schemas.microsoft.com/office/drawing/2014/main" id="{9E5A9A35-82BB-4439-97C4-9EFC43752FD1}"/>
              </a:ext>
            </a:extLst>
          </p:cNvPr>
          <p:cNvSpPr txBox="1"/>
          <p:nvPr/>
        </p:nvSpPr>
        <p:spPr>
          <a:xfrm>
            <a:off x="7262037" y="1382233"/>
            <a:ext cx="3428631" cy="369332"/>
          </a:xfrm>
          <a:prstGeom prst="rect">
            <a:avLst/>
          </a:prstGeom>
          <a:noFill/>
        </p:spPr>
        <p:txBody>
          <a:bodyPr wrap="none" rtlCol="0">
            <a:spAutoFit/>
          </a:bodyPr>
          <a:lstStyle/>
          <a:p>
            <a:r>
              <a:rPr lang="en-US" sz="1800" dirty="0">
                <a:solidFill>
                  <a:schemeClr val="tx1"/>
                </a:solidFill>
                <a:latin typeface="+mn-lt"/>
              </a:rPr>
              <a:t>Overall survival – Interim analysis</a:t>
            </a:r>
          </a:p>
        </p:txBody>
      </p:sp>
      <p:sp>
        <p:nvSpPr>
          <p:cNvPr id="12" name="TextBox 11">
            <a:extLst>
              <a:ext uri="{FF2B5EF4-FFF2-40B4-BE49-F238E27FC236}">
                <a16:creationId xmlns:a16="http://schemas.microsoft.com/office/drawing/2014/main" id="{72BAB423-618F-1C3C-D17D-640A7B270FF9}"/>
              </a:ext>
            </a:extLst>
          </p:cNvPr>
          <p:cNvSpPr txBox="1"/>
          <p:nvPr/>
        </p:nvSpPr>
        <p:spPr>
          <a:xfrm>
            <a:off x="1429586" y="1382233"/>
            <a:ext cx="4349589" cy="369332"/>
          </a:xfrm>
          <a:prstGeom prst="rect">
            <a:avLst/>
          </a:prstGeom>
          <a:noFill/>
        </p:spPr>
        <p:txBody>
          <a:bodyPr wrap="none" rtlCol="0">
            <a:spAutoFit/>
          </a:bodyPr>
          <a:lstStyle/>
          <a:p>
            <a:r>
              <a:rPr lang="en-US" sz="1800" dirty="0">
                <a:solidFill>
                  <a:schemeClr val="tx1"/>
                </a:solidFill>
                <a:latin typeface="+mn-lt"/>
              </a:rPr>
              <a:t>Progression-free survival – Interim analysis</a:t>
            </a:r>
          </a:p>
        </p:txBody>
      </p:sp>
      <p:sp>
        <p:nvSpPr>
          <p:cNvPr id="13" name="TextBox 12">
            <a:extLst>
              <a:ext uri="{FF2B5EF4-FFF2-40B4-BE49-F238E27FC236}">
                <a16:creationId xmlns:a16="http://schemas.microsoft.com/office/drawing/2014/main" id="{AEC5A1BA-93CD-526E-0262-DE933AEB6B25}"/>
              </a:ext>
            </a:extLst>
          </p:cNvPr>
          <p:cNvSpPr txBox="1"/>
          <p:nvPr/>
        </p:nvSpPr>
        <p:spPr>
          <a:xfrm>
            <a:off x="6229429" y="5714298"/>
            <a:ext cx="4399987" cy="307777"/>
          </a:xfrm>
          <a:prstGeom prst="rect">
            <a:avLst/>
          </a:prstGeom>
          <a:noFill/>
        </p:spPr>
        <p:txBody>
          <a:bodyPr wrap="none" rtlCol="0">
            <a:spAutoFit/>
          </a:bodyPr>
          <a:lstStyle/>
          <a:p>
            <a:r>
              <a:rPr lang="en-US" sz="1400" b="0" i="1" dirty="0">
                <a:solidFill>
                  <a:schemeClr val="tx1"/>
                </a:solidFill>
                <a:latin typeface="+mn-lt"/>
              </a:rPr>
              <a:t>*p</a:t>
            </a:r>
            <a:r>
              <a:rPr lang="en-US" sz="1400" b="0" dirty="0">
                <a:solidFill>
                  <a:schemeClr val="tx1"/>
                </a:solidFill>
                <a:latin typeface="+mn-lt"/>
              </a:rPr>
              <a:t>-value did not cross the pre-specified efficacy boundary</a:t>
            </a:r>
          </a:p>
        </p:txBody>
      </p:sp>
    </p:spTree>
    <p:extLst>
      <p:ext uri="{BB962C8B-B14F-4D97-AF65-F5344CB8AC3E}">
        <p14:creationId xmlns:p14="http://schemas.microsoft.com/office/powerpoint/2010/main" val="496877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291B2A-14A6-2DC2-DF1E-FC4B4C11D886}"/>
              </a:ext>
            </a:extLst>
          </p:cNvPr>
          <p:cNvSpPr/>
          <p:nvPr/>
        </p:nvSpPr>
        <p:spPr bwMode="auto">
          <a:xfrm>
            <a:off x="765596" y="284474"/>
            <a:ext cx="10731004" cy="47481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765597" y="1052736"/>
            <a:ext cx="10731004" cy="2585323"/>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Sánchez LM et al. </a:t>
            </a:r>
            <a:r>
              <a:rPr kumimoji="0" lang="en-US" sz="19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2L/3L recurrent or metastatic cervical cancer: </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Subsequent therapy data</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from </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ENGOT-cx12/GOG-3057/</a:t>
            </a:r>
            <a:r>
              <a:rPr kumimoji="0" lang="en-US" sz="19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301</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2024;Abstract 5531.</a:t>
            </a:r>
          </a:p>
          <a:p>
            <a:pPr marL="285750" indent="-285750">
              <a:spcBef>
                <a:spcPts val="600"/>
              </a:spcBef>
              <a:spcAft>
                <a:spcPts val="0"/>
              </a:spcAft>
              <a:buFont typeface="Arial" panose="020B0604020202020204" pitchFamily="34" charset="0"/>
              <a:buChar char="•"/>
              <a:defRPr/>
            </a:pP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Vergote</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 et al.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301/ENGOT-cx12/GOG-3057: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global, randomized, open-label,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investigator’s choice of chemotherapy in </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2L or 3L recurrent or metastatic cervical cancer.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ESMO 2023;Abstract LBA9.</a:t>
            </a:r>
          </a:p>
          <a:p>
            <a:pPr marL="285750" indent="-285750">
              <a:spcBef>
                <a:spcPts val="600"/>
              </a:spcBef>
              <a:spcAft>
                <a:spcPts val="0"/>
              </a:spcAft>
              <a:buFont typeface="Arial" panose="020B0604020202020204" pitchFamily="34" charset="0"/>
              <a:buChar char="•"/>
              <a:defRPr/>
            </a:pP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Vergote</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 et al.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Tisotumab</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9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vedotin</a:t>
            </a:r>
            <a:r>
              <a:rPr kumimoji="0" lang="en-US" sz="19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combination with carboplatin,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pembrolizumab, or bevacizumab in recurrent or metastatic cervical cancer: Results from the </a:t>
            </a:r>
            <a:r>
              <a:rPr kumimoji="0" lang="en-US" sz="19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innovaTV</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205/GOG-3024/ENGOT-cx8 study. </a:t>
            </a:r>
            <a:r>
              <a:rPr kumimoji="0" lang="en-US" sz="19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19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2023;41:5536-49. </a:t>
            </a:r>
          </a:p>
        </p:txBody>
      </p:sp>
      <p:sp>
        <p:nvSpPr>
          <p:cNvPr id="2" name="TextBox 1">
            <a:extLst>
              <a:ext uri="{FF2B5EF4-FFF2-40B4-BE49-F238E27FC236}">
                <a16:creationId xmlns:a16="http://schemas.microsoft.com/office/drawing/2014/main" id="{E34C63B6-5A85-742E-A07B-82D464DBF482}"/>
              </a:ext>
            </a:extLst>
          </p:cNvPr>
          <p:cNvSpPr txBox="1"/>
          <p:nvPr/>
        </p:nvSpPr>
        <p:spPr>
          <a:xfrm>
            <a:off x="35222" y="-27384"/>
            <a:ext cx="12192000" cy="10801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Calibri" panose="020F0502020204030204" pitchFamily="34" charset="0"/>
                <a:ea typeface="MS PGothic" charset="0"/>
                <a:cs typeface="Calibri" panose="020F0502020204030204" pitchFamily="34" charset="0"/>
              </a:rPr>
              <a:t>Tisotumab</a:t>
            </a:r>
            <a:r>
              <a:rPr kumimoji="0" lang="en-US" sz="30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 </a:t>
            </a:r>
            <a:r>
              <a:rPr kumimoji="0" lang="en-US" sz="3000" b="1" i="0" u="none" strike="noStrike" kern="1200" cap="none" spc="0" normalizeH="0" baseline="0" noProof="0" dirty="0" err="1">
                <a:ln>
                  <a:noFill/>
                </a:ln>
                <a:solidFill>
                  <a:schemeClr val="bg1"/>
                </a:solidFill>
                <a:effectLst/>
                <a:uLnTx/>
                <a:uFillTx/>
                <a:latin typeface="Calibri" panose="020F0502020204030204" pitchFamily="34" charset="0"/>
                <a:ea typeface="MS PGothic" charset="0"/>
                <a:cs typeface="Calibri" panose="020F0502020204030204" pitchFamily="34" charset="0"/>
              </a:rPr>
              <a:t>Vedotin</a:t>
            </a:r>
            <a:r>
              <a:rPr kumimoji="0" lang="en-US" sz="30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 for Recurrent or Metastatic Cervical Cancer</a:t>
            </a:r>
          </a:p>
        </p:txBody>
      </p:sp>
    </p:spTree>
    <p:custDataLst>
      <p:tags r:id="rId1"/>
    </p:custDataLst>
    <p:extLst>
      <p:ext uri="{BB962C8B-B14F-4D97-AF65-F5344CB8AC3E}">
        <p14:creationId xmlns:p14="http://schemas.microsoft.com/office/powerpoint/2010/main" val="3853500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A3F3B844-F256-E5AC-FC75-3849DFDD2AAF}"/>
              </a:ext>
            </a:extLst>
          </p:cNvPr>
          <p:cNvSpPr txBox="1">
            <a:spLocks/>
          </p:cNvSpPr>
          <p:nvPr/>
        </p:nvSpPr>
        <p:spPr>
          <a:xfrm>
            <a:off x="752400" y="476672"/>
            <a:ext cx="10744200" cy="605309"/>
          </a:xfrm>
          <a:prstGeom prst="rect">
            <a:avLst/>
          </a:prstGeom>
          <a:solidFill>
            <a:schemeClr val="accent2"/>
          </a:solidFill>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3600" b="1" i="0" u="none" strike="noStrike" kern="0" cap="none" spc="0" normalizeH="0" baseline="0" noProof="0" dirty="0">
                <a:ln>
                  <a:noFill/>
                </a:ln>
                <a:solidFill>
                  <a:srgbClr val="FFFFFF"/>
                </a:solidFill>
                <a:effectLst/>
                <a:uLnTx/>
                <a:uFillTx/>
                <a:latin typeface="Calibri" charset="0"/>
                <a:ea typeface="MS PGothic" pitchFamily="34" charset="-128"/>
              </a:rPr>
              <a:t>DISCUSSION QUESTION</a:t>
            </a:r>
          </a:p>
        </p:txBody>
      </p:sp>
      <p:sp>
        <p:nvSpPr>
          <p:cNvPr id="3" name="Content Placeholder 4">
            <a:extLst>
              <a:ext uri="{FF2B5EF4-FFF2-40B4-BE49-F238E27FC236}">
                <a16:creationId xmlns:a16="http://schemas.microsoft.com/office/drawing/2014/main" id="{4B9AB965-A0E6-3761-8CEE-0756259FE519}"/>
              </a:ext>
            </a:extLst>
          </p:cNvPr>
          <p:cNvSpPr txBox="1">
            <a:spLocks/>
          </p:cNvSpPr>
          <p:nvPr/>
        </p:nvSpPr>
        <p:spPr>
          <a:xfrm>
            <a:off x="862136" y="1556792"/>
            <a:ext cx="10058400" cy="489654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2900" b="1" i="0" u="none" strike="noStrike" kern="120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r>
              <a:rPr kumimoji="0" lang="en-US" sz="2900" b="1" i="0" u="none" strike="noStrike" kern="1200" cap="none" spc="0" normalizeH="0" baseline="0" noProof="0" dirty="0">
                <a:ln>
                  <a:noFill/>
                </a:ln>
                <a:solidFill>
                  <a:srgbClr val="000000"/>
                </a:solidFill>
                <a:effectLst/>
                <a:uLnTx/>
                <a:uFillTx/>
                <a:latin typeface="Calibri" charset="0"/>
                <a:ea typeface="MS PGothic" pitchFamily="34" charset="-128"/>
              </a:rPr>
              <a:t>What has been your clinical experience with efficacy and tolerability with tisotumab vedotin?</a:t>
            </a:r>
          </a:p>
        </p:txBody>
      </p:sp>
    </p:spTree>
    <p:extLst>
      <p:ext uri="{BB962C8B-B14F-4D97-AF65-F5344CB8AC3E}">
        <p14:creationId xmlns:p14="http://schemas.microsoft.com/office/powerpoint/2010/main" val="4115620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95A78C-883C-B657-90A1-66075A70F469}"/>
              </a:ext>
            </a:extLst>
          </p:cNvPr>
          <p:cNvSpPr>
            <a:spLocks noGrp="1"/>
          </p:cNvSpPr>
          <p:nvPr>
            <p:ph type="title"/>
          </p:nvPr>
        </p:nvSpPr>
        <p:spPr>
          <a:xfrm>
            <a:off x="839416" y="270236"/>
            <a:ext cx="10652522" cy="998524"/>
          </a:xfrm>
        </p:spPr>
        <p:txBody>
          <a:bodyPr/>
          <a:lstStyle/>
          <a:p>
            <a:pPr algn="l"/>
            <a:r>
              <a:rPr lang="en-US" b="1" dirty="0"/>
              <a:t>FDA </a:t>
            </a:r>
            <a:r>
              <a:rPr lang="en-US" dirty="0"/>
              <a:t>Approves </a:t>
            </a:r>
            <a:r>
              <a:rPr lang="en-US" dirty="0" err="1"/>
              <a:t>Tisotumab</a:t>
            </a:r>
            <a:r>
              <a:rPr lang="en-US" dirty="0"/>
              <a:t> </a:t>
            </a:r>
            <a:r>
              <a:rPr lang="en-US" dirty="0" err="1"/>
              <a:t>Vedotin-tftv</a:t>
            </a:r>
            <a:r>
              <a:rPr lang="en-US" dirty="0"/>
              <a:t> for Recurrent or Metastatic Cervical Cancer</a:t>
            </a:r>
            <a:br>
              <a:rPr lang="en-US" dirty="0"/>
            </a:br>
            <a:r>
              <a:rPr lang="en-US" sz="2400" dirty="0"/>
              <a:t>Press Release: April 29, 2024</a:t>
            </a:r>
          </a:p>
        </p:txBody>
      </p:sp>
      <p:sp>
        <p:nvSpPr>
          <p:cNvPr id="4" name="Content Placeholder 3">
            <a:extLst>
              <a:ext uri="{FF2B5EF4-FFF2-40B4-BE49-F238E27FC236}">
                <a16:creationId xmlns:a16="http://schemas.microsoft.com/office/drawing/2014/main" id="{F181C98F-DC93-A61B-2C60-9CA65BD83975}"/>
              </a:ext>
            </a:extLst>
          </p:cNvPr>
          <p:cNvSpPr>
            <a:spLocks noGrp="1"/>
          </p:cNvSpPr>
          <p:nvPr>
            <p:ph idx="1"/>
          </p:nvPr>
        </p:nvSpPr>
        <p:spPr>
          <a:xfrm>
            <a:off x="829619" y="1412776"/>
            <a:ext cx="10389170" cy="4226226"/>
          </a:xfrm>
        </p:spPr>
        <p:txBody>
          <a:bodyPr/>
          <a:lstStyle/>
          <a:p>
            <a:pPr marL="98425" indent="0">
              <a:buNone/>
            </a:pPr>
            <a:r>
              <a:rPr lang="en-US" sz="1900" b="0" dirty="0"/>
              <a:t>“On April 29, 2024, the Food and Drug Administration granted traditional approval to </a:t>
            </a:r>
            <a:r>
              <a:rPr lang="en-US" sz="1900" b="0" dirty="0" err="1"/>
              <a:t>tisotumab</a:t>
            </a:r>
            <a:r>
              <a:rPr lang="en-US" sz="1900" b="0" dirty="0"/>
              <a:t> </a:t>
            </a:r>
            <a:r>
              <a:rPr lang="en-US" sz="1900" b="0" dirty="0" err="1"/>
              <a:t>vedotin-tftv</a:t>
            </a:r>
            <a:r>
              <a:rPr lang="en-US" sz="1900" b="0" dirty="0"/>
              <a:t> for recurrent or metastatic cervical cancer with disease progression on or after chemotherapy. </a:t>
            </a:r>
            <a:r>
              <a:rPr lang="en-US" sz="1900" b="0" dirty="0" err="1"/>
              <a:t>Tisotumab</a:t>
            </a:r>
            <a:r>
              <a:rPr lang="en-US" sz="1900" b="0" dirty="0"/>
              <a:t> </a:t>
            </a:r>
            <a:r>
              <a:rPr lang="en-US" sz="1900" b="0" dirty="0" err="1"/>
              <a:t>vedotin-tftv</a:t>
            </a:r>
            <a:r>
              <a:rPr lang="en-US" sz="1900" b="0" dirty="0"/>
              <a:t> previously received accelerated approval for this indication.</a:t>
            </a:r>
          </a:p>
          <a:p>
            <a:pPr marL="98425" indent="0">
              <a:buNone/>
            </a:pPr>
            <a:r>
              <a:rPr lang="en-US" sz="1900" b="0" dirty="0"/>
              <a:t>Efficacy was evaluated in </a:t>
            </a:r>
            <a:r>
              <a:rPr lang="en-US" sz="1900" b="0" dirty="0" err="1"/>
              <a:t>innovaTV</a:t>
            </a:r>
            <a:r>
              <a:rPr lang="en-US" sz="1900" b="0" dirty="0"/>
              <a:t> 301 (NCT04697628), an open-label, active-controlled, multicenter, randomized trial that enrolled 502 patients with recurrent or metastatic cervical cancer who had received one or two prior systemic regimens, including chemotherapy with or without bevacizumab and/or an anti-PD-(L)-1 agent.</a:t>
            </a:r>
          </a:p>
          <a:p>
            <a:pPr marL="98425" indent="0">
              <a:buNone/>
            </a:pPr>
            <a:r>
              <a:rPr lang="en-US" sz="1900" b="0" dirty="0"/>
              <a:t>The major efficacy outcome measure was overall survival (OS) ... The most common adverse reactions (≥25%), including laboratory abnormalities, were decreased hemoglobin, peripheral neuropathy, conjunctival adverse reactions, increased aspartate aminotransferase, nausea, increased alanine aminotransferase, fatigue, decreased sodium, epistaxis, and constipation.</a:t>
            </a:r>
          </a:p>
          <a:p>
            <a:pPr marL="98425" indent="0">
              <a:buNone/>
            </a:pPr>
            <a:r>
              <a:rPr lang="en-US" sz="1900" b="0" dirty="0"/>
              <a:t>The recommended </a:t>
            </a:r>
            <a:r>
              <a:rPr lang="en-US" sz="1900" b="0" dirty="0" err="1"/>
              <a:t>tisotumab</a:t>
            </a:r>
            <a:r>
              <a:rPr lang="en-US" sz="1900" b="0" dirty="0"/>
              <a:t> </a:t>
            </a:r>
            <a:r>
              <a:rPr lang="en-US" sz="1900" b="0" dirty="0" err="1"/>
              <a:t>vedotin</a:t>
            </a:r>
            <a:r>
              <a:rPr lang="en-US" sz="1900" b="0" dirty="0"/>
              <a:t> dose is 2 mg/kg (maximum of 200 mg for patients ≥100 kg) administered as an intravenous infusion over 30 minutes every 3 weeks until disease progression or unacceptable toxicity.”</a:t>
            </a:r>
          </a:p>
          <a:p>
            <a:pPr marL="98425" indent="0">
              <a:buNone/>
            </a:pPr>
            <a:endParaRPr lang="en-US" sz="1900" b="0" dirty="0"/>
          </a:p>
          <a:p>
            <a:pPr marL="98425" indent="0">
              <a:buNone/>
            </a:pPr>
            <a:endParaRPr lang="en-US" sz="1900" b="0" dirty="0"/>
          </a:p>
          <a:p>
            <a:pPr marL="98425" indent="0">
              <a:buNone/>
            </a:pPr>
            <a:r>
              <a:rPr lang="en-US" sz="1200" dirty="0"/>
              <a:t>The recommended </a:t>
            </a:r>
            <a:r>
              <a:rPr lang="en-US" sz="1200" dirty="0" err="1"/>
              <a:t>tisotumab</a:t>
            </a:r>
            <a:r>
              <a:rPr lang="en-US" sz="1200" dirty="0"/>
              <a:t> </a:t>
            </a:r>
            <a:r>
              <a:rPr lang="en-US" sz="1200" dirty="0" err="1"/>
              <a:t>vedotin</a:t>
            </a:r>
            <a:r>
              <a:rPr lang="en-US" sz="1200" dirty="0"/>
              <a:t> dose is 2 mg/kg (maximum of 200 mg for patients ≥100 kg) administered as an intravenous infusion over 30 minutes every 3 weeks until disease progression or unacceptable toxicity.</a:t>
            </a:r>
            <a:endParaRPr lang="en-US" sz="1900" b="0" dirty="0"/>
          </a:p>
          <a:p>
            <a:pPr marL="98425" indent="0">
              <a:buNone/>
            </a:pPr>
            <a:br>
              <a:rPr lang="en-US" sz="2000" b="0" dirty="0"/>
            </a:br>
            <a:endParaRPr lang="en-US" sz="2000" b="0" dirty="0"/>
          </a:p>
          <a:p>
            <a:pPr marL="98425" indent="0">
              <a:buNone/>
            </a:pPr>
            <a:br>
              <a:rPr lang="en-US" sz="2000" b="0" dirty="0"/>
            </a:br>
            <a:endParaRPr lang="en-US" sz="2000" b="0" dirty="0"/>
          </a:p>
          <a:p>
            <a:pPr marL="98425" indent="0">
              <a:buNone/>
            </a:pPr>
            <a:r>
              <a:rPr lang="en-US" sz="1800" b="0" dirty="0"/>
              <a:t> </a:t>
            </a:r>
            <a:endParaRPr lang="en-US" sz="1700" b="0" dirty="0"/>
          </a:p>
        </p:txBody>
      </p:sp>
      <p:sp>
        <p:nvSpPr>
          <p:cNvPr id="5" name="TextBox 4">
            <a:extLst>
              <a:ext uri="{FF2B5EF4-FFF2-40B4-BE49-F238E27FC236}">
                <a16:creationId xmlns:a16="http://schemas.microsoft.com/office/drawing/2014/main" id="{13ABF199-915D-C531-E138-EADFD7CCFEB0}"/>
              </a:ext>
            </a:extLst>
          </p:cNvPr>
          <p:cNvSpPr txBox="1"/>
          <p:nvPr/>
        </p:nvSpPr>
        <p:spPr>
          <a:xfrm>
            <a:off x="695400" y="6304002"/>
            <a:ext cx="905260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/drugs/resources-information-approved-drugs/fda-approves-tisotumab-vedotin-tftv-recurrent-or-metastatic-cervical-cancer</a:t>
            </a:r>
          </a:p>
        </p:txBody>
      </p:sp>
    </p:spTree>
    <p:extLst>
      <p:ext uri="{BB962C8B-B14F-4D97-AF65-F5344CB8AC3E}">
        <p14:creationId xmlns:p14="http://schemas.microsoft.com/office/powerpoint/2010/main" val="4028896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46701F-C200-A77D-A9DF-071D6DF56732}"/>
              </a:ext>
            </a:extLst>
          </p:cNvPr>
          <p:cNvSpPr/>
          <p:nvPr/>
        </p:nvSpPr>
        <p:spPr bwMode="auto">
          <a:xfrm>
            <a:off x="1631504" y="332656"/>
            <a:ext cx="8856984" cy="51125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Content Placeholder 4" descr="A screenshot of a cell phone&#10;&#10;Description automatically generated">
            <a:extLst>
              <a:ext uri="{FF2B5EF4-FFF2-40B4-BE49-F238E27FC236}">
                <a16:creationId xmlns:a16="http://schemas.microsoft.com/office/drawing/2014/main" id="{4E2227EE-120F-7A84-17F7-E0BE2A80EB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6446" y="443925"/>
            <a:ext cx="4359108" cy="4127394"/>
          </a:xfrm>
        </p:spPr>
      </p:pic>
      <p:sp>
        <p:nvSpPr>
          <p:cNvPr id="9" name="TextBox 8">
            <a:extLst>
              <a:ext uri="{FF2B5EF4-FFF2-40B4-BE49-F238E27FC236}">
                <a16:creationId xmlns:a16="http://schemas.microsoft.com/office/drawing/2014/main" id="{68E29E98-1625-0712-FC00-E8DE0A6D6DEA}"/>
              </a:ext>
            </a:extLst>
          </p:cNvPr>
          <p:cNvSpPr txBox="1"/>
          <p:nvPr/>
        </p:nvSpPr>
        <p:spPr>
          <a:xfrm>
            <a:off x="4907868" y="5556493"/>
            <a:ext cx="2304256" cy="461665"/>
          </a:xfrm>
          <a:prstGeom prst="rect">
            <a:avLst/>
          </a:prstGeom>
          <a:noFill/>
        </p:spPr>
        <p:txBody>
          <a:bodyPr wrap="square">
            <a:spAutoFit/>
          </a:bodyPr>
          <a:lstStyle/>
          <a:p>
            <a:pPr marL="0" marR="0" lvl="0" indent="0" algn="ctr" defTabSz="455613" rtl="0" eaLnBrk="1" fontAlgn="base" latinLnBrk="0" hangingPunct="1">
              <a:lnSpc>
                <a:spcPct val="100000"/>
              </a:lnSpc>
              <a:spcBef>
                <a:spcPts val="600"/>
              </a:spcBef>
              <a:spcAft>
                <a:spcPts val="0"/>
              </a:spcAft>
              <a:buClrTx/>
              <a:buSzTx/>
              <a:buFontTx/>
              <a:buNone/>
              <a:tabLst/>
              <a:defRPr/>
            </a:pPr>
            <a:r>
              <a:rPr kumimoji="0" lang="en-US" sz="2400" b="1" i="0" u="none" strike="noStrike" kern="1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ASCO 2024</a:t>
            </a:r>
          </a:p>
        </p:txBody>
      </p:sp>
      <p:pic>
        <p:nvPicPr>
          <p:cNvPr id="11" name="Picture 10">
            <a:extLst>
              <a:ext uri="{FF2B5EF4-FFF2-40B4-BE49-F238E27FC236}">
                <a16:creationId xmlns:a16="http://schemas.microsoft.com/office/drawing/2014/main" id="{B44D00FB-1F6F-A9FC-C25E-D476E00F4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402" y="4652842"/>
            <a:ext cx="6029188" cy="729889"/>
          </a:xfrm>
          <a:prstGeom prst="rect">
            <a:avLst/>
          </a:prstGeom>
        </p:spPr>
      </p:pic>
    </p:spTree>
    <p:extLst>
      <p:ext uri="{BB962C8B-B14F-4D97-AF65-F5344CB8AC3E}">
        <p14:creationId xmlns:p14="http://schemas.microsoft.com/office/powerpoint/2010/main" val="292825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CCD6B5C-0DDD-A807-1A1D-69062F48179E}"/>
              </a:ext>
            </a:extLst>
          </p:cNvPr>
          <p:cNvSpPr>
            <a:spLocks noGrp="1"/>
          </p:cNvSpPr>
          <p:nvPr>
            <p:ph type="title"/>
          </p:nvPr>
        </p:nvSpPr>
        <p:spPr>
          <a:xfrm>
            <a:off x="335360" y="188640"/>
            <a:ext cx="11376025" cy="462547"/>
          </a:xfrm>
        </p:spPr>
        <p:txBody>
          <a:bodyPr>
            <a:noAutofit/>
          </a:bodyPr>
          <a:lstStyle/>
          <a:p>
            <a:r>
              <a:rPr lang="en-US" sz="2800" dirty="0" err="1">
                <a:solidFill>
                  <a:srgbClr val="0432FF"/>
                </a:solidFill>
              </a:rPr>
              <a:t>innovaTV</a:t>
            </a:r>
            <a:r>
              <a:rPr lang="en-US" sz="2800" dirty="0">
                <a:solidFill>
                  <a:srgbClr val="0432FF"/>
                </a:solidFill>
              </a:rPr>
              <a:t> 301: Prior and Subsequent Therapies</a:t>
            </a:r>
          </a:p>
        </p:txBody>
      </p:sp>
      <p:sp>
        <p:nvSpPr>
          <p:cNvPr id="10" name="Text Placeholder 4">
            <a:extLst>
              <a:ext uri="{FF2B5EF4-FFF2-40B4-BE49-F238E27FC236}">
                <a16:creationId xmlns:a16="http://schemas.microsoft.com/office/drawing/2014/main" id="{EF90A466-8721-5411-D59A-24C6EEB1C393}"/>
              </a:ext>
            </a:extLst>
          </p:cNvPr>
          <p:cNvSpPr txBox="1">
            <a:spLocks/>
          </p:cNvSpPr>
          <p:nvPr/>
        </p:nvSpPr>
        <p:spPr>
          <a:xfrm>
            <a:off x="27112" y="6497339"/>
            <a:ext cx="5507567" cy="360661"/>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Sánchez LM et al. </a:t>
            </a:r>
            <a:r>
              <a:rPr kumimoji="0" lang="en-US" sz="16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ASCO </a:t>
            </a:r>
            <a:r>
              <a:rPr kumimoji="0" lang="en-US" sz="16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2024;Abstract 5531</a:t>
            </a:r>
            <a:r>
              <a:rPr kumimoji="0" lang="en-GB" sz="1500" b="0" i="0" u="none" strike="noStrike" kern="0" cap="none" spc="0" normalizeH="0" baseline="0" noProof="0" dirty="0">
                <a:ln>
                  <a:noFill/>
                </a:ln>
                <a:solidFill>
                  <a:srgbClr val="000000"/>
                </a:solidFill>
                <a:effectLst/>
                <a:uLnTx/>
                <a:uFillTx/>
                <a:latin typeface="Calibri" charset="0"/>
                <a:ea typeface="MS PGothic" pitchFamily="34" charset="-128"/>
              </a:rPr>
              <a:t>.</a:t>
            </a:r>
          </a:p>
        </p:txBody>
      </p:sp>
      <p:sp>
        <p:nvSpPr>
          <p:cNvPr id="2" name="TextBox 1">
            <a:extLst>
              <a:ext uri="{FF2B5EF4-FFF2-40B4-BE49-F238E27FC236}">
                <a16:creationId xmlns:a16="http://schemas.microsoft.com/office/drawing/2014/main" id="{712CF35D-7627-9BFB-C4A8-D6C3393B8DB1}"/>
              </a:ext>
            </a:extLst>
          </p:cNvPr>
          <p:cNvSpPr txBox="1"/>
          <p:nvPr/>
        </p:nvSpPr>
        <p:spPr>
          <a:xfrm>
            <a:off x="730784" y="5157192"/>
            <a:ext cx="10585176" cy="923330"/>
          </a:xfrm>
          <a:prstGeom prst="rect">
            <a:avLst/>
          </a:prstGeom>
          <a:noFill/>
        </p:spPr>
        <p:txBody>
          <a:bodyPr wrap="square" rtlCol="0">
            <a:spAutoFit/>
          </a:bodyPr>
          <a:lstStyle/>
          <a:p>
            <a:pPr marL="285750" indent="-285750">
              <a:buFont typeface="Arial" panose="020B0604020202020204" pitchFamily="34" charset="0"/>
              <a:buChar char="•"/>
            </a:pPr>
            <a:r>
              <a:rPr lang="en-US" sz="1800" b="0" dirty="0">
                <a:solidFill>
                  <a:schemeClr val="tx1"/>
                </a:solidFill>
                <a:latin typeface="+mn-lt"/>
              </a:rPr>
              <a:t>Cytotoxic chemotherapy and immunotherapy were the most common subsequent systemic anticancer therapies received in both treatment arms.</a:t>
            </a:r>
          </a:p>
          <a:p>
            <a:pPr marL="285750" indent="-285750">
              <a:buFont typeface="Arial" panose="020B0604020202020204" pitchFamily="34" charset="0"/>
              <a:buChar char="•"/>
            </a:pPr>
            <a:r>
              <a:rPr lang="en-US" sz="1800" b="0" dirty="0" err="1">
                <a:solidFill>
                  <a:schemeClr val="tx1"/>
                </a:solidFill>
                <a:latin typeface="+mn-lt"/>
              </a:rPr>
              <a:t>Tisotumab</a:t>
            </a:r>
            <a:r>
              <a:rPr lang="en-US" sz="1800" b="0" dirty="0">
                <a:solidFill>
                  <a:schemeClr val="tx1"/>
                </a:solidFill>
                <a:latin typeface="+mn-lt"/>
              </a:rPr>
              <a:t> </a:t>
            </a:r>
            <a:r>
              <a:rPr lang="en-US" sz="1800" b="0" dirty="0" err="1">
                <a:solidFill>
                  <a:schemeClr val="tx1"/>
                </a:solidFill>
                <a:latin typeface="+mn-lt"/>
              </a:rPr>
              <a:t>vedotin</a:t>
            </a:r>
            <a:r>
              <a:rPr lang="en-US" sz="1800" b="0" dirty="0">
                <a:solidFill>
                  <a:schemeClr val="tx1"/>
                </a:solidFill>
                <a:latin typeface="+mn-lt"/>
              </a:rPr>
              <a:t> did not prevent the initiation of subsequent therapies, including immunotherapy.</a:t>
            </a:r>
          </a:p>
        </p:txBody>
      </p:sp>
      <p:sp>
        <p:nvSpPr>
          <p:cNvPr id="3" name="TextBox 2">
            <a:extLst>
              <a:ext uri="{FF2B5EF4-FFF2-40B4-BE49-F238E27FC236}">
                <a16:creationId xmlns:a16="http://schemas.microsoft.com/office/drawing/2014/main" id="{55ECD215-8D57-792F-DB26-6E73FBE3B143}"/>
              </a:ext>
            </a:extLst>
          </p:cNvPr>
          <p:cNvSpPr txBox="1"/>
          <p:nvPr/>
        </p:nvSpPr>
        <p:spPr>
          <a:xfrm>
            <a:off x="3296350" y="2129116"/>
            <a:ext cx="4951227" cy="400110"/>
          </a:xfrm>
          <a:prstGeom prst="rect">
            <a:avLst/>
          </a:prstGeom>
          <a:noFill/>
        </p:spPr>
        <p:txBody>
          <a:bodyPr wrap="none" rtlCol="0">
            <a:spAutoFit/>
          </a:bodyPr>
          <a:lstStyle/>
          <a:p>
            <a:r>
              <a:rPr lang="en-US" sz="2000" dirty="0">
                <a:solidFill>
                  <a:schemeClr val="tx1"/>
                </a:solidFill>
                <a:latin typeface="+mn-lt"/>
              </a:rPr>
              <a:t>Summary of Efficacy in Dose Expansion Arms</a:t>
            </a:r>
          </a:p>
        </p:txBody>
      </p:sp>
      <p:pic>
        <p:nvPicPr>
          <p:cNvPr id="5" name="Picture 4" descr="A diagram of a patient's treatment&#10;&#10;Description automatically generated">
            <a:extLst>
              <a:ext uri="{FF2B5EF4-FFF2-40B4-BE49-F238E27FC236}">
                <a16:creationId xmlns:a16="http://schemas.microsoft.com/office/drawing/2014/main" id="{1E6F170C-2233-1EEB-58B2-129F23BE9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001" y="692696"/>
            <a:ext cx="7230742" cy="4422106"/>
          </a:xfrm>
          <a:prstGeom prst="rect">
            <a:avLst/>
          </a:prstGeom>
        </p:spPr>
      </p:pic>
    </p:spTree>
    <p:extLst>
      <p:ext uri="{BB962C8B-B14F-4D97-AF65-F5344CB8AC3E}">
        <p14:creationId xmlns:p14="http://schemas.microsoft.com/office/powerpoint/2010/main" val="1866992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XzGFZwS3zfQncrK.5dJiL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2.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1">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NORMAL SLIDES">
  <a:themeElements>
    <a:clrScheme name="Custom 1">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2">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ffice Theme">
  <a:themeElements>
    <a:clrScheme name="Custom 36">
      <a:dk1>
        <a:srgbClr val="000000"/>
      </a:dk1>
      <a:lt1>
        <a:srgbClr val="FFFFFF"/>
      </a:lt1>
      <a:dk2>
        <a:srgbClr val="555555"/>
      </a:dk2>
      <a:lt2>
        <a:srgbClr val="4D8D75"/>
      </a:lt2>
      <a:accent1>
        <a:srgbClr val="206367"/>
      </a:accent1>
      <a:accent2>
        <a:srgbClr val="193D40"/>
      </a:accent2>
      <a:accent3>
        <a:srgbClr val="D8862E"/>
      </a:accent3>
      <a:accent4>
        <a:srgbClr val="609BC8"/>
      </a:accent4>
      <a:accent5>
        <a:srgbClr val="A9AAA9"/>
      </a:accent5>
      <a:accent6>
        <a:srgbClr val="D82144"/>
      </a:accent6>
      <a:hlink>
        <a:srgbClr val="609BC8"/>
      </a:hlink>
      <a:folHlink>
        <a:srgbClr val="B1B2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Custom 39">
      <a:dk1>
        <a:srgbClr val="002169"/>
      </a:dk1>
      <a:lt1>
        <a:sysClr val="window" lastClr="FFFFFF"/>
      </a:lt1>
      <a:dk2>
        <a:srgbClr val="FFFFFF"/>
      </a:dk2>
      <a:lt2>
        <a:srgbClr val="002169"/>
      </a:lt2>
      <a:accent1>
        <a:srgbClr val="F18A00"/>
      </a:accent1>
      <a:accent2>
        <a:srgbClr val="3E9557"/>
      </a:accent2>
      <a:accent3>
        <a:srgbClr val="4D4D4D"/>
      </a:accent3>
      <a:accent4>
        <a:srgbClr val="BBBBBB"/>
      </a:accent4>
      <a:accent5>
        <a:srgbClr val="E6E6E6"/>
      </a:accent5>
      <a:accent6>
        <a:srgbClr val="ADDDBB"/>
      </a:accent6>
      <a:hlink>
        <a:srgbClr val="87A6CF"/>
      </a:hlink>
      <a:folHlink>
        <a:srgbClr val="F8D5A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6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HMK">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3.xml><?xml version="1.0" encoding="utf-8"?>
<a:theme xmlns:a="http://schemas.openxmlformats.org/drawingml/2006/main" name="1_Presentation_16x9_Widescreen_Basic">
  <a:themeElements>
    <a:clrScheme name="MD Anderson Basic">
      <a:dk1>
        <a:srgbClr val="413C38"/>
      </a:dk1>
      <a:lt1>
        <a:srgbClr val="FFFFFF"/>
      </a:lt1>
      <a:dk2>
        <a:srgbClr val="EE3124"/>
      </a:dk2>
      <a:lt2>
        <a:srgbClr val="FFFFFF"/>
      </a:lt2>
      <a:accent1>
        <a:srgbClr val="614B79"/>
      </a:accent1>
      <a:accent2>
        <a:srgbClr val="407EC9"/>
      </a:accent2>
      <a:accent3>
        <a:srgbClr val="789D4A"/>
      </a:accent3>
      <a:accent4>
        <a:srgbClr val="CB6015"/>
      </a:accent4>
      <a:accent5>
        <a:srgbClr val="D2CE9E"/>
      </a:accent5>
      <a:accent6>
        <a:srgbClr val="63666A"/>
      </a:accent6>
      <a:hlink>
        <a:srgbClr val="407EC9"/>
      </a:hlink>
      <a:folHlink>
        <a:srgbClr val="63666A"/>
      </a:folHlink>
    </a:clrScheme>
    <a:fontScheme name="MD Anderso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600"/>
          </a:spcBef>
          <a:defRPr sz="1800" b="1" dirty="0" smtClean="0">
            <a:latin typeface="+mj-lt"/>
          </a:defRPr>
        </a:defPPr>
      </a:lstStyle>
      <a:style>
        <a:lnRef idx="1">
          <a:schemeClr val="accent1"/>
        </a:lnRef>
        <a:fillRef idx="3">
          <a:schemeClr val="accent1"/>
        </a:fillRef>
        <a:effectRef idx="2">
          <a:schemeClr val="accent1"/>
        </a:effectRef>
        <a:fontRef idx="minor">
          <a:schemeClr val="lt1"/>
        </a:fontRef>
      </a:style>
    </a:spDef>
    <a:lnDef>
      <a:spPr bwMode="gray">
        <a:ln w="12700" cap="rnd">
          <a:solidFill>
            <a:schemeClr val="accent6"/>
          </a:solidFill>
          <a:prstDash val="soli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2880" indent="-182880">
          <a:spcBef>
            <a:spcPts val="1200"/>
          </a:spcBef>
          <a:buFont typeface="Arial" panose="020B0604020202020204" pitchFamily="34" charset="0"/>
          <a:buChar char="•"/>
          <a:defRPr sz="1800" dirty="0" smtClean="0">
            <a:cs typeface="Arial"/>
          </a:defRPr>
        </a:defPPr>
      </a:lstStyle>
    </a:txDef>
  </a:objectDefaults>
  <a:extraClrSchemeLst/>
  <a:extLst>
    <a:ext uri="{05A4C25C-085E-4340-85A3-A5531E510DB2}">
      <thm15:themeFamily xmlns:thm15="http://schemas.microsoft.com/office/thememl/2012/main" name="Presentation4" id="{96FD2424-AC25-5741-B010-95742E8E8E9D}" vid="{0542371B-13A0-F740-BBC2-5BCF202ACB61}"/>
    </a:ext>
  </a:extLst>
</a:theme>
</file>

<file path=ppt/theme/theme24.xml><?xml version="1.0" encoding="utf-8"?>
<a:theme xmlns:a="http://schemas.openxmlformats.org/drawingml/2006/main" name="Sanofi">
  <a:themeElements>
    <a:clrScheme name="Sanofi (Optimized)">
      <a:dk1>
        <a:sysClr val="windowText" lastClr="000000"/>
      </a:dk1>
      <a:lt1>
        <a:sysClr val="window" lastClr="FFFFFF"/>
      </a:lt1>
      <a:dk2>
        <a:srgbClr val="F4F2F6"/>
      </a:dk2>
      <a:lt2>
        <a:srgbClr val="F5F5F5"/>
      </a:lt2>
      <a:accent1>
        <a:srgbClr val="23004C"/>
      </a:accent1>
      <a:accent2>
        <a:srgbClr val="7A00E6"/>
      </a:accent2>
      <a:accent3>
        <a:srgbClr val="268500"/>
      </a:accent3>
      <a:accent4>
        <a:srgbClr val="DA3A16"/>
      </a:accent4>
      <a:accent5>
        <a:srgbClr val="D515B9"/>
      </a:accent5>
      <a:accent6>
        <a:srgbClr val="007FAD"/>
      </a:accent6>
      <a:hlink>
        <a:srgbClr val="7A00E6"/>
      </a:hlink>
      <a:folHlink>
        <a:srgbClr val="23004C"/>
      </a:folHlink>
    </a:clrScheme>
    <a:fontScheme name="00. Sanofi System">
      <a:majorFont>
        <a:latin typeface="Verdana"/>
        <a:ea typeface=""/>
        <a:cs typeface=""/>
      </a:majorFont>
      <a:minorFont>
        <a:latin typeface="Verdana"/>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nofi Presentation Template - v1.11.potx" id="{210E5131-FFAE-4CB3-9012-0373BA675FBC}" vid="{FEDB0EB5-5FA6-491E-88A4-AE47CEA2F83D}"/>
    </a:ext>
  </a:extLst>
</a:theme>
</file>

<file path=ppt/theme/theme25.xml><?xml version="1.0" encoding="utf-8"?>
<a:theme xmlns:a="http://schemas.openxmlformats.org/drawingml/2006/main" name="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2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5.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6.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7.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2D69C8-B76C-43FA-B85E-01F83FFD62C2}"/>
</file>

<file path=customXml/itemProps2.xml><?xml version="1.0" encoding="utf-8"?>
<ds:datastoreItem xmlns:ds="http://schemas.openxmlformats.org/officeDocument/2006/customXml" ds:itemID="{DE51C8B3-C8D1-49B1-B218-9DFF9CAE5B7D}"/>
</file>

<file path=docProps/app.xml><?xml version="1.0" encoding="utf-8"?>
<Properties xmlns="http://schemas.openxmlformats.org/officeDocument/2006/extended-properties" xmlns:vt="http://schemas.openxmlformats.org/officeDocument/2006/docPropsVTypes">
  <Template/>
  <TotalTime>12167</TotalTime>
  <Words>5904</Words>
  <Application>Microsoft Macintosh PowerPoint</Application>
  <PresentationFormat>Widescreen</PresentationFormat>
  <Paragraphs>439</Paragraphs>
  <Slides>97</Slides>
  <Notes>15</Notes>
  <HiddenSlides>0</HiddenSlides>
  <MMClips>0</MMClips>
  <ScaleCrop>false</ScaleCrop>
  <HeadingPairs>
    <vt:vector size="8" baseType="variant">
      <vt:variant>
        <vt:lpstr>Fonts Used</vt:lpstr>
      </vt:variant>
      <vt:variant>
        <vt:i4>29</vt:i4>
      </vt:variant>
      <vt:variant>
        <vt:lpstr>Theme</vt:lpstr>
      </vt:variant>
      <vt:variant>
        <vt:i4>26</vt:i4>
      </vt:variant>
      <vt:variant>
        <vt:lpstr>Embedded OLE Servers</vt:lpstr>
      </vt:variant>
      <vt:variant>
        <vt:i4>1</vt:i4>
      </vt:variant>
      <vt:variant>
        <vt:lpstr>Slide Titles</vt:lpstr>
      </vt:variant>
      <vt:variant>
        <vt:i4>97</vt:i4>
      </vt:variant>
    </vt:vector>
  </HeadingPairs>
  <TitlesOfParts>
    <vt:vector size="153" baseType="lpstr">
      <vt:lpstr>Arial</vt:lpstr>
      <vt:lpstr>Arial Narrow</vt:lpstr>
      <vt:lpstr>Calibri</vt:lpstr>
      <vt:lpstr>Century Gothic</vt:lpstr>
      <vt:lpstr>Courier New</vt:lpstr>
      <vt:lpstr>Franklin Gothic Book</vt:lpstr>
      <vt:lpstr>Franklin Gothic Medium</vt:lpstr>
      <vt:lpstr>Franklin Gothic Medium Cond</vt:lpstr>
      <vt:lpstr>Futura Bk BT</vt:lpstr>
      <vt:lpstr>Futura Lt BT</vt:lpstr>
      <vt:lpstr>Georgia</vt:lpstr>
      <vt:lpstr>Helvetica Light</vt:lpstr>
      <vt:lpstr>Lucida Grande</vt:lpstr>
      <vt:lpstr>Monaco</vt:lpstr>
      <vt:lpstr>Montserrat SemiBold</vt:lpstr>
      <vt:lpstr>Noto Sans Symbols</vt:lpstr>
      <vt:lpstr>Proxima Nova Rg</vt:lpstr>
      <vt:lpstr>Roboto Condensed</vt:lpstr>
      <vt:lpstr>Roche Sans Light Light</vt:lpstr>
      <vt:lpstr>Roche Sans Medium Medium</vt:lpstr>
      <vt:lpstr>Sanofi Sans 3 Regular</vt:lpstr>
      <vt:lpstr>Slack-Lato</vt:lpstr>
      <vt:lpstr>Symbol</vt:lpstr>
      <vt:lpstr>System Font Regular</vt:lpstr>
      <vt:lpstr>Times</vt:lpstr>
      <vt:lpstr>Times New Roman</vt:lpstr>
      <vt:lpstr>Verdana</vt:lpstr>
      <vt:lpstr>Wingdings</vt:lpstr>
      <vt:lpstr>Wingdings 2</vt:lpstr>
      <vt:lpstr>1_Default Design</vt:lpstr>
      <vt:lpstr>5_Default Design</vt:lpstr>
      <vt:lpstr>MLC2015_PPT_Slides</vt:lpstr>
      <vt:lpstr>DFCI theme</vt:lpstr>
      <vt:lpstr>AZ Divider Slide Options - Colours</vt:lpstr>
      <vt:lpstr>AZ General Master Slide Options</vt:lpstr>
      <vt:lpstr>4_Office Theme</vt:lpstr>
      <vt:lpstr>7_Office Theme</vt:lpstr>
      <vt:lpstr>6_FIDE 16:9 template</vt:lpstr>
      <vt:lpstr>7_Default Design</vt:lpstr>
      <vt:lpstr>2022_CCO_Template</vt:lpstr>
      <vt:lpstr>1_2022_CCO_Template</vt:lpstr>
      <vt:lpstr>NORMAL SLIDES</vt:lpstr>
      <vt:lpstr>1_NORMAL SLIDES</vt:lpstr>
      <vt:lpstr>2_NORMAL SLIDES</vt:lpstr>
      <vt:lpstr>3_NORMAL SLIDES</vt:lpstr>
      <vt:lpstr>6_Office Theme</vt:lpstr>
      <vt:lpstr>Custom Design</vt:lpstr>
      <vt:lpstr>6_HMK</vt:lpstr>
      <vt:lpstr>2_Office Theme</vt:lpstr>
      <vt:lpstr>9_HMK</vt:lpstr>
      <vt:lpstr>2_2022_CCO_Template</vt:lpstr>
      <vt:lpstr>1_Presentation_16x9_Widescreen_Basic</vt:lpstr>
      <vt:lpstr>Sanofi</vt:lpstr>
      <vt:lpstr>Office Theme</vt:lpstr>
      <vt:lpstr>4_Default Design</vt:lpstr>
      <vt:lpstr>think-cell Slide</vt:lpstr>
      <vt:lpstr>Year in Review: Gynecologic Oncology A CME/MOC-Accredited Live Webinar</vt:lpstr>
      <vt:lpstr>Faculty</vt:lpstr>
      <vt:lpstr>Commercial Support</vt:lpstr>
      <vt:lpstr>Dr Chase — Disclosures</vt:lpstr>
      <vt:lpstr>PowerPoint Presentation</vt:lpstr>
      <vt:lpstr>Key Data Sets</vt:lpstr>
      <vt:lpstr>Key Data Sets (Continued)</vt:lpstr>
      <vt:lpstr>PowerPoint Presentation</vt:lpstr>
      <vt:lpstr>PowerPoint Presentation</vt:lpstr>
      <vt:lpstr>Agenda</vt:lpstr>
      <vt:lpstr>Agenda</vt:lpstr>
      <vt:lpstr>PowerPoint Presentation</vt:lpstr>
      <vt:lpstr>PowerPoint Presentation</vt:lpstr>
      <vt:lpstr>NEO Trial: Efficacy and Safety of Neoadjuvant Olaparib</vt:lpstr>
      <vt:lpstr>NEO Trial: Key Takeaways</vt:lpstr>
      <vt:lpstr>PowerPoint Presentation</vt:lpstr>
      <vt:lpstr>Endometrial Cancer and Obesity Trends: Key Takeaways</vt:lpstr>
      <vt:lpstr>PowerPoint Presentation</vt:lpstr>
      <vt:lpstr>KEYVIBE-005: Key Takeaways</vt:lpstr>
      <vt:lpstr>Agenda</vt:lpstr>
      <vt:lpstr>Bevacizumab as Front-Line Therapy for Advanced OC</vt:lpstr>
      <vt:lpstr>PowerPoint Presentation</vt:lpstr>
      <vt:lpstr>PowerPoint Presentation</vt:lpstr>
      <vt:lpstr>ENGOT-OV15: Progression-Free Survival (PFS) and Overall Survival (OS) Outcomes in the ITT Population</vt:lpstr>
      <vt:lpstr>PARP Inhibitors as First-Line Maintenance for OC</vt:lpstr>
      <vt:lpstr>PowerPoint Presentation</vt:lpstr>
      <vt:lpstr>PowerPoint Presentation</vt:lpstr>
      <vt:lpstr>SOLO-1: Long-Term OS Outcomes</vt:lpstr>
      <vt:lpstr>PowerPoint Presentation</vt:lpstr>
      <vt:lpstr>PRIMA/ENGOT-OV26: PFS in the Homologous  Recombination-Deficient (HRd) Population</vt:lpstr>
      <vt:lpstr>PowerPoint Presentation</vt:lpstr>
      <vt:lpstr>PowerPoint Presentation</vt:lpstr>
      <vt:lpstr>DUO-O: Subgroup Analysis of PFS by HRD status</vt:lpstr>
      <vt:lpstr>DUO-O: Safety Summary</vt:lpstr>
      <vt:lpstr>PARP Inhibitors for Recurrent Ovarian Cancer</vt:lpstr>
      <vt:lpstr>PowerPoint Presentation</vt:lpstr>
      <vt:lpstr>PowerPoint Presentation</vt:lpstr>
      <vt:lpstr>OReO: Investigator-Assessed PFS in the BRCA-Mutation Cohort</vt:lpstr>
      <vt:lpstr>OReO: Investigator-Assessed PFS in the Non-BRCA-Mutation Cohort</vt:lpstr>
      <vt:lpstr>PowerPoint Presentation</vt:lpstr>
      <vt:lpstr>Scientific Rationale for Combining a PARP Inhibitor with an ATR Inhibitor</vt:lpstr>
      <vt:lpstr>CAPRI: A Phase II Study of Ceralasertib with Olaparib for  Recurrent Platinum-Sensitive Ovarian Cancer (Cohort A)</vt:lpstr>
      <vt:lpstr>CAPRI: Ceralasertib and Olaparib – Response Data</vt:lpstr>
      <vt:lpstr>CAPRI: Ceralasertib and Olaparib – Safety Profile</vt:lpstr>
      <vt:lpstr>PowerPoint Presentation</vt:lpstr>
      <vt:lpstr>PowerPoint Presentation</vt:lpstr>
      <vt:lpstr>FDA Approves Mirvetuximab Soravtansine-Gynx for FRα-Positive Platinum-Resistant Epithelial Ovarian, Fallopian Tube or Primary Peritoneal Cancer Press Release: March 22, 2024</vt:lpstr>
      <vt:lpstr>PowerPoint Presentation</vt:lpstr>
      <vt:lpstr>MIRASOL: OS Outcomes</vt:lpstr>
      <vt:lpstr>PICCOLO Phase II Trial Schema</vt:lpstr>
      <vt:lpstr>Positive Topline Results from the Phase II PICCOLO Trial Evaluating Mirvetuximab Soravtansine for High Folate Receptor-Alpha (FRα)- Expressing Platinum-Sensitive Ovarian Cancer Press Release: June 6, 2024</vt:lpstr>
      <vt:lpstr>GLORIOSA Phase III Trial Schema</vt:lpstr>
      <vt:lpstr>Agenda</vt:lpstr>
      <vt:lpstr>PowerPoint Presentation</vt:lpstr>
      <vt:lpstr>PowerPoint Presentation</vt:lpstr>
      <vt:lpstr>FDA Grants Accelerated Approval to Trastuzumab Deruxtecan for Unresectable or Metastatic HER2-Positive Solid Tumors Press Release: April 5, 2024</vt:lpstr>
      <vt:lpstr>PowerPoint Presentation</vt:lpstr>
      <vt:lpstr>DESTINY-PanTumor02 Phase II Basket Trial Schema</vt:lpstr>
      <vt:lpstr>DESTINY-PanTumor02: Objective Response Rate by HER2 Status</vt:lpstr>
      <vt:lpstr>PowerPoint Presentation</vt:lpstr>
      <vt:lpstr>STATICE: Trastuzumab Deruxtecan for Uterine Carcinosarcoma — Response</vt:lpstr>
      <vt:lpstr>PowerPoint Presentation</vt:lpstr>
      <vt:lpstr>PowerPoint Presentation</vt:lpstr>
      <vt:lpstr>PowerPoint Presentation</vt:lpstr>
      <vt:lpstr>Agenda</vt:lpstr>
      <vt:lpstr>PowerPoint Presentation</vt:lpstr>
      <vt:lpstr>PowerPoint Presentation</vt:lpstr>
      <vt:lpstr>PowerPoint Presentation</vt:lpstr>
      <vt:lpstr>FDA Approves Durvalumab with Chemotherapy for Mismatch  Repair-Deficient Primary Advanced or Recurrent Endometrial Cancer Press Release: June 14, 2024</vt:lpstr>
      <vt:lpstr>PowerPoint Presentation</vt:lpstr>
      <vt:lpstr>DUO-E: Progression-Free Survival by BRCA Mutation Status  </vt:lpstr>
      <vt:lpstr>DUO-E: Most Common Adverse Events (≥20% of Patients in Either Study Arm) </vt:lpstr>
      <vt:lpstr>PowerPoint Presentation</vt:lpstr>
      <vt:lpstr>DUO-E Primary Endpoint: Progression-Free Survival</vt:lpstr>
      <vt:lpstr>DUO-E: Progression-Free Survival in Key Subgroups</vt:lpstr>
      <vt:lpstr>DUO-E: Overall Survival</vt:lpstr>
      <vt:lpstr>PowerPoint Presentation</vt:lpstr>
      <vt:lpstr>FDA Approves Pembrolizumab with Chemotherapy for Primary Advanced or Recurrent Endometrial Carcinoma Press Release: June 17, 2024</vt:lpstr>
      <vt:lpstr>PowerPoint Presentation</vt:lpstr>
      <vt:lpstr>NRG-GY018: PFS in the dMMR Population</vt:lpstr>
      <vt:lpstr>NRG-GY018: PFS in pMMR Population</vt:lpstr>
      <vt:lpstr>PowerPoint Presentation</vt:lpstr>
      <vt:lpstr>PowerPoint Presentation</vt:lpstr>
      <vt:lpstr>PowerPoint Presentation</vt:lpstr>
      <vt:lpstr>SIENDO: Long-Term Follow-Up Summary</vt:lpstr>
      <vt:lpstr>ENGOT-EN20/GOG-3083/XPORT-EC-042 Phase III Trial Design</vt:lpstr>
      <vt:lpstr>Agenda</vt:lpstr>
      <vt:lpstr>PowerPoint Presentation</vt:lpstr>
      <vt:lpstr>PowerPoint Presentation</vt:lpstr>
      <vt:lpstr>FDA Approves Pembrolizumab with Chemoradiation Therapy for FIGO 2014 Stage III to Stage IVA Cervical Cancer Press Release: January 12, 2024</vt:lpstr>
      <vt:lpstr>PowerPoint Presentation</vt:lpstr>
      <vt:lpstr>KEYNOTE-A18: Progression-Free and Overall Survival</vt:lpstr>
      <vt:lpstr>PowerPoint Presentation</vt:lpstr>
      <vt:lpstr>PowerPoint Presentation</vt:lpstr>
      <vt:lpstr>FDA Approves Tisotumab Vedotin-tftv for Recurrent or Metastatic Cervical Cancer Press Release: April 29, 2024</vt:lpstr>
      <vt:lpstr>PowerPoint Presentation</vt:lpstr>
      <vt:lpstr>innovaTV 301: Prior and Subsequent Therapies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1200</cp:revision>
  <cp:lastPrinted>2020-12-08T02:40:56Z</cp:lastPrinted>
  <dcterms:created xsi:type="dcterms:W3CDTF">2020-11-13T19:02:13Z</dcterms:created>
  <dcterms:modified xsi:type="dcterms:W3CDTF">2024-06-26T12:11:35Z</dcterms:modified>
</cp:coreProperties>
</file>