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7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5" r:id="rId2"/>
    <p:sldMasterId id="2147483711" r:id="rId3"/>
    <p:sldMasterId id="2147483734" r:id="rId4"/>
    <p:sldMasterId id="2147483745" r:id="rId5"/>
    <p:sldMasterId id="2147483756" r:id="rId6"/>
    <p:sldMasterId id="2147483774" r:id="rId7"/>
    <p:sldMasterId id="2147483786" r:id="rId8"/>
    <p:sldMasterId id="2147483819" r:id="rId9"/>
    <p:sldMasterId id="2147483869" r:id="rId10"/>
  </p:sldMasterIdLst>
  <p:notesMasterIdLst>
    <p:notesMasterId r:id="rId42"/>
  </p:notesMasterIdLst>
  <p:sldIdLst>
    <p:sldId id="379" r:id="rId11"/>
    <p:sldId id="257" r:id="rId12"/>
    <p:sldId id="2147473954" r:id="rId13"/>
    <p:sldId id="427" r:id="rId14"/>
    <p:sldId id="2147474992" r:id="rId15"/>
    <p:sldId id="2147474978" r:id="rId16"/>
    <p:sldId id="2147474989" r:id="rId17"/>
    <p:sldId id="2147475005" r:id="rId18"/>
    <p:sldId id="2147475006" r:id="rId19"/>
    <p:sldId id="2147475007" r:id="rId20"/>
    <p:sldId id="2147474988" r:id="rId21"/>
    <p:sldId id="2147471394" r:id="rId22"/>
    <p:sldId id="2147474996" r:id="rId23"/>
    <p:sldId id="2147475010" r:id="rId24"/>
    <p:sldId id="2147474994" r:id="rId25"/>
    <p:sldId id="2147474997" r:id="rId26"/>
    <p:sldId id="3338" r:id="rId27"/>
    <p:sldId id="2147475009" r:id="rId28"/>
    <p:sldId id="2147475011" r:id="rId29"/>
    <p:sldId id="2147475014" r:id="rId30"/>
    <p:sldId id="2147475015" r:id="rId31"/>
    <p:sldId id="2147474998" r:id="rId32"/>
    <p:sldId id="2147474999" r:id="rId33"/>
    <p:sldId id="2147474990" r:id="rId34"/>
    <p:sldId id="2147474991" r:id="rId35"/>
    <p:sldId id="2147475000" r:id="rId36"/>
    <p:sldId id="2147475004" r:id="rId37"/>
    <p:sldId id="2147475016" r:id="rId38"/>
    <p:sldId id="2147475002" r:id="rId39"/>
    <p:sldId id="2147475003" r:id="rId40"/>
    <p:sldId id="60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DEA"/>
    <a:srgbClr val="000000"/>
    <a:srgbClr val="3A33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0F359F-0A25-4394-92BA-1EB3E96358C6}" v="196" dt="2024-02-20T11:05:45.3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03" autoAdjust="0"/>
    <p:restoredTop sz="0" autoAdjust="0"/>
  </p:normalViewPr>
  <p:slideViewPr>
    <p:cSldViewPr snapToGrid="0">
      <p:cViewPr varScale="1">
        <p:scale>
          <a:sx n="124" d="100"/>
          <a:sy n="124" d="100"/>
        </p:scale>
        <p:origin x="520" y="152"/>
      </p:cViewPr>
      <p:guideLst/>
    </p:cSldViewPr>
  </p:slideViewPr>
  <p:outlineViewPr>
    <p:cViewPr>
      <p:scale>
        <a:sx n="33" d="100"/>
        <a:sy n="33" d="100"/>
      </p:scale>
      <p:origin x="0" y="-1015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50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customXml" Target="../customXml/item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pta, Shilpa" userId="4945a357-d49b-46e2-a62d-f78bc9451c79" providerId="ADAL" clId="{5A0F359F-0A25-4394-92BA-1EB3E96358C6}"/>
    <pc:docChg chg="undo redo custSel addSld delSld modSld delMainMaster">
      <pc:chgData name="Gupta, Shilpa" userId="4945a357-d49b-46e2-a62d-f78bc9451c79" providerId="ADAL" clId="{5A0F359F-0A25-4394-92BA-1EB3E96358C6}" dt="2024-02-20T11:13:59.730" v="3699" actId="1076"/>
      <pc:docMkLst>
        <pc:docMk/>
      </pc:docMkLst>
      <pc:sldChg chg="addSp delSp modSp add del mod modClrScheme chgLayout">
        <pc:chgData name="Gupta, Shilpa" userId="4945a357-d49b-46e2-a62d-f78bc9451c79" providerId="ADAL" clId="{5A0F359F-0A25-4394-92BA-1EB3E96358C6}" dt="2024-02-20T11:13:59.730" v="3699" actId="1076"/>
        <pc:sldMkLst>
          <pc:docMk/>
          <pc:sldMk cId="0" sldId="257"/>
        </pc:sldMkLst>
        <pc:spChg chg="add mod">
          <ac:chgData name="Gupta, Shilpa" userId="4945a357-d49b-46e2-a62d-f78bc9451c79" providerId="ADAL" clId="{5A0F359F-0A25-4394-92BA-1EB3E96358C6}" dt="2024-02-20T11:05:40.859" v="3272"/>
          <ac:spMkLst>
            <pc:docMk/>
            <pc:sldMk cId="0" sldId="257"/>
            <ac:spMk id="2" creationId="{53A241DF-3A29-02E8-AA59-8FCB4A9274FF}"/>
          </ac:spMkLst>
        </pc:spChg>
        <pc:spChg chg="add del mod">
          <ac:chgData name="Gupta, Shilpa" userId="4945a357-d49b-46e2-a62d-f78bc9451c79" providerId="ADAL" clId="{5A0F359F-0A25-4394-92BA-1EB3E96358C6}" dt="2024-02-20T11:06:51.770" v="3294" actId="478"/>
          <ac:spMkLst>
            <pc:docMk/>
            <pc:sldMk cId="0" sldId="257"/>
            <ac:spMk id="3" creationId="{026A70F6-4639-7BC4-9C26-01E8E4D58F88}"/>
          </ac:spMkLst>
        </pc:spChg>
        <pc:spChg chg="del">
          <ac:chgData name="Gupta, Shilpa" userId="4945a357-d49b-46e2-a62d-f78bc9451c79" providerId="ADAL" clId="{5A0F359F-0A25-4394-92BA-1EB3E96358C6}" dt="2024-02-20T11:04:24.256" v="3032" actId="478"/>
          <ac:spMkLst>
            <pc:docMk/>
            <pc:sldMk cId="0" sldId="257"/>
            <ac:spMk id="4" creationId="{C99FED9B-D0B5-3CEE-5533-FDF0BC4191F7}"/>
          </ac:spMkLst>
        </pc:spChg>
        <pc:spChg chg="add del mod">
          <ac:chgData name="Gupta, Shilpa" userId="4945a357-d49b-46e2-a62d-f78bc9451c79" providerId="ADAL" clId="{5A0F359F-0A25-4394-92BA-1EB3E96358C6}" dt="2024-02-20T11:08:08.158" v="3313" actId="478"/>
          <ac:spMkLst>
            <pc:docMk/>
            <pc:sldMk cId="0" sldId="257"/>
            <ac:spMk id="6" creationId="{8B9DA523-5224-36FE-2B91-267E66778704}"/>
          </ac:spMkLst>
        </pc:spChg>
        <pc:spChg chg="add mod">
          <ac:chgData name="Gupta, Shilpa" userId="4945a357-d49b-46e2-a62d-f78bc9451c79" providerId="ADAL" clId="{5A0F359F-0A25-4394-92BA-1EB3E96358C6}" dt="2024-02-20T11:05:51.867" v="3276" actId="27636"/>
          <ac:spMkLst>
            <pc:docMk/>
            <pc:sldMk cId="0" sldId="257"/>
            <ac:spMk id="7" creationId="{5D889BD7-AD37-139F-EB73-BF2F38B639DF}"/>
          </ac:spMkLst>
        </pc:spChg>
        <pc:spChg chg="add mod ord">
          <ac:chgData name="Gupta, Shilpa" userId="4945a357-d49b-46e2-a62d-f78bc9451c79" providerId="ADAL" clId="{5A0F359F-0A25-4394-92BA-1EB3E96358C6}" dt="2024-02-20T11:13:59.730" v="3699" actId="1076"/>
          <ac:spMkLst>
            <pc:docMk/>
            <pc:sldMk cId="0" sldId="257"/>
            <ac:spMk id="8" creationId="{6797E70E-8118-8C67-B147-9DF287E24E9A}"/>
          </ac:spMkLst>
        </pc:spChg>
        <pc:spChg chg="add del mod ord">
          <ac:chgData name="Gupta, Shilpa" userId="4945a357-d49b-46e2-a62d-f78bc9451c79" providerId="ADAL" clId="{5A0F359F-0A25-4394-92BA-1EB3E96358C6}" dt="2024-02-20T11:06:56.303" v="3295" actId="700"/>
          <ac:spMkLst>
            <pc:docMk/>
            <pc:sldMk cId="0" sldId="257"/>
            <ac:spMk id="116" creationId="{00000000-0000-0000-0000-000000000000}"/>
          </ac:spMkLst>
        </pc:spChg>
        <pc:picChg chg="add">
          <ac:chgData name="Gupta, Shilpa" userId="4945a357-d49b-46e2-a62d-f78bc9451c79" providerId="ADAL" clId="{5A0F359F-0A25-4394-92BA-1EB3E96358C6}" dt="2024-02-20T11:05:40.966" v="3273"/>
          <ac:picMkLst>
            <pc:docMk/>
            <pc:sldMk cId="0" sldId="257"/>
            <ac:picMk id="5" creationId="{F3196594-36E7-8DCB-0225-4F4A899F5215}"/>
          </ac:picMkLst>
        </pc:picChg>
      </pc:sldChg>
      <pc:sldChg chg="del">
        <pc:chgData name="Gupta, Shilpa" userId="4945a357-d49b-46e2-a62d-f78bc9451c79" providerId="ADAL" clId="{5A0F359F-0A25-4394-92BA-1EB3E96358C6}" dt="2024-02-20T10:54:09.072" v="2604" actId="47"/>
        <pc:sldMkLst>
          <pc:docMk/>
          <pc:sldMk cId="1722933769" sldId="285"/>
        </pc:sldMkLst>
      </pc:sldChg>
      <pc:sldChg chg="del">
        <pc:chgData name="Gupta, Shilpa" userId="4945a357-d49b-46e2-a62d-f78bc9451c79" providerId="ADAL" clId="{5A0F359F-0A25-4394-92BA-1EB3E96358C6}" dt="2024-02-20T10:54:09.661" v="2605" actId="47"/>
        <pc:sldMkLst>
          <pc:docMk/>
          <pc:sldMk cId="3140868348" sldId="286"/>
        </pc:sldMkLst>
      </pc:sldChg>
      <pc:sldChg chg="del">
        <pc:chgData name="Gupta, Shilpa" userId="4945a357-d49b-46e2-a62d-f78bc9451c79" providerId="ADAL" clId="{5A0F359F-0A25-4394-92BA-1EB3E96358C6}" dt="2024-02-20T10:54:40.188" v="2607" actId="47"/>
        <pc:sldMkLst>
          <pc:docMk/>
          <pc:sldMk cId="1516392024" sldId="287"/>
        </pc:sldMkLst>
      </pc:sldChg>
      <pc:sldChg chg="del">
        <pc:chgData name="Gupta, Shilpa" userId="4945a357-d49b-46e2-a62d-f78bc9451c79" providerId="ADAL" clId="{5A0F359F-0A25-4394-92BA-1EB3E96358C6}" dt="2024-02-20T10:03:50.882" v="1572" actId="47"/>
        <pc:sldMkLst>
          <pc:docMk/>
          <pc:sldMk cId="170060621" sldId="293"/>
        </pc:sldMkLst>
      </pc:sldChg>
      <pc:sldChg chg="del">
        <pc:chgData name="Gupta, Shilpa" userId="4945a357-d49b-46e2-a62d-f78bc9451c79" providerId="ADAL" clId="{5A0F359F-0A25-4394-92BA-1EB3E96358C6}" dt="2024-02-20T10:04:39.633" v="1587" actId="47"/>
        <pc:sldMkLst>
          <pc:docMk/>
          <pc:sldMk cId="111728640" sldId="310"/>
        </pc:sldMkLst>
      </pc:sldChg>
      <pc:sldChg chg="del">
        <pc:chgData name="Gupta, Shilpa" userId="4945a357-d49b-46e2-a62d-f78bc9451c79" providerId="ADAL" clId="{5A0F359F-0A25-4394-92BA-1EB3E96358C6}" dt="2024-02-20T10:04:40.976" v="1588" actId="47"/>
        <pc:sldMkLst>
          <pc:docMk/>
          <pc:sldMk cId="1052819489" sldId="316"/>
        </pc:sldMkLst>
      </pc:sldChg>
      <pc:sldChg chg="del">
        <pc:chgData name="Gupta, Shilpa" userId="4945a357-d49b-46e2-a62d-f78bc9451c79" providerId="ADAL" clId="{5A0F359F-0A25-4394-92BA-1EB3E96358C6}" dt="2024-02-20T10:04:43.904" v="1589" actId="47"/>
        <pc:sldMkLst>
          <pc:docMk/>
          <pc:sldMk cId="3985989420" sldId="339"/>
        </pc:sldMkLst>
      </pc:sldChg>
      <pc:sldChg chg="del">
        <pc:chgData name="Gupta, Shilpa" userId="4945a357-d49b-46e2-a62d-f78bc9451c79" providerId="ADAL" clId="{5A0F359F-0A25-4394-92BA-1EB3E96358C6}" dt="2024-02-20T10:03:49.410" v="1571" actId="47"/>
        <pc:sldMkLst>
          <pc:docMk/>
          <pc:sldMk cId="2061741107" sldId="346"/>
        </pc:sldMkLst>
      </pc:sldChg>
      <pc:sldChg chg="del">
        <pc:chgData name="Gupta, Shilpa" userId="4945a357-d49b-46e2-a62d-f78bc9451c79" providerId="ADAL" clId="{5A0F359F-0A25-4394-92BA-1EB3E96358C6}" dt="2024-02-20T10:04:23.496" v="1581" actId="47"/>
        <pc:sldMkLst>
          <pc:docMk/>
          <pc:sldMk cId="1950241659" sldId="347"/>
        </pc:sldMkLst>
      </pc:sldChg>
      <pc:sldChg chg="del">
        <pc:chgData name="Gupta, Shilpa" userId="4945a357-d49b-46e2-a62d-f78bc9451c79" providerId="ADAL" clId="{5A0F359F-0A25-4394-92BA-1EB3E96358C6}" dt="2024-02-20T10:04:18.048" v="1580" actId="47"/>
        <pc:sldMkLst>
          <pc:docMk/>
          <pc:sldMk cId="2092705868" sldId="348"/>
        </pc:sldMkLst>
      </pc:sldChg>
      <pc:sldChg chg="del">
        <pc:chgData name="Gupta, Shilpa" userId="4945a357-d49b-46e2-a62d-f78bc9451c79" providerId="ADAL" clId="{5A0F359F-0A25-4394-92BA-1EB3E96358C6}" dt="2024-02-20T10:04:06.668" v="1573" actId="47"/>
        <pc:sldMkLst>
          <pc:docMk/>
          <pc:sldMk cId="2015859547" sldId="354"/>
        </pc:sldMkLst>
      </pc:sldChg>
      <pc:sldChg chg="del">
        <pc:chgData name="Gupta, Shilpa" userId="4945a357-d49b-46e2-a62d-f78bc9451c79" providerId="ADAL" clId="{5A0F359F-0A25-4394-92BA-1EB3E96358C6}" dt="2024-02-20T10:04:08.258" v="1574" actId="47"/>
        <pc:sldMkLst>
          <pc:docMk/>
          <pc:sldMk cId="2091591656" sldId="355"/>
        </pc:sldMkLst>
      </pc:sldChg>
      <pc:sldChg chg="del">
        <pc:chgData name="Gupta, Shilpa" userId="4945a357-d49b-46e2-a62d-f78bc9451c79" providerId="ADAL" clId="{5A0F359F-0A25-4394-92BA-1EB3E96358C6}" dt="2024-02-20T10:04:09.894" v="1575" actId="47"/>
        <pc:sldMkLst>
          <pc:docMk/>
          <pc:sldMk cId="1233516384" sldId="356"/>
        </pc:sldMkLst>
      </pc:sldChg>
      <pc:sldChg chg="del">
        <pc:chgData name="Gupta, Shilpa" userId="4945a357-d49b-46e2-a62d-f78bc9451c79" providerId="ADAL" clId="{5A0F359F-0A25-4394-92BA-1EB3E96358C6}" dt="2024-02-20T10:04:11.878" v="1576" actId="47"/>
        <pc:sldMkLst>
          <pc:docMk/>
          <pc:sldMk cId="1444036608" sldId="357"/>
        </pc:sldMkLst>
      </pc:sldChg>
      <pc:sldChg chg="del">
        <pc:chgData name="Gupta, Shilpa" userId="4945a357-d49b-46e2-a62d-f78bc9451c79" providerId="ADAL" clId="{5A0F359F-0A25-4394-92BA-1EB3E96358C6}" dt="2024-02-20T10:04:15.697" v="1579" actId="47"/>
        <pc:sldMkLst>
          <pc:docMk/>
          <pc:sldMk cId="3946048584" sldId="358"/>
        </pc:sldMkLst>
      </pc:sldChg>
      <pc:sldChg chg="del">
        <pc:chgData name="Gupta, Shilpa" userId="4945a357-d49b-46e2-a62d-f78bc9451c79" providerId="ADAL" clId="{5A0F359F-0A25-4394-92BA-1EB3E96358C6}" dt="2024-02-20T10:04:37.486" v="1586" actId="47"/>
        <pc:sldMkLst>
          <pc:docMk/>
          <pc:sldMk cId="3774214823" sldId="362"/>
        </pc:sldMkLst>
      </pc:sldChg>
      <pc:sldChg chg="del">
        <pc:chgData name="Gupta, Shilpa" userId="4945a357-d49b-46e2-a62d-f78bc9451c79" providerId="ADAL" clId="{5A0F359F-0A25-4394-92BA-1EB3E96358C6}" dt="2024-02-20T10:04:31.874" v="1583" actId="47"/>
        <pc:sldMkLst>
          <pc:docMk/>
          <pc:sldMk cId="607028748" sldId="363"/>
        </pc:sldMkLst>
      </pc:sldChg>
      <pc:sldChg chg="del">
        <pc:chgData name="Gupta, Shilpa" userId="4945a357-d49b-46e2-a62d-f78bc9451c79" providerId="ADAL" clId="{5A0F359F-0A25-4394-92BA-1EB3E96358C6}" dt="2024-02-20T10:04:29.831" v="1582" actId="47"/>
        <pc:sldMkLst>
          <pc:docMk/>
          <pc:sldMk cId="2213594259" sldId="364"/>
        </pc:sldMkLst>
      </pc:sldChg>
      <pc:sldChg chg="add del">
        <pc:chgData name="Gupta, Shilpa" userId="4945a357-d49b-46e2-a62d-f78bc9451c79" providerId="ADAL" clId="{5A0F359F-0A25-4394-92BA-1EB3E96358C6}" dt="2024-02-20T10:54:33.913" v="2606" actId="47"/>
        <pc:sldMkLst>
          <pc:docMk/>
          <pc:sldMk cId="1369701478" sldId="368"/>
        </pc:sldMkLst>
      </pc:sldChg>
      <pc:sldChg chg="addSp delSp modSp mod">
        <pc:chgData name="Gupta, Shilpa" userId="4945a357-d49b-46e2-a62d-f78bc9451c79" providerId="ADAL" clId="{5A0F359F-0A25-4394-92BA-1EB3E96358C6}" dt="2024-02-20T10:55:20.886" v="2613" actId="1076"/>
        <pc:sldMkLst>
          <pc:docMk/>
          <pc:sldMk cId="153813200" sldId="605"/>
        </pc:sldMkLst>
        <pc:spChg chg="mod topLvl">
          <ac:chgData name="Gupta, Shilpa" userId="4945a357-d49b-46e2-a62d-f78bc9451c79" providerId="ADAL" clId="{5A0F359F-0A25-4394-92BA-1EB3E96358C6}" dt="2024-02-20T10:55:20.886" v="2613" actId="1076"/>
          <ac:spMkLst>
            <pc:docMk/>
            <pc:sldMk cId="153813200" sldId="605"/>
            <ac:spMk id="13" creationId="{00000000-0000-0000-0000-000000000000}"/>
          </ac:spMkLst>
        </pc:spChg>
        <pc:grpChg chg="del">
          <ac:chgData name="Gupta, Shilpa" userId="4945a357-d49b-46e2-a62d-f78bc9451c79" providerId="ADAL" clId="{5A0F359F-0A25-4394-92BA-1EB3E96358C6}" dt="2024-02-20T10:04:53.351" v="1590" actId="478"/>
          <ac:grpSpMkLst>
            <pc:docMk/>
            <pc:sldMk cId="153813200" sldId="605"/>
            <ac:grpSpMk id="18" creationId="{00000000-0000-0000-0000-000000000000}"/>
          </ac:grpSpMkLst>
        </pc:grpChg>
        <pc:picChg chg="add mod">
          <ac:chgData name="Gupta, Shilpa" userId="4945a357-d49b-46e2-a62d-f78bc9451c79" providerId="ADAL" clId="{5A0F359F-0A25-4394-92BA-1EB3E96358C6}" dt="2024-02-20T10:55:13.275" v="2611" actId="1076"/>
          <ac:picMkLst>
            <pc:docMk/>
            <pc:sldMk cId="153813200" sldId="605"/>
            <ac:picMk id="4" creationId="{5BBAF16F-6CAE-22FE-0891-82FC50066CE9}"/>
          </ac:picMkLst>
        </pc:picChg>
        <pc:picChg chg="del topLvl">
          <ac:chgData name="Gupta, Shilpa" userId="4945a357-d49b-46e2-a62d-f78bc9451c79" providerId="ADAL" clId="{5A0F359F-0A25-4394-92BA-1EB3E96358C6}" dt="2024-02-20T10:04:53.351" v="1590" actId="478"/>
          <ac:picMkLst>
            <pc:docMk/>
            <pc:sldMk cId="153813200" sldId="605"/>
            <ac:picMk id="12" creationId="{00000000-0000-0000-0000-000000000000}"/>
          </ac:picMkLst>
        </pc:picChg>
      </pc:sldChg>
      <pc:sldChg chg="modSp mod">
        <pc:chgData name="Gupta, Shilpa" userId="4945a357-d49b-46e2-a62d-f78bc9451c79" providerId="ADAL" clId="{5A0F359F-0A25-4394-92BA-1EB3E96358C6}" dt="2024-02-20T08:44:22.839" v="670" actId="1076"/>
        <pc:sldMkLst>
          <pc:docMk/>
          <pc:sldMk cId="844597543" sldId="3338"/>
        </pc:sldMkLst>
        <pc:spChg chg="mod">
          <ac:chgData name="Gupta, Shilpa" userId="4945a357-d49b-46e2-a62d-f78bc9451c79" providerId="ADAL" clId="{5A0F359F-0A25-4394-92BA-1EB3E96358C6}" dt="2024-02-20T08:44:22.839" v="670" actId="1076"/>
          <ac:spMkLst>
            <pc:docMk/>
            <pc:sldMk cId="844597543" sldId="3338"/>
            <ac:spMk id="5" creationId="{976357E3-7771-756B-0BC4-A606D44DDF84}"/>
          </ac:spMkLst>
        </pc:spChg>
      </pc:sldChg>
      <pc:sldChg chg="del">
        <pc:chgData name="Gupta, Shilpa" userId="4945a357-d49b-46e2-a62d-f78bc9451c79" providerId="ADAL" clId="{5A0F359F-0A25-4394-92BA-1EB3E96358C6}" dt="2024-02-20T10:04:13.049" v="1578" actId="47"/>
        <pc:sldMkLst>
          <pc:docMk/>
          <pc:sldMk cId="3534137434" sldId="2147473951"/>
        </pc:sldMkLst>
      </pc:sldChg>
      <pc:sldChg chg="del">
        <pc:chgData name="Gupta, Shilpa" userId="4945a357-d49b-46e2-a62d-f78bc9451c79" providerId="ADAL" clId="{5A0F359F-0A25-4394-92BA-1EB3E96358C6}" dt="2024-02-20T10:04:12.690" v="1577" actId="47"/>
        <pc:sldMkLst>
          <pc:docMk/>
          <pc:sldMk cId="480606526" sldId="2147473952"/>
        </pc:sldMkLst>
      </pc:sldChg>
      <pc:sldChg chg="modSp del mod">
        <pc:chgData name="Gupta, Shilpa" userId="4945a357-d49b-46e2-a62d-f78bc9451c79" providerId="ADAL" clId="{5A0F359F-0A25-4394-92BA-1EB3E96358C6}" dt="2024-02-20T10:35:37.972" v="2099" actId="47"/>
        <pc:sldMkLst>
          <pc:docMk/>
          <pc:sldMk cId="686338928" sldId="2147473953"/>
        </pc:sldMkLst>
        <pc:spChg chg="mod">
          <ac:chgData name="Gupta, Shilpa" userId="4945a357-d49b-46e2-a62d-f78bc9451c79" providerId="ADAL" clId="{5A0F359F-0A25-4394-92BA-1EB3E96358C6}" dt="2024-02-20T10:35:34.332" v="2098" actId="13926"/>
          <ac:spMkLst>
            <pc:docMk/>
            <pc:sldMk cId="686338928" sldId="2147473953"/>
            <ac:spMk id="11" creationId="{E85A870C-BC6A-3FF1-9CFA-325AE5282B86}"/>
          </ac:spMkLst>
        </pc:spChg>
      </pc:sldChg>
      <pc:sldChg chg="modSp add del mod">
        <pc:chgData name="Gupta, Shilpa" userId="4945a357-d49b-46e2-a62d-f78bc9451c79" providerId="ADAL" clId="{5A0F359F-0A25-4394-92BA-1EB3E96358C6}" dt="2024-02-20T09:06:20.856" v="873" actId="47"/>
        <pc:sldMkLst>
          <pc:docMk/>
          <pc:sldMk cId="4110308092" sldId="2147473955"/>
        </pc:sldMkLst>
        <pc:spChg chg="mod">
          <ac:chgData name="Gupta, Shilpa" userId="4945a357-d49b-46e2-a62d-f78bc9451c79" providerId="ADAL" clId="{5A0F359F-0A25-4394-92BA-1EB3E96358C6}" dt="2024-02-20T08:32:56.665" v="479" actId="13926"/>
          <ac:spMkLst>
            <pc:docMk/>
            <pc:sldMk cId="4110308092" sldId="2147473955"/>
            <ac:spMk id="3" creationId="{61C1A423-C8D9-9595-0DC3-E4F8BCC4E890}"/>
          </ac:spMkLst>
        </pc:spChg>
      </pc:sldChg>
      <pc:sldChg chg="addSp delSp modSp del mod">
        <pc:chgData name="Gupta, Shilpa" userId="4945a357-d49b-46e2-a62d-f78bc9451c79" providerId="ADAL" clId="{5A0F359F-0A25-4394-92BA-1EB3E96358C6}" dt="2024-02-20T08:33:24.905" v="480" actId="47"/>
        <pc:sldMkLst>
          <pc:docMk/>
          <pc:sldMk cId="1588031164" sldId="2147474987"/>
        </pc:sldMkLst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4" creationId="{C3A5FEBD-85FF-3DC4-C683-2BB72C3BE8AA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5" creationId="{5DB8BC37-0000-56CE-04C5-5685DD42959C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6" creationId="{D120BEED-8158-A46D-8271-E123E20C8174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7" creationId="{F6C107C2-57C6-F8AB-9069-EC9456862771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8" creationId="{D7D1ADED-1874-2F03-0BE3-B13374C07530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9" creationId="{F826DF0F-F62B-AF18-1226-CBF3A09D9630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10" creationId="{E0E67F52-AD5C-5AC8-7114-6179714531E9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11" creationId="{BABA49F6-1455-4066-FDE4-37E4D800DB01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12" creationId="{6AE3CF23-5382-1EB6-A926-ED551FFC96BD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13" creationId="{3D85CD3B-3374-7032-D40D-6D03F92AEBE5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14" creationId="{59D4B96E-53ED-4B77-0022-1F592BD145E6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15" creationId="{F5FE76DC-F460-03FB-0F08-A384D272A43D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16" creationId="{B0361CF1-D796-9D0D-3119-8061C210A2CD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29" creationId="{4E033CFD-9370-4CD3-B4FB-44C4B2625FCA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30" creationId="{671076C5-D8F3-7F13-041B-4277358D2134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31" creationId="{4FDB6DEC-3DD8-8E27-2F86-CAC82C9FC642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32" creationId="{BE1E4180-1488-96A7-40F9-C48DB9F4A59A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33" creationId="{BE059138-11B2-67EE-4F64-F3B7EF133562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34" creationId="{45A449F4-B37B-46AE-4665-65CF685E9132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35" creationId="{CFD5EDAB-91E2-505F-F125-683CE5180904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36" creationId="{FA2157F9-B357-0E4F-3BCE-EF3AF4AC3331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37" creationId="{48C97BAE-231F-FE66-2FAA-67AB19299C92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38" creationId="{5C9171B5-1DB2-C7A9-2FDC-DE1E8B68C267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39" creationId="{B1DEFBC8-9ACE-611D-71C4-AD016EEED1A4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40" creationId="{D58F0331-731C-486D-D09C-1BBCD69C5533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43" creationId="{843E047B-D6CC-5C33-34E9-9E68EA8F725C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44" creationId="{63B8CCF9-1561-C622-D9C0-FFAD7C9EEAE3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45" creationId="{EF17B475-0BE7-64B7-5116-E79A0254D664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46" creationId="{0BD8AE59-FC71-0477-BB14-EA8660F77272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47" creationId="{D89B6474-5A8F-0C1C-A72A-E42937E73E6D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48" creationId="{A10767D5-2FB5-650C-8EF7-4DD38D9F37EA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49" creationId="{24784F4F-CAEB-BD50-22A9-BA7576A63D29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50" creationId="{707DA8E7-BA35-FFAB-29B1-503E55FC7D89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51" creationId="{FA7485DD-3B52-AF03-DB2A-DB8F5EC40524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52" creationId="{365CEB22-DEF8-79F3-F271-A281FB1F147B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53" creationId="{EE236C47-4ED5-FF53-8040-79056B0B61E2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54" creationId="{54585C48-88D3-C41B-C76A-ED344B1B92F0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55" creationId="{5D9BEC96-BB31-2298-3BA1-207973BCB882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56" creationId="{105114BC-B4E4-FE42-0E99-8E59C2B2D8AB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57" creationId="{AB20CBA2-98F7-7D01-71E2-A6051508D0D3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58" creationId="{D20117EC-5CB5-A7F7-C088-3BF790A3CAF1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59" creationId="{D69392B7-01EA-8988-5C6B-3A1E0FF55FF7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60" creationId="{40CEEBD1-C1B9-848C-C6A5-E6B2B0088FB8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61" creationId="{C0B9948B-271B-D8AE-474D-065C00F45F06}"/>
          </ac:spMkLst>
        </pc:spChg>
        <pc:spChg chg="mod">
          <ac:chgData name="Gupta, Shilpa" userId="4945a357-d49b-46e2-a62d-f78bc9451c79" providerId="ADAL" clId="{5A0F359F-0A25-4394-92BA-1EB3E96358C6}" dt="2024-02-20T01:32:51.557" v="59" actId="692"/>
          <ac:spMkLst>
            <pc:docMk/>
            <pc:sldMk cId="1588031164" sldId="2147474987"/>
            <ac:spMk id="62" creationId="{74276FBE-23D9-DB82-9F31-91944866B4A0}"/>
          </ac:spMkLst>
        </pc:spChg>
        <pc:spChg chg="mod">
          <ac:chgData name="Gupta, Shilpa" userId="4945a357-d49b-46e2-a62d-f78bc9451c79" providerId="ADAL" clId="{5A0F359F-0A25-4394-92BA-1EB3E96358C6}" dt="2024-02-20T08:20:42.976" v="327" actId="20577"/>
          <ac:spMkLst>
            <pc:docMk/>
            <pc:sldMk cId="1588031164" sldId="2147474987"/>
            <ac:spMk id="439" creationId="{9242FAEF-7F8D-A64C-6247-699F0DD8EDDA}"/>
          </ac:spMkLst>
        </pc:spChg>
        <pc:spChg chg="mod">
          <ac:chgData name="Gupta, Shilpa" userId="4945a357-d49b-46e2-a62d-f78bc9451c79" providerId="ADAL" clId="{5A0F359F-0A25-4394-92BA-1EB3E96358C6}" dt="2024-02-19T23:32:36.395" v="0" actId="208"/>
          <ac:spMkLst>
            <pc:docMk/>
            <pc:sldMk cId="1588031164" sldId="2147474987"/>
            <ac:spMk id="443" creationId="{1519F9F2-D563-5B63-57C5-1D9223EE7162}"/>
          </ac:spMkLst>
        </pc:spChg>
        <pc:spChg chg="mod">
          <ac:chgData name="Gupta, Shilpa" userId="4945a357-d49b-46e2-a62d-f78bc9451c79" providerId="ADAL" clId="{5A0F359F-0A25-4394-92BA-1EB3E96358C6}" dt="2024-02-19T23:32:36.395" v="0" actId="208"/>
          <ac:spMkLst>
            <pc:docMk/>
            <pc:sldMk cId="1588031164" sldId="2147474987"/>
            <ac:spMk id="446" creationId="{DAAC019E-A0EC-9A87-D5B0-20B055387249}"/>
          </ac:spMkLst>
        </pc:spChg>
        <pc:spChg chg="mod">
          <ac:chgData name="Gupta, Shilpa" userId="4945a357-d49b-46e2-a62d-f78bc9451c79" providerId="ADAL" clId="{5A0F359F-0A25-4394-92BA-1EB3E96358C6}" dt="2024-02-19T23:32:36.395" v="0" actId="208"/>
          <ac:spMkLst>
            <pc:docMk/>
            <pc:sldMk cId="1588031164" sldId="2147474987"/>
            <ac:spMk id="447" creationId="{2AED979A-93E1-4D2F-8307-A5B5B8868D76}"/>
          </ac:spMkLst>
        </pc:spChg>
        <pc:spChg chg="mod">
          <ac:chgData name="Gupta, Shilpa" userId="4945a357-d49b-46e2-a62d-f78bc9451c79" providerId="ADAL" clId="{5A0F359F-0A25-4394-92BA-1EB3E96358C6}" dt="2024-02-19T23:32:36.395" v="0" actId="208"/>
          <ac:spMkLst>
            <pc:docMk/>
            <pc:sldMk cId="1588031164" sldId="2147474987"/>
            <ac:spMk id="448" creationId="{EF4CC9B1-E6C8-012A-88C7-1F72DCCEF4E0}"/>
          </ac:spMkLst>
        </pc:spChg>
        <pc:grpChg chg="add mod">
          <ac:chgData name="Gupta, Shilpa" userId="4945a357-d49b-46e2-a62d-f78bc9451c79" providerId="ADAL" clId="{5A0F359F-0A25-4394-92BA-1EB3E96358C6}" dt="2024-02-20T01:32:04.728" v="54" actId="1076"/>
          <ac:grpSpMkLst>
            <pc:docMk/>
            <pc:sldMk cId="1588031164" sldId="2147474987"/>
            <ac:grpSpMk id="2" creationId="{20893EBB-6E75-9D1B-A60A-C6EF42B1C4FC}"/>
          </ac:grpSpMkLst>
        </pc:grpChg>
        <pc:grpChg chg="del">
          <ac:chgData name="Gupta, Shilpa" userId="4945a357-d49b-46e2-a62d-f78bc9451c79" providerId="ADAL" clId="{5A0F359F-0A25-4394-92BA-1EB3E96358C6}" dt="2024-02-20T01:31:33.170" v="52" actId="478"/>
          <ac:grpSpMkLst>
            <pc:docMk/>
            <pc:sldMk cId="1588031164" sldId="2147474987"/>
            <ac:grpSpMk id="456" creationId="{7EA2B4A0-A581-FCCA-F2AD-4B7C88D5DB29}"/>
          </ac:grpSpMkLst>
        </pc:grpChg>
        <pc:graphicFrameChg chg="mod">
          <ac:chgData name="Gupta, Shilpa" userId="4945a357-d49b-46e2-a62d-f78bc9451c79" providerId="ADAL" clId="{5A0F359F-0A25-4394-92BA-1EB3E96358C6}" dt="2024-02-20T01:32:00.742" v="53"/>
          <ac:graphicFrameMkLst>
            <pc:docMk/>
            <pc:sldMk cId="1588031164" sldId="2147474987"/>
            <ac:graphicFrameMk id="3" creationId="{79E4B1CF-B604-D319-94FC-26FD555B6332}"/>
          </ac:graphicFrameMkLst>
        </pc:graphicFrameChg>
        <pc:graphicFrameChg chg="mod">
          <ac:chgData name="Gupta, Shilpa" userId="4945a357-d49b-46e2-a62d-f78bc9451c79" providerId="ADAL" clId="{5A0F359F-0A25-4394-92BA-1EB3E96358C6}" dt="2024-02-20T01:31:02.161" v="51"/>
          <ac:graphicFrameMkLst>
            <pc:docMk/>
            <pc:sldMk cId="1588031164" sldId="2147474987"/>
            <ac:graphicFrameMk id="457" creationId="{ECFD1363-AFA4-7DC7-FFA8-87217C9F17FC}"/>
          </ac:graphicFrameMkLst>
        </pc:graphicFrameChg>
        <pc:cxnChg chg="mod">
          <ac:chgData name="Gupta, Shilpa" userId="4945a357-d49b-46e2-a62d-f78bc9451c79" providerId="ADAL" clId="{5A0F359F-0A25-4394-92BA-1EB3E96358C6}" dt="2024-02-19T23:32:36.395" v="0" actId="208"/>
          <ac:cxnSpMkLst>
            <pc:docMk/>
            <pc:sldMk cId="1588031164" sldId="2147474987"/>
            <ac:cxnSpMk id="444" creationId="{E46CC567-7718-7640-1C5E-AF0E80BE3618}"/>
          </ac:cxnSpMkLst>
        </pc:cxnChg>
        <pc:cxnChg chg="mod">
          <ac:chgData name="Gupta, Shilpa" userId="4945a357-d49b-46e2-a62d-f78bc9451c79" providerId="ADAL" clId="{5A0F359F-0A25-4394-92BA-1EB3E96358C6}" dt="2024-02-19T23:32:36.395" v="0" actId="208"/>
          <ac:cxnSpMkLst>
            <pc:docMk/>
            <pc:sldMk cId="1588031164" sldId="2147474987"/>
            <ac:cxnSpMk id="445" creationId="{60DE84B7-17A4-3057-1437-AD48ABB8C4B5}"/>
          </ac:cxnSpMkLst>
        </pc:cxnChg>
      </pc:sldChg>
      <pc:sldChg chg="addSp delSp modSp mod">
        <pc:chgData name="Gupta, Shilpa" userId="4945a357-d49b-46e2-a62d-f78bc9451c79" providerId="ADAL" clId="{5A0F359F-0A25-4394-92BA-1EB3E96358C6}" dt="2024-02-20T08:54:41.211" v="715" actId="21"/>
        <pc:sldMkLst>
          <pc:docMk/>
          <pc:sldMk cId="2644823742" sldId="2147474988"/>
        </pc:sldMkLst>
        <pc:picChg chg="add del mod">
          <ac:chgData name="Gupta, Shilpa" userId="4945a357-d49b-46e2-a62d-f78bc9451c79" providerId="ADAL" clId="{5A0F359F-0A25-4394-92BA-1EB3E96358C6}" dt="2024-02-20T08:54:41.211" v="715" actId="21"/>
          <ac:picMkLst>
            <pc:docMk/>
            <pc:sldMk cId="2644823742" sldId="2147474988"/>
            <ac:picMk id="2" creationId="{45938703-7288-A308-10F4-31FDD9D0047C}"/>
          </ac:picMkLst>
        </pc:picChg>
      </pc:sldChg>
      <pc:sldChg chg="modSp mod">
        <pc:chgData name="Gupta, Shilpa" userId="4945a357-d49b-46e2-a62d-f78bc9451c79" providerId="ADAL" clId="{5A0F359F-0A25-4394-92BA-1EB3E96358C6}" dt="2024-02-20T08:44:10.405" v="669" actId="207"/>
        <pc:sldMkLst>
          <pc:docMk/>
          <pc:sldMk cId="2848197062" sldId="2147474994"/>
        </pc:sldMkLst>
        <pc:spChg chg="mod">
          <ac:chgData name="Gupta, Shilpa" userId="4945a357-d49b-46e2-a62d-f78bc9451c79" providerId="ADAL" clId="{5A0F359F-0A25-4394-92BA-1EB3E96358C6}" dt="2024-02-20T08:44:10.405" v="669" actId="207"/>
          <ac:spMkLst>
            <pc:docMk/>
            <pc:sldMk cId="2848197062" sldId="2147474994"/>
            <ac:spMk id="2" creationId="{91483A80-57DB-3C5F-00B3-5F760E66D3E5}"/>
          </ac:spMkLst>
        </pc:spChg>
      </pc:sldChg>
      <pc:sldChg chg="addSp delSp modSp mod">
        <pc:chgData name="Gupta, Shilpa" userId="4945a357-d49b-46e2-a62d-f78bc9451c79" providerId="ADAL" clId="{5A0F359F-0A25-4394-92BA-1EB3E96358C6}" dt="2024-02-20T09:53:08.596" v="1506" actId="6549"/>
        <pc:sldMkLst>
          <pc:docMk/>
          <pc:sldMk cId="2675923986" sldId="2147475000"/>
        </pc:sldMkLst>
        <pc:spChg chg="add mod">
          <ac:chgData name="Gupta, Shilpa" userId="4945a357-d49b-46e2-a62d-f78bc9451c79" providerId="ADAL" clId="{5A0F359F-0A25-4394-92BA-1EB3E96358C6}" dt="2024-02-20T09:51:48.523" v="1490" actId="14100"/>
          <ac:spMkLst>
            <pc:docMk/>
            <pc:sldMk cId="2675923986" sldId="2147475000"/>
            <ac:spMk id="4" creationId="{FDB1560D-10A0-2274-2B6A-6FA2FF452363}"/>
          </ac:spMkLst>
        </pc:spChg>
        <pc:spChg chg="add mod">
          <ac:chgData name="Gupta, Shilpa" userId="4945a357-d49b-46e2-a62d-f78bc9451c79" providerId="ADAL" clId="{5A0F359F-0A25-4394-92BA-1EB3E96358C6}" dt="2024-02-20T09:50:42.308" v="1436" actId="1076"/>
          <ac:spMkLst>
            <pc:docMk/>
            <pc:sldMk cId="2675923986" sldId="2147475000"/>
            <ac:spMk id="5" creationId="{873BAE12-11B2-2C4E-E829-CA857C3C6EDA}"/>
          </ac:spMkLst>
        </pc:spChg>
        <pc:spChg chg="add mod">
          <ac:chgData name="Gupta, Shilpa" userId="4945a357-d49b-46e2-a62d-f78bc9451c79" providerId="ADAL" clId="{5A0F359F-0A25-4394-92BA-1EB3E96358C6}" dt="2024-02-20T09:53:08.596" v="1506" actId="6549"/>
          <ac:spMkLst>
            <pc:docMk/>
            <pc:sldMk cId="2675923986" sldId="2147475000"/>
            <ac:spMk id="7" creationId="{0B7CCFF5-AB00-866B-A916-84EC25C3F114}"/>
          </ac:spMkLst>
        </pc:spChg>
        <pc:spChg chg="add del mod">
          <ac:chgData name="Gupta, Shilpa" userId="4945a357-d49b-46e2-a62d-f78bc9451c79" providerId="ADAL" clId="{5A0F359F-0A25-4394-92BA-1EB3E96358C6}" dt="2024-02-20T09:49:43.925" v="1432"/>
          <ac:spMkLst>
            <pc:docMk/>
            <pc:sldMk cId="2675923986" sldId="2147475000"/>
            <ac:spMk id="9" creationId="{97B12E5B-3CE2-CF4C-D309-357A204C15E9}"/>
          </ac:spMkLst>
        </pc:spChg>
        <pc:picChg chg="add mod">
          <ac:chgData name="Gupta, Shilpa" userId="4945a357-d49b-46e2-a62d-f78bc9451c79" providerId="ADAL" clId="{5A0F359F-0A25-4394-92BA-1EB3E96358C6}" dt="2024-02-20T09:51:41.669" v="1488" actId="14100"/>
          <ac:picMkLst>
            <pc:docMk/>
            <pc:sldMk cId="2675923986" sldId="2147475000"/>
            <ac:picMk id="1026" creationId="{1618F5DB-2D4C-5E9D-633E-E2C7AFE67E54}"/>
          </ac:picMkLst>
        </pc:picChg>
      </pc:sldChg>
      <pc:sldChg chg="del">
        <pc:chgData name="Gupta, Shilpa" userId="4945a357-d49b-46e2-a62d-f78bc9451c79" providerId="ADAL" clId="{5A0F359F-0A25-4394-92BA-1EB3E96358C6}" dt="2024-02-20T10:01:35.553" v="1564" actId="47"/>
        <pc:sldMkLst>
          <pc:docMk/>
          <pc:sldMk cId="2225413854" sldId="2147475001"/>
        </pc:sldMkLst>
      </pc:sldChg>
      <pc:sldChg chg="addSp modSp mod">
        <pc:chgData name="Gupta, Shilpa" userId="4945a357-d49b-46e2-a62d-f78bc9451c79" providerId="ADAL" clId="{5A0F359F-0A25-4394-92BA-1EB3E96358C6}" dt="2024-02-20T10:41:46.277" v="2348" actId="1582"/>
        <pc:sldMkLst>
          <pc:docMk/>
          <pc:sldMk cId="2774378470" sldId="2147475002"/>
        </pc:sldMkLst>
        <pc:spChg chg="add mod">
          <ac:chgData name="Gupta, Shilpa" userId="4945a357-d49b-46e2-a62d-f78bc9451c79" providerId="ADAL" clId="{5A0F359F-0A25-4394-92BA-1EB3E96358C6}" dt="2024-02-20T10:38:05.544" v="2183" actId="207"/>
          <ac:spMkLst>
            <pc:docMk/>
            <pc:sldMk cId="2774378470" sldId="2147475002"/>
            <ac:spMk id="3" creationId="{21E14A62-AD13-27EE-9B42-0CE51564531E}"/>
          </ac:spMkLst>
        </pc:spChg>
        <pc:spChg chg="add mod">
          <ac:chgData name="Gupta, Shilpa" userId="4945a357-d49b-46e2-a62d-f78bc9451c79" providerId="ADAL" clId="{5A0F359F-0A25-4394-92BA-1EB3E96358C6}" dt="2024-02-20T10:38:28.902" v="2211" actId="1076"/>
          <ac:spMkLst>
            <pc:docMk/>
            <pc:sldMk cId="2774378470" sldId="2147475002"/>
            <ac:spMk id="4" creationId="{4B2DC7EF-7B9F-86DC-ECC8-74C9EDFED668}"/>
          </ac:spMkLst>
        </pc:spChg>
        <pc:spChg chg="add mod">
          <ac:chgData name="Gupta, Shilpa" userId="4945a357-d49b-46e2-a62d-f78bc9451c79" providerId="ADAL" clId="{5A0F359F-0A25-4394-92BA-1EB3E96358C6}" dt="2024-02-20T10:41:46.277" v="2348" actId="1582"/>
          <ac:spMkLst>
            <pc:docMk/>
            <pc:sldMk cId="2774378470" sldId="2147475002"/>
            <ac:spMk id="6" creationId="{E6DC08C0-88F7-EA3C-89BC-0B99449F56EC}"/>
          </ac:spMkLst>
        </pc:spChg>
        <pc:picChg chg="add mod">
          <ac:chgData name="Gupta, Shilpa" userId="4945a357-d49b-46e2-a62d-f78bc9451c79" providerId="ADAL" clId="{5A0F359F-0A25-4394-92BA-1EB3E96358C6}" dt="2024-02-20T10:41:13.678" v="2341" actId="14100"/>
          <ac:picMkLst>
            <pc:docMk/>
            <pc:sldMk cId="2774378470" sldId="2147475002"/>
            <ac:picMk id="2" creationId="{C2D73F06-1CCC-0B6C-3109-E34EC2057EB2}"/>
          </ac:picMkLst>
        </pc:picChg>
      </pc:sldChg>
      <pc:sldChg chg="addSp delSp modSp mod">
        <pc:chgData name="Gupta, Shilpa" userId="4945a357-d49b-46e2-a62d-f78bc9451c79" providerId="ADAL" clId="{5A0F359F-0A25-4394-92BA-1EB3E96358C6}" dt="2024-02-20T10:53:57.756" v="2603" actId="1076"/>
        <pc:sldMkLst>
          <pc:docMk/>
          <pc:sldMk cId="1535082382" sldId="2147475003"/>
        </pc:sldMkLst>
        <pc:spChg chg="add mod">
          <ac:chgData name="Gupta, Shilpa" userId="4945a357-d49b-46e2-a62d-f78bc9451c79" providerId="ADAL" clId="{5A0F359F-0A25-4394-92BA-1EB3E96358C6}" dt="2024-02-20T10:53:38.124" v="2599" actId="14100"/>
          <ac:spMkLst>
            <pc:docMk/>
            <pc:sldMk cId="1535082382" sldId="2147475003"/>
            <ac:spMk id="7" creationId="{26000C2E-1C82-8FB1-7D77-52D8F5E358E9}"/>
          </ac:spMkLst>
        </pc:spChg>
        <pc:spChg chg="add mod">
          <ac:chgData name="Gupta, Shilpa" userId="4945a357-d49b-46e2-a62d-f78bc9451c79" providerId="ADAL" clId="{5A0F359F-0A25-4394-92BA-1EB3E96358C6}" dt="2024-02-20T10:51:36.676" v="2552" actId="12"/>
          <ac:spMkLst>
            <pc:docMk/>
            <pc:sldMk cId="1535082382" sldId="2147475003"/>
            <ac:spMk id="9" creationId="{77E8CF41-8785-70A0-7012-6ABE4929BE1D}"/>
          </ac:spMkLst>
        </pc:spChg>
        <pc:spChg chg="add del mod">
          <ac:chgData name="Gupta, Shilpa" userId="4945a357-d49b-46e2-a62d-f78bc9451c79" providerId="ADAL" clId="{5A0F359F-0A25-4394-92BA-1EB3E96358C6}" dt="2024-02-20T10:53:42.967" v="2601"/>
          <ac:spMkLst>
            <pc:docMk/>
            <pc:sldMk cId="1535082382" sldId="2147475003"/>
            <ac:spMk id="10" creationId="{B16DBA0D-1F14-DEB1-832D-C51E94FA6086}"/>
          </ac:spMkLst>
        </pc:spChg>
        <pc:spChg chg="add mod">
          <ac:chgData name="Gupta, Shilpa" userId="4945a357-d49b-46e2-a62d-f78bc9451c79" providerId="ADAL" clId="{5A0F359F-0A25-4394-92BA-1EB3E96358C6}" dt="2024-02-20T10:53:57.756" v="2603" actId="1076"/>
          <ac:spMkLst>
            <pc:docMk/>
            <pc:sldMk cId="1535082382" sldId="2147475003"/>
            <ac:spMk id="11" creationId="{82E30633-65E8-110F-0EDC-5F432A2D2496}"/>
          </ac:spMkLst>
        </pc:spChg>
        <pc:picChg chg="add mod">
          <ac:chgData name="Gupta, Shilpa" userId="4945a357-d49b-46e2-a62d-f78bc9451c79" providerId="ADAL" clId="{5A0F359F-0A25-4394-92BA-1EB3E96358C6}" dt="2024-02-20T10:47:58.200" v="2399" actId="1076"/>
          <ac:picMkLst>
            <pc:docMk/>
            <pc:sldMk cId="1535082382" sldId="2147475003"/>
            <ac:picMk id="2" creationId="{226D2A84-2224-AC11-80D1-01B85FC8634A}"/>
          </ac:picMkLst>
        </pc:picChg>
        <pc:picChg chg="add del mod">
          <ac:chgData name="Gupta, Shilpa" userId="4945a357-d49b-46e2-a62d-f78bc9451c79" providerId="ADAL" clId="{5A0F359F-0A25-4394-92BA-1EB3E96358C6}" dt="2024-02-20T10:44:19.049" v="2361" actId="478"/>
          <ac:picMkLst>
            <pc:docMk/>
            <pc:sldMk cId="1535082382" sldId="2147475003"/>
            <ac:picMk id="3" creationId="{ABEF70AF-3802-41B3-23B5-0CFED28EC6B0}"/>
          </ac:picMkLst>
        </pc:picChg>
        <pc:picChg chg="add mod">
          <ac:chgData name="Gupta, Shilpa" userId="4945a357-d49b-46e2-a62d-f78bc9451c79" providerId="ADAL" clId="{5A0F359F-0A25-4394-92BA-1EB3E96358C6}" dt="2024-02-20T10:48:04.314" v="2401" actId="1076"/>
          <ac:picMkLst>
            <pc:docMk/>
            <pc:sldMk cId="1535082382" sldId="2147475003"/>
            <ac:picMk id="5" creationId="{F53A5A25-CC81-2064-3DE4-EFDB1F5508BA}"/>
          </ac:picMkLst>
        </pc:picChg>
      </pc:sldChg>
      <pc:sldChg chg="addSp modSp mod modClrScheme chgLayout">
        <pc:chgData name="Gupta, Shilpa" userId="4945a357-d49b-46e2-a62d-f78bc9451c79" providerId="ADAL" clId="{5A0F359F-0A25-4394-92BA-1EB3E96358C6}" dt="2024-02-20T09:54:03.501" v="1520"/>
        <pc:sldMkLst>
          <pc:docMk/>
          <pc:sldMk cId="57611641" sldId="2147475004"/>
        </pc:sldMkLst>
        <pc:spChg chg="add mod">
          <ac:chgData name="Gupta, Shilpa" userId="4945a357-d49b-46e2-a62d-f78bc9451c79" providerId="ADAL" clId="{5A0F359F-0A25-4394-92BA-1EB3E96358C6}" dt="2024-02-20T09:53:51.376" v="1519" actId="14100"/>
          <ac:spMkLst>
            <pc:docMk/>
            <pc:sldMk cId="57611641" sldId="2147475004"/>
            <ac:spMk id="4" creationId="{EC73D3E0-7293-07D9-E25A-BA2E23C43BA1}"/>
          </ac:spMkLst>
        </pc:spChg>
        <pc:spChg chg="add mod">
          <ac:chgData name="Gupta, Shilpa" userId="4945a357-d49b-46e2-a62d-f78bc9451c79" providerId="ADAL" clId="{5A0F359F-0A25-4394-92BA-1EB3E96358C6}" dt="2024-02-20T09:54:03.501" v="1520"/>
          <ac:spMkLst>
            <pc:docMk/>
            <pc:sldMk cId="57611641" sldId="2147475004"/>
            <ac:spMk id="5" creationId="{D722EE4A-1DCC-2EA1-93AA-BC6965E4B1E9}"/>
          </ac:spMkLst>
        </pc:spChg>
        <pc:picChg chg="add mod">
          <ac:chgData name="Gupta, Shilpa" userId="4945a357-d49b-46e2-a62d-f78bc9451c79" providerId="ADAL" clId="{5A0F359F-0A25-4394-92BA-1EB3E96358C6}" dt="2024-02-20T09:53:45.805" v="1517" actId="1582"/>
          <ac:picMkLst>
            <pc:docMk/>
            <pc:sldMk cId="57611641" sldId="2147475004"/>
            <ac:picMk id="2" creationId="{0B9BEFDF-15F8-B05A-A508-4160F6933B28}"/>
          </ac:picMkLst>
        </pc:picChg>
      </pc:sldChg>
      <pc:sldChg chg="addSp delSp modSp new mod modClrScheme chgLayout">
        <pc:chgData name="Gupta, Shilpa" userId="4945a357-d49b-46e2-a62d-f78bc9451c79" providerId="ADAL" clId="{5A0F359F-0A25-4394-92BA-1EB3E96358C6}" dt="2024-02-20T08:56:03.711" v="732" actId="1076"/>
        <pc:sldMkLst>
          <pc:docMk/>
          <pc:sldMk cId="735766591" sldId="2147475005"/>
        </pc:sldMkLst>
        <pc:spChg chg="add del mod">
          <ac:chgData name="Gupta, Shilpa" userId="4945a357-d49b-46e2-a62d-f78bc9451c79" providerId="ADAL" clId="{5A0F359F-0A25-4394-92BA-1EB3E96358C6}" dt="2024-02-20T08:37:00.396" v="516" actId="478"/>
          <ac:spMkLst>
            <pc:docMk/>
            <pc:sldMk cId="735766591" sldId="2147475005"/>
            <ac:spMk id="3" creationId="{F0738E40-D75A-57CB-4992-B1DAB7950866}"/>
          </ac:spMkLst>
        </pc:spChg>
        <pc:spChg chg="add del mod ord">
          <ac:chgData name="Gupta, Shilpa" userId="4945a357-d49b-46e2-a62d-f78bc9451c79" providerId="ADAL" clId="{5A0F359F-0A25-4394-92BA-1EB3E96358C6}" dt="2024-02-20T01:46:39.835" v="63" actId="700"/>
          <ac:spMkLst>
            <pc:docMk/>
            <pc:sldMk cId="735766591" sldId="2147475005"/>
            <ac:spMk id="4" creationId="{93756D45-7949-36A7-8C67-734252FB699D}"/>
          </ac:spMkLst>
        </pc:spChg>
        <pc:spChg chg="add del mod ord">
          <ac:chgData name="Gupta, Shilpa" userId="4945a357-d49b-46e2-a62d-f78bc9451c79" providerId="ADAL" clId="{5A0F359F-0A25-4394-92BA-1EB3E96358C6}" dt="2024-02-20T01:46:39.835" v="63" actId="700"/>
          <ac:spMkLst>
            <pc:docMk/>
            <pc:sldMk cId="735766591" sldId="2147475005"/>
            <ac:spMk id="5" creationId="{5BD1BC9E-AECC-CEC6-44BC-A4D5656B19D9}"/>
          </ac:spMkLst>
        </pc:spChg>
        <pc:spChg chg="add del mod ord">
          <ac:chgData name="Gupta, Shilpa" userId="4945a357-d49b-46e2-a62d-f78bc9451c79" providerId="ADAL" clId="{5A0F359F-0A25-4394-92BA-1EB3E96358C6}" dt="2024-02-20T01:48:44.889" v="105" actId="700"/>
          <ac:spMkLst>
            <pc:docMk/>
            <pc:sldMk cId="735766591" sldId="2147475005"/>
            <ac:spMk id="6" creationId="{3CAEC9C6-D0CA-849E-1D9D-7D2A737C956A}"/>
          </ac:spMkLst>
        </pc:spChg>
        <pc:spChg chg="add del mod ord">
          <ac:chgData name="Gupta, Shilpa" userId="4945a357-d49b-46e2-a62d-f78bc9451c79" providerId="ADAL" clId="{5A0F359F-0A25-4394-92BA-1EB3E96358C6}" dt="2024-02-20T01:48:44.889" v="105" actId="700"/>
          <ac:spMkLst>
            <pc:docMk/>
            <pc:sldMk cId="735766591" sldId="2147475005"/>
            <ac:spMk id="7" creationId="{3C090671-198D-B50A-DFEC-E67EBCC64E7B}"/>
          </ac:spMkLst>
        </pc:spChg>
        <pc:spChg chg="add del mod ord">
          <ac:chgData name="Gupta, Shilpa" userId="4945a357-d49b-46e2-a62d-f78bc9451c79" providerId="ADAL" clId="{5A0F359F-0A25-4394-92BA-1EB3E96358C6}" dt="2024-02-20T01:55:32.240" v="217" actId="478"/>
          <ac:spMkLst>
            <pc:docMk/>
            <pc:sldMk cId="735766591" sldId="2147475005"/>
            <ac:spMk id="8" creationId="{54CA65A4-127F-4081-0376-FF98467C04C7}"/>
          </ac:spMkLst>
        </pc:spChg>
        <pc:spChg chg="add del mod ord">
          <ac:chgData name="Gupta, Shilpa" userId="4945a357-d49b-46e2-a62d-f78bc9451c79" providerId="ADAL" clId="{5A0F359F-0A25-4394-92BA-1EB3E96358C6}" dt="2024-02-20T01:55:01.809" v="213" actId="478"/>
          <ac:spMkLst>
            <pc:docMk/>
            <pc:sldMk cId="735766591" sldId="2147475005"/>
            <ac:spMk id="9" creationId="{46EF3924-AAA3-5CDD-1570-DDACFD52D9A9}"/>
          </ac:spMkLst>
        </pc:spChg>
        <pc:spChg chg="add mod ord">
          <ac:chgData name="Gupta, Shilpa" userId="4945a357-d49b-46e2-a62d-f78bc9451c79" providerId="ADAL" clId="{5A0F359F-0A25-4394-92BA-1EB3E96358C6}" dt="2024-02-20T08:39:32.550" v="585" actId="207"/>
          <ac:spMkLst>
            <pc:docMk/>
            <pc:sldMk cId="735766591" sldId="2147475005"/>
            <ac:spMk id="10" creationId="{FB2B7D8D-FD45-5B89-DCFB-6AF13DF34FD8}"/>
          </ac:spMkLst>
        </pc:spChg>
        <pc:spChg chg="add mod ord">
          <ac:chgData name="Gupta, Shilpa" userId="4945a357-d49b-46e2-a62d-f78bc9451c79" providerId="ADAL" clId="{5A0F359F-0A25-4394-92BA-1EB3E96358C6}" dt="2024-02-20T08:56:02.151" v="731" actId="14100"/>
          <ac:spMkLst>
            <pc:docMk/>
            <pc:sldMk cId="735766591" sldId="2147475005"/>
            <ac:spMk id="11" creationId="{2ACBC044-218C-EE9E-0E06-5AA859E029E7}"/>
          </ac:spMkLst>
        </pc:spChg>
        <pc:picChg chg="add mod">
          <ac:chgData name="Gupta, Shilpa" userId="4945a357-d49b-46e2-a62d-f78bc9451c79" providerId="ADAL" clId="{5A0F359F-0A25-4394-92BA-1EB3E96358C6}" dt="2024-02-20T08:54:50.412" v="719" actId="1076"/>
          <ac:picMkLst>
            <pc:docMk/>
            <pc:sldMk cId="735766591" sldId="2147475005"/>
            <ac:picMk id="12" creationId="{DC362BE1-5AC5-C218-C769-9EE669EC4917}"/>
          </ac:picMkLst>
        </pc:picChg>
        <pc:picChg chg="add mod">
          <ac:chgData name="Gupta, Shilpa" userId="4945a357-d49b-46e2-a62d-f78bc9451c79" providerId="ADAL" clId="{5A0F359F-0A25-4394-92BA-1EB3E96358C6}" dt="2024-02-20T08:56:03.711" v="732" actId="1076"/>
          <ac:picMkLst>
            <pc:docMk/>
            <pc:sldMk cId="735766591" sldId="2147475005"/>
            <ac:picMk id="13" creationId="{F2F5EDF9-DD73-7058-4166-68868DB905B6}"/>
          </ac:picMkLst>
        </pc:picChg>
      </pc:sldChg>
      <pc:sldChg chg="addSp delSp modSp new mod modClrScheme chgLayout">
        <pc:chgData name="Gupta, Shilpa" userId="4945a357-d49b-46e2-a62d-f78bc9451c79" providerId="ADAL" clId="{5A0F359F-0A25-4394-92BA-1EB3E96358C6}" dt="2024-02-20T08:24:41.063" v="388" actId="1076"/>
        <pc:sldMkLst>
          <pc:docMk/>
          <pc:sldMk cId="3928510052" sldId="2147475006"/>
        </pc:sldMkLst>
        <pc:spChg chg="del">
          <ac:chgData name="Gupta, Shilpa" userId="4945a357-d49b-46e2-a62d-f78bc9451c79" providerId="ADAL" clId="{5A0F359F-0A25-4394-92BA-1EB3E96358C6}" dt="2024-02-20T08:15:32.473" v="302" actId="700"/>
          <ac:spMkLst>
            <pc:docMk/>
            <pc:sldMk cId="3928510052" sldId="2147475006"/>
            <ac:spMk id="2" creationId="{552D7ADF-7D53-37C0-BE1C-9CDACB322F85}"/>
          </ac:spMkLst>
        </pc:spChg>
        <pc:spChg chg="del">
          <ac:chgData name="Gupta, Shilpa" userId="4945a357-d49b-46e2-a62d-f78bc9451c79" providerId="ADAL" clId="{5A0F359F-0A25-4394-92BA-1EB3E96358C6}" dt="2024-02-20T08:15:32.473" v="302" actId="700"/>
          <ac:spMkLst>
            <pc:docMk/>
            <pc:sldMk cId="3928510052" sldId="2147475006"/>
            <ac:spMk id="3" creationId="{6101F44D-A994-BA6F-9C12-5BB6E8740951}"/>
          </ac:spMkLst>
        </pc:spChg>
        <pc:spChg chg="add mod">
          <ac:chgData name="Gupta, Shilpa" userId="4945a357-d49b-46e2-a62d-f78bc9451c79" providerId="ADAL" clId="{5A0F359F-0A25-4394-92BA-1EB3E96358C6}" dt="2024-02-20T08:21:06.098" v="332" actId="20577"/>
          <ac:spMkLst>
            <pc:docMk/>
            <pc:sldMk cId="3928510052" sldId="2147475006"/>
            <ac:spMk id="8" creationId="{5F90FB83-1238-5A5E-C9C0-0F885D9B903C}"/>
          </ac:spMkLst>
        </pc:spChg>
        <pc:spChg chg="add mod">
          <ac:chgData name="Gupta, Shilpa" userId="4945a357-d49b-46e2-a62d-f78bc9451c79" providerId="ADAL" clId="{5A0F359F-0A25-4394-92BA-1EB3E96358C6}" dt="2024-02-20T08:22:46.676" v="374" actId="1076"/>
          <ac:spMkLst>
            <pc:docMk/>
            <pc:sldMk cId="3928510052" sldId="2147475006"/>
            <ac:spMk id="9" creationId="{089A5094-6EA8-6A09-844A-D0D28329D72B}"/>
          </ac:spMkLst>
        </pc:spChg>
        <pc:picChg chg="add mod">
          <ac:chgData name="Gupta, Shilpa" userId="4945a357-d49b-46e2-a62d-f78bc9451c79" providerId="ADAL" clId="{5A0F359F-0A25-4394-92BA-1EB3E96358C6}" dt="2024-02-20T08:24:41.063" v="388" actId="1076"/>
          <ac:picMkLst>
            <pc:docMk/>
            <pc:sldMk cId="3928510052" sldId="2147475006"/>
            <ac:picMk id="5" creationId="{4F235F5C-3230-9CB2-C40B-E2FAC851E3E1}"/>
          </ac:picMkLst>
        </pc:picChg>
        <pc:picChg chg="add del mod">
          <ac:chgData name="Gupta, Shilpa" userId="4945a357-d49b-46e2-a62d-f78bc9451c79" providerId="ADAL" clId="{5A0F359F-0A25-4394-92BA-1EB3E96358C6}" dt="2024-02-20T08:23:49.123" v="378" actId="21"/>
          <ac:picMkLst>
            <pc:docMk/>
            <pc:sldMk cId="3928510052" sldId="2147475006"/>
            <ac:picMk id="7" creationId="{6A12DF62-F1E1-D5F5-8877-660D8E2ECB64}"/>
          </ac:picMkLst>
        </pc:picChg>
        <pc:picChg chg="add mod">
          <ac:chgData name="Gupta, Shilpa" userId="4945a357-d49b-46e2-a62d-f78bc9451c79" providerId="ADAL" clId="{5A0F359F-0A25-4394-92BA-1EB3E96358C6}" dt="2024-02-20T08:24:15.446" v="385" actId="1582"/>
          <ac:picMkLst>
            <pc:docMk/>
            <pc:sldMk cId="3928510052" sldId="2147475006"/>
            <ac:picMk id="10" creationId="{2896B77B-0121-E53C-E648-550EC1A88610}"/>
          </ac:picMkLst>
        </pc:picChg>
      </pc:sldChg>
      <pc:sldChg chg="addSp delSp modSp new mod modClrScheme modAnim chgLayout">
        <pc:chgData name="Gupta, Shilpa" userId="4945a357-d49b-46e2-a62d-f78bc9451c79" providerId="ADAL" clId="{5A0F359F-0A25-4394-92BA-1EB3E96358C6}" dt="2024-02-20T08:32:40.790" v="478"/>
        <pc:sldMkLst>
          <pc:docMk/>
          <pc:sldMk cId="3392264883" sldId="2147475007"/>
        </pc:sldMkLst>
        <pc:spChg chg="add del mod">
          <ac:chgData name="Gupta, Shilpa" userId="4945a357-d49b-46e2-a62d-f78bc9451c79" providerId="ADAL" clId="{5A0F359F-0A25-4394-92BA-1EB3E96358C6}" dt="2024-02-20T08:28:46.656" v="422" actId="478"/>
          <ac:spMkLst>
            <pc:docMk/>
            <pc:sldMk cId="3392264883" sldId="2147475007"/>
            <ac:spMk id="6" creationId="{738F26E8-64AA-A857-5743-DF35A88A1268}"/>
          </ac:spMkLst>
        </pc:spChg>
        <pc:spChg chg="add del mod">
          <ac:chgData name="Gupta, Shilpa" userId="4945a357-d49b-46e2-a62d-f78bc9451c79" providerId="ADAL" clId="{5A0F359F-0A25-4394-92BA-1EB3E96358C6}" dt="2024-02-20T08:29:00.040" v="424" actId="478"/>
          <ac:spMkLst>
            <pc:docMk/>
            <pc:sldMk cId="3392264883" sldId="2147475007"/>
            <ac:spMk id="9" creationId="{9B1DF6C9-BEF1-1135-0CA3-11195FCF951F}"/>
          </ac:spMkLst>
        </pc:spChg>
        <pc:spChg chg="add mod">
          <ac:chgData name="Gupta, Shilpa" userId="4945a357-d49b-46e2-a62d-f78bc9451c79" providerId="ADAL" clId="{5A0F359F-0A25-4394-92BA-1EB3E96358C6}" dt="2024-02-20T08:29:34.150" v="431" actId="26606"/>
          <ac:spMkLst>
            <pc:docMk/>
            <pc:sldMk cId="3392264883" sldId="2147475007"/>
            <ac:spMk id="10" creationId="{ADD4C8D2-BC4C-430A-7249-045B9D0194A0}"/>
          </ac:spMkLst>
        </pc:spChg>
        <pc:spChg chg="add mod">
          <ac:chgData name="Gupta, Shilpa" userId="4945a357-d49b-46e2-a62d-f78bc9451c79" providerId="ADAL" clId="{5A0F359F-0A25-4394-92BA-1EB3E96358C6}" dt="2024-02-20T08:32:03.419" v="473" actId="14100"/>
          <ac:spMkLst>
            <pc:docMk/>
            <pc:sldMk cId="3392264883" sldId="2147475007"/>
            <ac:spMk id="11" creationId="{B54666BA-5E74-188F-85B8-2370F699BA22}"/>
          </ac:spMkLst>
        </pc:spChg>
        <pc:spChg chg="add mod">
          <ac:chgData name="Gupta, Shilpa" userId="4945a357-d49b-46e2-a62d-f78bc9451c79" providerId="ADAL" clId="{5A0F359F-0A25-4394-92BA-1EB3E96358C6}" dt="2024-02-20T08:31:59.812" v="472" actId="1076"/>
          <ac:spMkLst>
            <pc:docMk/>
            <pc:sldMk cId="3392264883" sldId="2147475007"/>
            <ac:spMk id="12" creationId="{9C75F058-EC56-8D07-83B6-738F71C3C2C3}"/>
          </ac:spMkLst>
        </pc:spChg>
        <pc:spChg chg="add del mod">
          <ac:chgData name="Gupta, Shilpa" userId="4945a357-d49b-46e2-a62d-f78bc9451c79" providerId="ADAL" clId="{5A0F359F-0A25-4394-92BA-1EB3E96358C6}" dt="2024-02-20T08:29:34.150" v="431" actId="26606"/>
          <ac:spMkLst>
            <pc:docMk/>
            <pc:sldMk cId="3392264883" sldId="2147475007"/>
            <ac:spMk id="15" creationId="{4CC47BE3-8E48-4525-AA89-F506D6498793}"/>
          </ac:spMkLst>
        </pc:spChg>
        <pc:spChg chg="add del mod">
          <ac:chgData name="Gupta, Shilpa" userId="4945a357-d49b-46e2-a62d-f78bc9451c79" providerId="ADAL" clId="{5A0F359F-0A25-4394-92BA-1EB3E96358C6}" dt="2024-02-20T08:29:34.150" v="431" actId="26606"/>
          <ac:spMkLst>
            <pc:docMk/>
            <pc:sldMk cId="3392264883" sldId="2147475007"/>
            <ac:spMk id="17" creationId="{57C8A239-5848-85D0-7D6F-1F3EEDB0BFF5}"/>
          </ac:spMkLst>
        </pc:spChg>
        <pc:picChg chg="add del mod">
          <ac:chgData name="Gupta, Shilpa" userId="4945a357-d49b-46e2-a62d-f78bc9451c79" providerId="ADAL" clId="{5A0F359F-0A25-4394-92BA-1EB3E96358C6}" dt="2024-02-20T08:23:56.231" v="381" actId="21"/>
          <ac:picMkLst>
            <pc:docMk/>
            <pc:sldMk cId="3392264883" sldId="2147475007"/>
            <ac:picMk id="3" creationId="{97906F9B-B2BE-809C-52EF-6734F85B4294}"/>
          </ac:picMkLst>
        </pc:picChg>
        <pc:picChg chg="add mod">
          <ac:chgData name="Gupta, Shilpa" userId="4945a357-d49b-46e2-a62d-f78bc9451c79" providerId="ADAL" clId="{5A0F359F-0A25-4394-92BA-1EB3E96358C6}" dt="2024-02-20T08:30:19.016" v="440" actId="14100"/>
          <ac:picMkLst>
            <pc:docMk/>
            <pc:sldMk cId="3392264883" sldId="2147475007"/>
            <ac:picMk id="4" creationId="{85704955-818F-D9FA-D46D-B10ED38D77C1}"/>
          </ac:picMkLst>
        </pc:picChg>
        <pc:picChg chg="add mod ord">
          <ac:chgData name="Gupta, Shilpa" userId="4945a357-d49b-46e2-a62d-f78bc9451c79" providerId="ADAL" clId="{5A0F359F-0A25-4394-92BA-1EB3E96358C6}" dt="2024-02-20T08:30:23.407" v="441" actId="14100"/>
          <ac:picMkLst>
            <pc:docMk/>
            <pc:sldMk cId="3392264883" sldId="2147475007"/>
            <ac:picMk id="8" creationId="{BD93923A-47F1-24AA-6F9B-11A2F5161908}"/>
          </ac:picMkLst>
        </pc:picChg>
      </pc:sldChg>
      <pc:sldChg chg="new del">
        <pc:chgData name="Gupta, Shilpa" userId="4945a357-d49b-46e2-a62d-f78bc9451c79" providerId="ADAL" clId="{5A0F359F-0A25-4394-92BA-1EB3E96358C6}" dt="2024-02-20T08:41:47.828" v="602" actId="47"/>
        <pc:sldMkLst>
          <pc:docMk/>
          <pc:sldMk cId="3858270154" sldId="2147475008"/>
        </pc:sldMkLst>
      </pc:sldChg>
      <pc:sldChg chg="delSp modSp add mod modClrScheme chgLayout">
        <pc:chgData name="Gupta, Shilpa" userId="4945a357-d49b-46e2-a62d-f78bc9451c79" providerId="ADAL" clId="{5A0F359F-0A25-4394-92BA-1EB3E96358C6}" dt="2024-02-20T09:41:55.413" v="1101" actId="20577"/>
        <pc:sldMkLst>
          <pc:docMk/>
          <pc:sldMk cId="857294866" sldId="2147475009"/>
        </pc:sldMkLst>
        <pc:spChg chg="mod ord">
          <ac:chgData name="Gupta, Shilpa" userId="4945a357-d49b-46e2-a62d-f78bc9451c79" providerId="ADAL" clId="{5A0F359F-0A25-4394-92BA-1EB3E96358C6}" dt="2024-02-20T09:41:55.413" v="1101" actId="20577"/>
          <ac:spMkLst>
            <pc:docMk/>
            <pc:sldMk cId="857294866" sldId="2147475009"/>
            <ac:spMk id="2" creationId="{00000000-0000-0000-0000-000000000000}"/>
          </ac:spMkLst>
        </pc:spChg>
        <pc:spChg chg="del">
          <ac:chgData name="Gupta, Shilpa" userId="4945a357-d49b-46e2-a62d-f78bc9451c79" providerId="ADAL" clId="{5A0F359F-0A25-4394-92BA-1EB3E96358C6}" dt="2024-02-20T08:41:19.031" v="598" actId="700"/>
          <ac:spMkLst>
            <pc:docMk/>
            <pc:sldMk cId="857294866" sldId="2147475009"/>
            <ac:spMk id="3" creationId="{00000000-0000-0000-0000-000000000000}"/>
          </ac:spMkLst>
        </pc:spChg>
        <pc:spChg chg="mod ord">
          <ac:chgData name="Gupta, Shilpa" userId="4945a357-d49b-46e2-a62d-f78bc9451c79" providerId="ADAL" clId="{5A0F359F-0A25-4394-92BA-1EB3E96358C6}" dt="2024-02-20T08:41:19.031" v="598" actId="700"/>
          <ac:spMkLst>
            <pc:docMk/>
            <pc:sldMk cId="857294866" sldId="2147475009"/>
            <ac:spMk id="4" creationId="{00000000-0000-0000-0000-000000000000}"/>
          </ac:spMkLst>
        </pc:spChg>
        <pc:picChg chg="del">
          <ac:chgData name="Gupta, Shilpa" userId="4945a357-d49b-46e2-a62d-f78bc9451c79" providerId="ADAL" clId="{5A0F359F-0A25-4394-92BA-1EB3E96358C6}" dt="2024-02-20T08:41:24.669" v="599" actId="478"/>
          <ac:picMkLst>
            <pc:docMk/>
            <pc:sldMk cId="857294866" sldId="2147475009"/>
            <ac:picMk id="16" creationId="{00000000-0000-0000-0000-000000000000}"/>
          </ac:picMkLst>
        </pc:picChg>
      </pc:sldChg>
      <pc:sldChg chg="addSp delSp modSp new mod modClrScheme chgLayout">
        <pc:chgData name="Gupta, Shilpa" userId="4945a357-d49b-46e2-a62d-f78bc9451c79" providerId="ADAL" clId="{5A0F359F-0A25-4394-92BA-1EB3E96358C6}" dt="2024-02-20T08:53:10.475" v="709" actId="14100"/>
        <pc:sldMkLst>
          <pc:docMk/>
          <pc:sldMk cId="2330064598" sldId="2147475010"/>
        </pc:sldMkLst>
        <pc:spChg chg="del mod ord">
          <ac:chgData name="Gupta, Shilpa" userId="4945a357-d49b-46e2-a62d-f78bc9451c79" providerId="ADAL" clId="{5A0F359F-0A25-4394-92BA-1EB3E96358C6}" dt="2024-02-20T08:42:41.388" v="604" actId="700"/>
          <ac:spMkLst>
            <pc:docMk/>
            <pc:sldMk cId="2330064598" sldId="2147475010"/>
            <ac:spMk id="2" creationId="{DAE61699-DFD8-6C9B-9B42-F61E3B88AE98}"/>
          </ac:spMkLst>
        </pc:spChg>
        <pc:spChg chg="add mod ord">
          <ac:chgData name="Gupta, Shilpa" userId="4945a357-d49b-46e2-a62d-f78bc9451c79" providerId="ADAL" clId="{5A0F359F-0A25-4394-92BA-1EB3E96358C6}" dt="2024-02-20T08:53:02.503" v="707" actId="20577"/>
          <ac:spMkLst>
            <pc:docMk/>
            <pc:sldMk cId="2330064598" sldId="2147475010"/>
            <ac:spMk id="3" creationId="{1835678D-A441-0618-533A-F79EAA9021BE}"/>
          </ac:spMkLst>
        </pc:spChg>
        <pc:spChg chg="add del mod ord">
          <ac:chgData name="Gupta, Shilpa" userId="4945a357-d49b-46e2-a62d-f78bc9451c79" providerId="ADAL" clId="{5A0F359F-0A25-4394-92BA-1EB3E96358C6}" dt="2024-02-20T08:43:11.780" v="655" actId="478"/>
          <ac:spMkLst>
            <pc:docMk/>
            <pc:sldMk cId="2330064598" sldId="2147475010"/>
            <ac:spMk id="4" creationId="{D70D5E6F-8B5C-0080-A3B2-8F709385BB92}"/>
          </ac:spMkLst>
        </pc:spChg>
        <pc:picChg chg="add mod">
          <ac:chgData name="Gupta, Shilpa" userId="4945a357-d49b-46e2-a62d-f78bc9451c79" providerId="ADAL" clId="{5A0F359F-0A25-4394-92BA-1EB3E96358C6}" dt="2024-02-20T08:53:10.475" v="709" actId="14100"/>
          <ac:picMkLst>
            <pc:docMk/>
            <pc:sldMk cId="2330064598" sldId="2147475010"/>
            <ac:picMk id="5" creationId="{2ADFB9FA-F25A-1961-D42A-E6FD5DA632BF}"/>
          </ac:picMkLst>
        </pc:picChg>
      </pc:sldChg>
      <pc:sldChg chg="addSp delSp modSp new mod modClrScheme addAnim delAnim modAnim chgLayout">
        <pc:chgData name="Gupta, Shilpa" userId="4945a357-d49b-46e2-a62d-f78bc9451c79" providerId="ADAL" clId="{5A0F359F-0A25-4394-92BA-1EB3E96358C6}" dt="2024-02-20T09:19:12.255" v="1097" actId="1076"/>
        <pc:sldMkLst>
          <pc:docMk/>
          <pc:sldMk cId="2229610476" sldId="2147475011"/>
        </pc:sldMkLst>
        <pc:spChg chg="add mod">
          <ac:chgData name="Gupta, Shilpa" userId="4945a357-d49b-46e2-a62d-f78bc9451c79" providerId="ADAL" clId="{5A0F359F-0A25-4394-92BA-1EB3E96358C6}" dt="2024-02-20T09:11:00.031" v="998" actId="1076"/>
          <ac:spMkLst>
            <pc:docMk/>
            <pc:sldMk cId="2229610476" sldId="2147475011"/>
            <ac:spMk id="9" creationId="{55D0BA10-B222-272E-1610-906370E707E3}"/>
          </ac:spMkLst>
        </pc:spChg>
        <pc:spChg chg="add mod">
          <ac:chgData name="Gupta, Shilpa" userId="4945a357-d49b-46e2-a62d-f78bc9451c79" providerId="ADAL" clId="{5A0F359F-0A25-4394-92BA-1EB3E96358C6}" dt="2024-02-20T09:15:25.939" v="1079" actId="20577"/>
          <ac:spMkLst>
            <pc:docMk/>
            <pc:sldMk cId="2229610476" sldId="2147475011"/>
            <ac:spMk id="10" creationId="{EF44BEB2-8FA3-0851-FD82-D382B493B477}"/>
          </ac:spMkLst>
        </pc:spChg>
        <pc:spChg chg="add mod">
          <ac:chgData name="Gupta, Shilpa" userId="4945a357-d49b-46e2-a62d-f78bc9451c79" providerId="ADAL" clId="{5A0F359F-0A25-4394-92BA-1EB3E96358C6}" dt="2024-02-20T09:08:43.196" v="925" actId="14100"/>
          <ac:spMkLst>
            <pc:docMk/>
            <pc:sldMk cId="2229610476" sldId="2147475011"/>
            <ac:spMk id="11" creationId="{48BFCA82-F049-DBDB-199E-C1C3D03F450F}"/>
          </ac:spMkLst>
        </pc:spChg>
        <pc:spChg chg="add mod">
          <ac:chgData name="Gupta, Shilpa" userId="4945a357-d49b-46e2-a62d-f78bc9451c79" providerId="ADAL" clId="{5A0F359F-0A25-4394-92BA-1EB3E96358C6}" dt="2024-02-20T09:09:12.573" v="936"/>
          <ac:spMkLst>
            <pc:docMk/>
            <pc:sldMk cId="2229610476" sldId="2147475011"/>
            <ac:spMk id="12" creationId="{04574115-33B4-A774-F5E4-531204A80955}"/>
          </ac:spMkLst>
        </pc:spChg>
        <pc:spChg chg="add mod">
          <ac:chgData name="Gupta, Shilpa" userId="4945a357-d49b-46e2-a62d-f78bc9451c79" providerId="ADAL" clId="{5A0F359F-0A25-4394-92BA-1EB3E96358C6}" dt="2024-02-20T09:19:12.255" v="1097" actId="1076"/>
          <ac:spMkLst>
            <pc:docMk/>
            <pc:sldMk cId="2229610476" sldId="2147475011"/>
            <ac:spMk id="13" creationId="{824B9BD7-7052-4D2B-5386-FE1A70AE99CC}"/>
          </ac:spMkLst>
        </pc:spChg>
        <pc:spChg chg="mod">
          <ac:chgData name="Gupta, Shilpa" userId="4945a357-d49b-46e2-a62d-f78bc9451c79" providerId="ADAL" clId="{5A0F359F-0A25-4394-92BA-1EB3E96358C6}" dt="2024-02-20T09:10:55.940" v="996"/>
          <ac:spMkLst>
            <pc:docMk/>
            <pc:sldMk cId="2229610476" sldId="2147475011"/>
            <ac:spMk id="16" creationId="{771A7583-9F28-A7E0-8096-61B029D8F0ED}"/>
          </ac:spMkLst>
        </pc:spChg>
        <pc:spChg chg="del mod topLvl">
          <ac:chgData name="Gupta, Shilpa" userId="4945a357-d49b-46e2-a62d-f78bc9451c79" providerId="ADAL" clId="{5A0F359F-0A25-4394-92BA-1EB3E96358C6}" dt="2024-02-20T09:12:22.342" v="1006" actId="478"/>
          <ac:spMkLst>
            <pc:docMk/>
            <pc:sldMk cId="2229610476" sldId="2147475011"/>
            <ac:spMk id="22" creationId="{7F826D2F-452B-6AFD-DBED-62DE61AFF219}"/>
          </ac:spMkLst>
        </pc:spChg>
        <pc:spChg chg="del mod">
          <ac:chgData name="Gupta, Shilpa" userId="4945a357-d49b-46e2-a62d-f78bc9451c79" providerId="ADAL" clId="{5A0F359F-0A25-4394-92BA-1EB3E96358C6}" dt="2024-02-20T09:12:00.021" v="1002" actId="478"/>
          <ac:spMkLst>
            <pc:docMk/>
            <pc:sldMk cId="2229610476" sldId="2147475011"/>
            <ac:spMk id="23" creationId="{961859DE-485E-BE50-FEEB-EB520EB290F4}"/>
          </ac:spMkLst>
        </pc:spChg>
        <pc:grpChg chg="add mod">
          <ac:chgData name="Gupta, Shilpa" userId="4945a357-d49b-46e2-a62d-f78bc9451c79" providerId="ADAL" clId="{5A0F359F-0A25-4394-92BA-1EB3E96358C6}" dt="2024-02-20T09:14:04.600" v="1025" actId="14100"/>
          <ac:grpSpMkLst>
            <pc:docMk/>
            <pc:sldMk cId="2229610476" sldId="2147475011"/>
            <ac:grpSpMk id="14" creationId="{3B7F924A-11B8-E2B5-0D79-D47FE8EE3039}"/>
          </ac:grpSpMkLst>
        </pc:grpChg>
        <pc:grpChg chg="mod">
          <ac:chgData name="Gupta, Shilpa" userId="4945a357-d49b-46e2-a62d-f78bc9451c79" providerId="ADAL" clId="{5A0F359F-0A25-4394-92BA-1EB3E96358C6}" dt="2024-02-20T09:10:55.940" v="996"/>
          <ac:grpSpMkLst>
            <pc:docMk/>
            <pc:sldMk cId="2229610476" sldId="2147475011"/>
            <ac:grpSpMk id="15" creationId="{FB1029B2-2C49-1B1F-D32B-839CF83D46F8}"/>
          </ac:grpSpMkLst>
        </pc:grpChg>
        <pc:grpChg chg="add del mod">
          <ac:chgData name="Gupta, Shilpa" userId="4945a357-d49b-46e2-a62d-f78bc9451c79" providerId="ADAL" clId="{5A0F359F-0A25-4394-92BA-1EB3E96358C6}" dt="2024-02-20T09:12:22.342" v="1006" actId="478"/>
          <ac:grpSpMkLst>
            <pc:docMk/>
            <pc:sldMk cId="2229610476" sldId="2147475011"/>
            <ac:grpSpMk id="20" creationId="{35763852-AD5B-B7FE-2E51-7C93F909A2A2}"/>
          </ac:grpSpMkLst>
        </pc:grpChg>
        <pc:grpChg chg="del mod">
          <ac:chgData name="Gupta, Shilpa" userId="4945a357-d49b-46e2-a62d-f78bc9451c79" providerId="ADAL" clId="{5A0F359F-0A25-4394-92BA-1EB3E96358C6}" dt="2024-02-20T09:11:56.215" v="1001" actId="478"/>
          <ac:grpSpMkLst>
            <pc:docMk/>
            <pc:sldMk cId="2229610476" sldId="2147475011"/>
            <ac:grpSpMk id="21" creationId="{FD42C9E4-7722-7AF2-341C-9127194961C7}"/>
          </ac:grpSpMkLst>
        </pc:grpChg>
        <pc:picChg chg="add mod">
          <ac:chgData name="Gupta, Shilpa" userId="4945a357-d49b-46e2-a62d-f78bc9451c79" providerId="ADAL" clId="{5A0F359F-0A25-4394-92BA-1EB3E96358C6}" dt="2024-02-20T09:08:35.802" v="922" actId="1076"/>
          <ac:picMkLst>
            <pc:docMk/>
            <pc:sldMk cId="2229610476" sldId="2147475011"/>
            <ac:picMk id="2" creationId="{C6F1A8C1-A87F-E6E8-CE6A-4AE1041DFCB5}"/>
          </ac:picMkLst>
        </pc:picChg>
        <pc:picChg chg="add del mod">
          <ac:chgData name="Gupta, Shilpa" userId="4945a357-d49b-46e2-a62d-f78bc9451c79" providerId="ADAL" clId="{5A0F359F-0A25-4394-92BA-1EB3E96358C6}" dt="2024-02-20T09:02:55.700" v="744" actId="478"/>
          <ac:picMkLst>
            <pc:docMk/>
            <pc:sldMk cId="2229610476" sldId="2147475011"/>
            <ac:picMk id="3" creationId="{0245F24E-946D-F74A-CF44-E6452FE9817D}"/>
          </ac:picMkLst>
        </pc:picChg>
        <pc:picChg chg="add del mod">
          <ac:chgData name="Gupta, Shilpa" userId="4945a357-d49b-46e2-a62d-f78bc9451c79" providerId="ADAL" clId="{5A0F359F-0A25-4394-92BA-1EB3E96358C6}" dt="2024-02-20T09:01:23.392" v="739" actId="478"/>
          <ac:picMkLst>
            <pc:docMk/>
            <pc:sldMk cId="2229610476" sldId="2147475011"/>
            <ac:picMk id="5" creationId="{813AA6B3-E401-3169-4201-0944CF97608D}"/>
          </ac:picMkLst>
        </pc:picChg>
        <pc:picChg chg="add mod">
          <ac:chgData name="Gupta, Shilpa" userId="4945a357-d49b-46e2-a62d-f78bc9451c79" providerId="ADAL" clId="{5A0F359F-0A25-4394-92BA-1EB3E96358C6}" dt="2024-02-20T09:19:05.933" v="1096" actId="14100"/>
          <ac:picMkLst>
            <pc:docMk/>
            <pc:sldMk cId="2229610476" sldId="2147475011"/>
            <ac:picMk id="7" creationId="{B749B35B-2608-62AD-36D6-8EBA6140F73F}"/>
          </ac:picMkLst>
        </pc:picChg>
        <pc:picChg chg="add mod">
          <ac:chgData name="Gupta, Shilpa" userId="4945a357-d49b-46e2-a62d-f78bc9451c79" providerId="ADAL" clId="{5A0F359F-0A25-4394-92BA-1EB3E96358C6}" dt="2024-02-20T09:08:29.370" v="919" actId="1076"/>
          <ac:picMkLst>
            <pc:docMk/>
            <pc:sldMk cId="2229610476" sldId="2147475011"/>
            <ac:picMk id="8" creationId="{1D0B4101-F044-1D93-0468-30706E9A98D4}"/>
          </ac:picMkLst>
        </pc:picChg>
        <pc:picChg chg="mod">
          <ac:chgData name="Gupta, Shilpa" userId="4945a357-d49b-46e2-a62d-f78bc9451c79" providerId="ADAL" clId="{5A0F359F-0A25-4394-92BA-1EB3E96358C6}" dt="2024-02-20T09:10:55.940" v="996"/>
          <ac:picMkLst>
            <pc:docMk/>
            <pc:sldMk cId="2229610476" sldId="2147475011"/>
            <ac:picMk id="17" creationId="{5A1B2701-B713-62EB-BAF2-7825F5CA09DD}"/>
          </ac:picMkLst>
        </pc:picChg>
        <pc:picChg chg="mod">
          <ac:chgData name="Gupta, Shilpa" userId="4945a357-d49b-46e2-a62d-f78bc9451c79" providerId="ADAL" clId="{5A0F359F-0A25-4394-92BA-1EB3E96358C6}" dt="2024-02-20T09:10:55.940" v="996"/>
          <ac:picMkLst>
            <pc:docMk/>
            <pc:sldMk cId="2229610476" sldId="2147475011"/>
            <ac:picMk id="18" creationId="{86307C5B-E00B-C9F7-4DEC-7BD5E0E11E78}"/>
          </ac:picMkLst>
        </pc:picChg>
        <pc:picChg chg="mod">
          <ac:chgData name="Gupta, Shilpa" userId="4945a357-d49b-46e2-a62d-f78bc9451c79" providerId="ADAL" clId="{5A0F359F-0A25-4394-92BA-1EB3E96358C6}" dt="2024-02-20T09:10:55.940" v="996"/>
          <ac:picMkLst>
            <pc:docMk/>
            <pc:sldMk cId="2229610476" sldId="2147475011"/>
            <ac:picMk id="19" creationId="{4195C607-E8F0-2A93-9CE1-48C066FEA360}"/>
          </ac:picMkLst>
        </pc:picChg>
        <pc:picChg chg="del mod">
          <ac:chgData name="Gupta, Shilpa" userId="4945a357-d49b-46e2-a62d-f78bc9451c79" providerId="ADAL" clId="{5A0F359F-0A25-4394-92BA-1EB3E96358C6}" dt="2024-02-20T09:11:56.215" v="1001" actId="478"/>
          <ac:picMkLst>
            <pc:docMk/>
            <pc:sldMk cId="2229610476" sldId="2147475011"/>
            <ac:picMk id="24" creationId="{B221415B-5908-34A6-DEE6-5BB3F5C7E0C3}"/>
          </ac:picMkLst>
        </pc:picChg>
        <pc:picChg chg="mod topLvl">
          <ac:chgData name="Gupta, Shilpa" userId="4945a357-d49b-46e2-a62d-f78bc9451c79" providerId="ADAL" clId="{5A0F359F-0A25-4394-92BA-1EB3E96358C6}" dt="2024-02-20T09:14:11.271" v="1026" actId="14100"/>
          <ac:picMkLst>
            <pc:docMk/>
            <pc:sldMk cId="2229610476" sldId="2147475011"/>
            <ac:picMk id="25" creationId="{45B0F70E-D7A9-2914-3A3C-8AF07CCB4FAC}"/>
          </ac:picMkLst>
        </pc:picChg>
      </pc:sldChg>
      <pc:sldChg chg="modSp add del">
        <pc:chgData name="Gupta, Shilpa" userId="4945a357-d49b-46e2-a62d-f78bc9451c79" providerId="ADAL" clId="{5A0F359F-0A25-4394-92BA-1EB3E96358C6}" dt="2024-02-20T08:47:28.109" v="672"/>
        <pc:sldMkLst>
          <pc:docMk/>
          <pc:sldMk cId="2975290154" sldId="2147475011"/>
        </pc:sldMkLst>
        <pc:spChg chg="mod">
          <ac:chgData name="Gupta, Shilpa" userId="4945a357-d49b-46e2-a62d-f78bc9451c79" providerId="ADAL" clId="{5A0F359F-0A25-4394-92BA-1EB3E96358C6}" dt="2024-02-20T08:47:26.323" v="671"/>
          <ac:spMkLst>
            <pc:docMk/>
            <pc:sldMk cId="2975290154" sldId="2147475011"/>
            <ac:spMk id="3" creationId="{00000000-0000-0000-0000-000000000000}"/>
          </ac:spMkLst>
        </pc:spChg>
        <pc:spChg chg="mod">
          <ac:chgData name="Gupta, Shilpa" userId="4945a357-d49b-46e2-a62d-f78bc9451c79" providerId="ADAL" clId="{5A0F359F-0A25-4394-92BA-1EB3E96358C6}" dt="2024-02-20T08:47:26.323" v="671"/>
          <ac:spMkLst>
            <pc:docMk/>
            <pc:sldMk cId="2975290154" sldId="2147475011"/>
            <ac:spMk id="4" creationId="{00000000-0000-0000-0000-000000000000}"/>
          </ac:spMkLst>
        </pc:spChg>
      </pc:sldChg>
      <pc:sldChg chg="addSp delSp modSp add del mod chgLayout">
        <pc:chgData name="Gupta, Shilpa" userId="4945a357-d49b-46e2-a62d-f78bc9451c79" providerId="ADAL" clId="{5A0F359F-0A25-4394-92BA-1EB3E96358C6}" dt="2024-02-20T09:18:12.717" v="1087" actId="47"/>
        <pc:sldMkLst>
          <pc:docMk/>
          <pc:sldMk cId="2535911083" sldId="2147475012"/>
        </pc:sldMkLst>
        <pc:spChg chg="mod ord">
          <ac:chgData name="Gupta, Shilpa" userId="4945a357-d49b-46e2-a62d-f78bc9451c79" providerId="ADAL" clId="{5A0F359F-0A25-4394-92BA-1EB3E96358C6}" dt="2024-02-20T09:17:58.870" v="1085" actId="700"/>
          <ac:spMkLst>
            <pc:docMk/>
            <pc:sldMk cId="2535911083" sldId="2147475012"/>
            <ac:spMk id="2" creationId="{9FDCCF94-1D6F-AA1B-211C-A4D8AE957AF0}"/>
          </ac:spMkLst>
        </pc:spChg>
        <pc:picChg chg="add del">
          <ac:chgData name="Gupta, Shilpa" userId="4945a357-d49b-46e2-a62d-f78bc9451c79" providerId="ADAL" clId="{5A0F359F-0A25-4394-92BA-1EB3E96358C6}" dt="2024-02-20T09:18:06.230" v="1086" actId="21"/>
          <ac:picMkLst>
            <pc:docMk/>
            <pc:sldMk cId="2535911083" sldId="2147475012"/>
            <ac:picMk id="4" creationId="{B7FCD220-9DA5-16D1-4852-F9398DB57430}"/>
          </ac:picMkLst>
        </pc:picChg>
      </pc:sldChg>
      <pc:sldChg chg="addSp delSp add del mod">
        <pc:chgData name="Gupta, Shilpa" userId="4945a357-d49b-46e2-a62d-f78bc9451c79" providerId="ADAL" clId="{5A0F359F-0A25-4394-92BA-1EB3E96358C6}" dt="2024-02-20T09:18:36.393" v="1091" actId="47"/>
        <pc:sldMkLst>
          <pc:docMk/>
          <pc:sldMk cId="4225575438" sldId="2147475013"/>
        </pc:sldMkLst>
        <pc:picChg chg="add del">
          <ac:chgData name="Gupta, Shilpa" userId="4945a357-d49b-46e2-a62d-f78bc9451c79" providerId="ADAL" clId="{5A0F359F-0A25-4394-92BA-1EB3E96358C6}" dt="2024-02-20T09:18:29.112" v="1090" actId="21"/>
          <ac:picMkLst>
            <pc:docMk/>
            <pc:sldMk cId="4225575438" sldId="2147475013"/>
            <ac:picMk id="4" creationId="{405DDFE5-D319-BE12-D0E6-7A893DD96594}"/>
          </ac:picMkLst>
        </pc:picChg>
      </pc:sldChg>
      <pc:sldChg chg="addSp modSp new">
        <pc:chgData name="Gupta, Shilpa" userId="4945a357-d49b-46e2-a62d-f78bc9451c79" providerId="ADAL" clId="{5A0F359F-0A25-4394-92BA-1EB3E96358C6}" dt="2024-02-20T09:18:38.027" v="1092"/>
        <pc:sldMkLst>
          <pc:docMk/>
          <pc:sldMk cId="2082914848" sldId="2147475014"/>
        </pc:sldMkLst>
        <pc:picChg chg="add">
          <ac:chgData name="Gupta, Shilpa" userId="4945a357-d49b-46e2-a62d-f78bc9451c79" providerId="ADAL" clId="{5A0F359F-0A25-4394-92BA-1EB3E96358C6}" dt="2024-02-20T09:18:18.449" v="1089"/>
          <ac:picMkLst>
            <pc:docMk/>
            <pc:sldMk cId="2082914848" sldId="2147475014"/>
            <ac:picMk id="2" creationId="{E6A03E4D-7BC3-A80F-FFBB-C02EADA61C10}"/>
          </ac:picMkLst>
        </pc:picChg>
        <pc:picChg chg="add mod">
          <ac:chgData name="Gupta, Shilpa" userId="4945a357-d49b-46e2-a62d-f78bc9451c79" providerId="ADAL" clId="{5A0F359F-0A25-4394-92BA-1EB3E96358C6}" dt="2024-02-20T09:18:38.027" v="1092"/>
          <ac:picMkLst>
            <pc:docMk/>
            <pc:sldMk cId="2082914848" sldId="2147475014"/>
            <ac:picMk id="4" creationId="{405DDFE5-D319-BE12-D0E6-7A893DD96594}"/>
          </ac:picMkLst>
        </pc:picChg>
      </pc:sldChg>
      <pc:sldChg chg="addSp new">
        <pc:chgData name="Gupta, Shilpa" userId="4945a357-d49b-46e2-a62d-f78bc9451c79" providerId="ADAL" clId="{5A0F359F-0A25-4394-92BA-1EB3E96358C6}" dt="2024-02-20T09:18:44.175" v="1094"/>
        <pc:sldMkLst>
          <pc:docMk/>
          <pc:sldMk cId="1243884910" sldId="2147475015"/>
        </pc:sldMkLst>
        <pc:picChg chg="add">
          <ac:chgData name="Gupta, Shilpa" userId="4945a357-d49b-46e2-a62d-f78bc9451c79" providerId="ADAL" clId="{5A0F359F-0A25-4394-92BA-1EB3E96358C6}" dt="2024-02-20T09:18:44.175" v="1094"/>
          <ac:picMkLst>
            <pc:docMk/>
            <pc:sldMk cId="1243884910" sldId="2147475015"/>
            <ac:picMk id="2" creationId="{F85DA68C-C112-6A77-AFA6-D05FB5790AEF}"/>
          </ac:picMkLst>
        </pc:picChg>
      </pc:sldChg>
      <pc:sldChg chg="addSp delSp modSp add mod modClrScheme modAnim chgLayout">
        <pc:chgData name="Gupta, Shilpa" userId="4945a357-d49b-46e2-a62d-f78bc9451c79" providerId="ADAL" clId="{5A0F359F-0A25-4394-92BA-1EB3E96358C6}" dt="2024-02-20T10:34:56.882" v="2097" actId="14100"/>
        <pc:sldMkLst>
          <pc:docMk/>
          <pc:sldMk cId="4234862687" sldId="2147475016"/>
        </pc:sldMkLst>
        <pc:spChg chg="del mod">
          <ac:chgData name="Gupta, Shilpa" userId="4945a357-d49b-46e2-a62d-f78bc9451c79" providerId="ADAL" clId="{5A0F359F-0A25-4394-92BA-1EB3E96358C6}" dt="2024-02-20T10:00:36.592" v="1527" actId="478"/>
          <ac:spMkLst>
            <pc:docMk/>
            <pc:sldMk cId="4234862687" sldId="2147475016"/>
            <ac:spMk id="4" creationId="{FDB1560D-10A0-2274-2B6A-6FA2FF452363}"/>
          </ac:spMkLst>
        </pc:spChg>
        <pc:spChg chg="add mod ord">
          <ac:chgData name="Gupta, Shilpa" userId="4945a357-d49b-46e2-a62d-f78bc9451c79" providerId="ADAL" clId="{5A0F359F-0A25-4394-92BA-1EB3E96358C6}" dt="2024-02-20T10:05:16.980" v="1600" actId="20577"/>
          <ac:spMkLst>
            <pc:docMk/>
            <pc:sldMk cId="4234862687" sldId="2147475016"/>
            <ac:spMk id="5" creationId="{873BAE12-11B2-2C4E-E829-CA857C3C6EDA}"/>
          </ac:spMkLst>
        </pc:spChg>
        <pc:spChg chg="mod">
          <ac:chgData name="Gupta, Shilpa" userId="4945a357-d49b-46e2-a62d-f78bc9451c79" providerId="ADAL" clId="{5A0F359F-0A25-4394-92BA-1EB3E96358C6}" dt="2024-02-20T10:05:35.053" v="1611" actId="20577"/>
          <ac:spMkLst>
            <pc:docMk/>
            <pc:sldMk cId="4234862687" sldId="2147475016"/>
            <ac:spMk id="7" creationId="{0B7CCFF5-AB00-866B-A916-84EC25C3F114}"/>
          </ac:spMkLst>
        </pc:spChg>
        <pc:spChg chg="add mod">
          <ac:chgData name="Gupta, Shilpa" userId="4945a357-d49b-46e2-a62d-f78bc9451c79" providerId="ADAL" clId="{5A0F359F-0A25-4394-92BA-1EB3E96358C6}" dt="2024-02-20T10:27:28.152" v="2042" actId="20577"/>
          <ac:spMkLst>
            <pc:docMk/>
            <pc:sldMk cId="4234862687" sldId="2147475016"/>
            <ac:spMk id="9" creationId="{B72DC683-4FA4-8976-4271-D7A5D2CAB574}"/>
          </ac:spMkLst>
        </pc:spChg>
        <pc:spChg chg="add del">
          <ac:chgData name="Gupta, Shilpa" userId="4945a357-d49b-46e2-a62d-f78bc9451c79" providerId="ADAL" clId="{5A0F359F-0A25-4394-92BA-1EB3E96358C6}" dt="2024-02-20T10:26:58.797" v="2035" actId="478"/>
          <ac:spMkLst>
            <pc:docMk/>
            <pc:sldMk cId="4234862687" sldId="2147475016"/>
            <ac:spMk id="17" creationId="{17BB4A3D-8082-1401-B2F1-4A1CE2AA209C}"/>
          </ac:spMkLst>
        </pc:spChg>
        <pc:spChg chg="add mod">
          <ac:chgData name="Gupta, Shilpa" userId="4945a357-d49b-46e2-a62d-f78bc9451c79" providerId="ADAL" clId="{5A0F359F-0A25-4394-92BA-1EB3E96358C6}" dt="2024-02-20T10:29:09.908" v="2072" actId="1076"/>
          <ac:spMkLst>
            <pc:docMk/>
            <pc:sldMk cId="4234862687" sldId="2147475016"/>
            <ac:spMk id="21" creationId="{37B1E51C-6D15-E5E9-C7C1-9B0DD8BCEA68}"/>
          </ac:spMkLst>
        </pc:spChg>
        <pc:spChg chg="add mod">
          <ac:chgData name="Gupta, Shilpa" userId="4945a357-d49b-46e2-a62d-f78bc9451c79" providerId="ADAL" clId="{5A0F359F-0A25-4394-92BA-1EB3E96358C6}" dt="2024-02-20T10:29:57.053" v="2077" actId="1582"/>
          <ac:spMkLst>
            <pc:docMk/>
            <pc:sldMk cId="4234862687" sldId="2147475016"/>
            <ac:spMk id="22" creationId="{87551F32-F43A-78CA-DAF1-23A65269E6D3}"/>
          </ac:spMkLst>
        </pc:spChg>
        <pc:spChg chg="add mod">
          <ac:chgData name="Gupta, Shilpa" userId="4945a357-d49b-46e2-a62d-f78bc9451c79" providerId="ADAL" clId="{5A0F359F-0A25-4394-92BA-1EB3E96358C6}" dt="2024-02-20T10:34:56.882" v="2097" actId="14100"/>
          <ac:spMkLst>
            <pc:docMk/>
            <pc:sldMk cId="4234862687" sldId="2147475016"/>
            <ac:spMk id="23" creationId="{DF8BD261-14A9-431F-1CA6-AA4258906DFC}"/>
          </ac:spMkLst>
        </pc:spChg>
        <pc:picChg chg="add del">
          <ac:chgData name="Gupta, Shilpa" userId="4945a357-d49b-46e2-a62d-f78bc9451c79" providerId="ADAL" clId="{5A0F359F-0A25-4394-92BA-1EB3E96358C6}" dt="2024-02-20T10:00:44.346" v="1530" actId="478"/>
          <ac:picMkLst>
            <pc:docMk/>
            <pc:sldMk cId="4234862687" sldId="2147475016"/>
            <ac:picMk id="2" creationId="{8C12231E-38B6-F8B5-094F-A208928CB85E}"/>
          </ac:picMkLst>
        </pc:picChg>
        <pc:picChg chg="add del mod">
          <ac:chgData name="Gupta, Shilpa" userId="4945a357-d49b-46e2-a62d-f78bc9451c79" providerId="ADAL" clId="{5A0F359F-0A25-4394-92BA-1EB3E96358C6}" dt="2024-02-20T10:02:15.519" v="1570" actId="478"/>
          <ac:picMkLst>
            <pc:docMk/>
            <pc:sldMk cId="4234862687" sldId="2147475016"/>
            <ac:picMk id="6" creationId="{0452BF34-3119-507E-6465-B0880A6569CE}"/>
          </ac:picMkLst>
        </pc:picChg>
        <pc:picChg chg="add del mod">
          <ac:chgData name="Gupta, Shilpa" userId="4945a357-d49b-46e2-a62d-f78bc9451c79" providerId="ADAL" clId="{5A0F359F-0A25-4394-92BA-1EB3E96358C6}" dt="2024-02-20T10:15:32.747" v="1917" actId="478"/>
          <ac:picMkLst>
            <pc:docMk/>
            <pc:sldMk cId="4234862687" sldId="2147475016"/>
            <ac:picMk id="10" creationId="{FCA2A5FF-98C1-7060-7BDA-6A85F010187D}"/>
          </ac:picMkLst>
        </pc:picChg>
        <pc:picChg chg="add mod">
          <ac:chgData name="Gupta, Shilpa" userId="4945a357-d49b-46e2-a62d-f78bc9451c79" providerId="ADAL" clId="{5A0F359F-0A25-4394-92BA-1EB3E96358C6}" dt="2024-02-20T10:29:03.610" v="2070" actId="1076"/>
          <ac:picMkLst>
            <pc:docMk/>
            <pc:sldMk cId="4234862687" sldId="2147475016"/>
            <ac:picMk id="12" creationId="{73758B58-C4A6-D36D-540E-BA6189E512C0}"/>
          </ac:picMkLst>
        </pc:picChg>
        <pc:picChg chg="add del mod">
          <ac:chgData name="Gupta, Shilpa" userId="4945a357-d49b-46e2-a62d-f78bc9451c79" providerId="ADAL" clId="{5A0F359F-0A25-4394-92BA-1EB3E96358C6}" dt="2024-02-20T10:19:56.167" v="1942" actId="478"/>
          <ac:picMkLst>
            <pc:docMk/>
            <pc:sldMk cId="4234862687" sldId="2147475016"/>
            <ac:picMk id="13" creationId="{F3C17CFE-FE6F-B3A1-80AB-C195DA2722B4}"/>
          </ac:picMkLst>
        </pc:picChg>
        <pc:picChg chg="add mod">
          <ac:chgData name="Gupta, Shilpa" userId="4945a357-d49b-46e2-a62d-f78bc9451c79" providerId="ADAL" clId="{5A0F359F-0A25-4394-92BA-1EB3E96358C6}" dt="2024-02-20T10:29:06.754" v="2071" actId="1076"/>
          <ac:picMkLst>
            <pc:docMk/>
            <pc:sldMk cId="4234862687" sldId="2147475016"/>
            <ac:picMk id="15" creationId="{A911595E-7728-0892-B734-46DED06EA78A}"/>
          </ac:picMkLst>
        </pc:picChg>
        <pc:picChg chg="add mod">
          <ac:chgData name="Gupta, Shilpa" userId="4945a357-d49b-46e2-a62d-f78bc9451c79" providerId="ADAL" clId="{5A0F359F-0A25-4394-92BA-1EB3E96358C6}" dt="2024-02-20T10:28:43.076" v="2066" actId="1076"/>
          <ac:picMkLst>
            <pc:docMk/>
            <pc:sldMk cId="4234862687" sldId="2147475016"/>
            <ac:picMk id="19" creationId="{3B72CE6A-ACFE-54D3-D222-21D1B820BFE6}"/>
          </ac:picMkLst>
        </pc:picChg>
        <pc:picChg chg="del">
          <ac:chgData name="Gupta, Shilpa" userId="4945a357-d49b-46e2-a62d-f78bc9451c79" providerId="ADAL" clId="{5A0F359F-0A25-4394-92BA-1EB3E96358C6}" dt="2024-02-20T10:00:38.628" v="1528" actId="478"/>
          <ac:picMkLst>
            <pc:docMk/>
            <pc:sldMk cId="4234862687" sldId="2147475016"/>
            <ac:picMk id="1026" creationId="{1618F5DB-2D4C-5E9D-633E-E2C7AFE67E54}"/>
          </ac:picMkLst>
        </pc:picChg>
      </pc:sldChg>
      <pc:sldChg chg="addSp delSp modSp new del mod modClrScheme chgLayout">
        <pc:chgData name="Gupta, Shilpa" userId="4945a357-d49b-46e2-a62d-f78bc9451c79" providerId="ADAL" clId="{5A0F359F-0A25-4394-92BA-1EB3E96358C6}" dt="2024-02-20T11:06:04.933" v="3279" actId="47"/>
        <pc:sldMkLst>
          <pc:docMk/>
          <pc:sldMk cId="3563173806" sldId="2147475017"/>
        </pc:sldMkLst>
        <pc:spChg chg="del mod ord">
          <ac:chgData name="Gupta, Shilpa" userId="4945a357-d49b-46e2-a62d-f78bc9451c79" providerId="ADAL" clId="{5A0F359F-0A25-4394-92BA-1EB3E96358C6}" dt="2024-02-20T10:57:28.514" v="2615" actId="700"/>
          <ac:spMkLst>
            <pc:docMk/>
            <pc:sldMk cId="3563173806" sldId="2147475017"/>
            <ac:spMk id="2" creationId="{BFB724F6-F0A6-B352-D0E9-7E0761076C9B}"/>
          </ac:spMkLst>
        </pc:spChg>
        <pc:spChg chg="del mod ord">
          <ac:chgData name="Gupta, Shilpa" userId="4945a357-d49b-46e2-a62d-f78bc9451c79" providerId="ADAL" clId="{5A0F359F-0A25-4394-92BA-1EB3E96358C6}" dt="2024-02-20T10:57:28.514" v="2615" actId="700"/>
          <ac:spMkLst>
            <pc:docMk/>
            <pc:sldMk cId="3563173806" sldId="2147475017"/>
            <ac:spMk id="3" creationId="{DAE58972-57F3-3D50-7534-560BE4324457}"/>
          </ac:spMkLst>
        </pc:spChg>
        <pc:spChg chg="add mod ord">
          <ac:chgData name="Gupta, Shilpa" userId="4945a357-d49b-46e2-a62d-f78bc9451c79" providerId="ADAL" clId="{5A0F359F-0A25-4394-92BA-1EB3E96358C6}" dt="2024-02-20T10:57:28.514" v="2615" actId="700"/>
          <ac:spMkLst>
            <pc:docMk/>
            <pc:sldMk cId="3563173806" sldId="2147475017"/>
            <ac:spMk id="4" creationId="{557AEBAF-4BCE-5C68-5121-92C369D774E4}"/>
          </ac:spMkLst>
        </pc:spChg>
        <pc:spChg chg="add mod ord">
          <ac:chgData name="Gupta, Shilpa" userId="4945a357-d49b-46e2-a62d-f78bc9451c79" providerId="ADAL" clId="{5A0F359F-0A25-4394-92BA-1EB3E96358C6}" dt="2024-02-20T10:57:28.514" v="2615" actId="700"/>
          <ac:spMkLst>
            <pc:docMk/>
            <pc:sldMk cId="3563173806" sldId="2147475017"/>
            <ac:spMk id="5" creationId="{0F87D6B2-472B-08E0-7AD4-A5E4611FCA73}"/>
          </ac:spMkLst>
        </pc:spChg>
      </pc:sldChg>
      <pc:sldMasterChg chg="del delSldLayout">
        <pc:chgData name="Gupta, Shilpa" userId="4945a357-d49b-46e2-a62d-f78bc9451c79" providerId="ADAL" clId="{5A0F359F-0A25-4394-92BA-1EB3E96358C6}" dt="2024-02-20T10:54:40.188" v="2607" actId="47"/>
        <pc:sldMasterMkLst>
          <pc:docMk/>
          <pc:sldMasterMk cId="2665621219" sldId="2147483843"/>
        </pc:sldMasterMkLst>
        <pc:sldLayoutChg chg="del">
          <pc:chgData name="Gupta, Shilpa" userId="4945a357-d49b-46e2-a62d-f78bc9451c79" providerId="ADAL" clId="{5A0F359F-0A25-4394-92BA-1EB3E96358C6}" dt="2024-02-20T10:54:40.188" v="2607" actId="47"/>
          <pc:sldLayoutMkLst>
            <pc:docMk/>
            <pc:sldMasterMk cId="2665621219" sldId="2147483843"/>
            <pc:sldLayoutMk cId="2822123516" sldId="2147483844"/>
          </pc:sldLayoutMkLst>
        </pc:sldLayoutChg>
        <pc:sldLayoutChg chg="del">
          <pc:chgData name="Gupta, Shilpa" userId="4945a357-d49b-46e2-a62d-f78bc9451c79" providerId="ADAL" clId="{5A0F359F-0A25-4394-92BA-1EB3E96358C6}" dt="2024-02-20T10:54:40.188" v="2607" actId="47"/>
          <pc:sldLayoutMkLst>
            <pc:docMk/>
            <pc:sldMasterMk cId="2665621219" sldId="2147483843"/>
            <pc:sldLayoutMk cId="104461801" sldId="2147483845"/>
          </pc:sldLayoutMkLst>
        </pc:sldLayoutChg>
        <pc:sldLayoutChg chg="del">
          <pc:chgData name="Gupta, Shilpa" userId="4945a357-d49b-46e2-a62d-f78bc9451c79" providerId="ADAL" clId="{5A0F359F-0A25-4394-92BA-1EB3E96358C6}" dt="2024-02-20T10:54:40.188" v="2607" actId="47"/>
          <pc:sldLayoutMkLst>
            <pc:docMk/>
            <pc:sldMasterMk cId="2665621219" sldId="2147483843"/>
            <pc:sldLayoutMk cId="3576180433" sldId="2147483846"/>
          </pc:sldLayoutMkLst>
        </pc:sldLayoutChg>
        <pc:sldLayoutChg chg="del">
          <pc:chgData name="Gupta, Shilpa" userId="4945a357-d49b-46e2-a62d-f78bc9451c79" providerId="ADAL" clId="{5A0F359F-0A25-4394-92BA-1EB3E96358C6}" dt="2024-02-20T10:54:40.188" v="2607" actId="47"/>
          <pc:sldLayoutMkLst>
            <pc:docMk/>
            <pc:sldMasterMk cId="2665621219" sldId="2147483843"/>
            <pc:sldLayoutMk cId="1391737539" sldId="2147483847"/>
          </pc:sldLayoutMkLst>
        </pc:sldLayoutChg>
        <pc:sldLayoutChg chg="del">
          <pc:chgData name="Gupta, Shilpa" userId="4945a357-d49b-46e2-a62d-f78bc9451c79" providerId="ADAL" clId="{5A0F359F-0A25-4394-92BA-1EB3E96358C6}" dt="2024-02-20T10:54:40.188" v="2607" actId="47"/>
          <pc:sldLayoutMkLst>
            <pc:docMk/>
            <pc:sldMasterMk cId="2665621219" sldId="2147483843"/>
            <pc:sldLayoutMk cId="2313210841" sldId="2147483848"/>
          </pc:sldLayoutMkLst>
        </pc:sldLayoutChg>
        <pc:sldLayoutChg chg="del">
          <pc:chgData name="Gupta, Shilpa" userId="4945a357-d49b-46e2-a62d-f78bc9451c79" providerId="ADAL" clId="{5A0F359F-0A25-4394-92BA-1EB3E96358C6}" dt="2024-02-20T10:54:33.913" v="2606" actId="47"/>
          <pc:sldLayoutMkLst>
            <pc:docMk/>
            <pc:sldMasterMk cId="2665621219" sldId="2147483843"/>
            <pc:sldLayoutMk cId="2511862762" sldId="2147483849"/>
          </pc:sldLayoutMkLst>
        </pc:sldLayoutChg>
        <pc:sldLayoutChg chg="del">
          <pc:chgData name="Gupta, Shilpa" userId="4945a357-d49b-46e2-a62d-f78bc9451c79" providerId="ADAL" clId="{5A0F359F-0A25-4394-92BA-1EB3E96358C6}" dt="2024-02-20T10:54:40.188" v="2607" actId="47"/>
          <pc:sldLayoutMkLst>
            <pc:docMk/>
            <pc:sldMasterMk cId="2665621219" sldId="2147483843"/>
            <pc:sldLayoutMk cId="2264836491" sldId="214748385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016552684320225E-2"/>
          <c:y val="0.18502453528644366"/>
          <c:w val="0.91613223216997886"/>
          <c:h val="0.474166098260345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0-30CB-2F4B-ACAE-747344F810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1-30CB-2F4B-ACAE-747344F810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2-30CB-2F4B-ACAE-747344F81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2531296"/>
        <c:axId val="1142115616"/>
      </c:barChart>
      <c:catAx>
        <c:axId val="1142531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2115616"/>
        <c:crosses val="autoZero"/>
        <c:auto val="1"/>
        <c:lblAlgn val="ctr"/>
        <c:lblOffset val="100"/>
        <c:noMultiLvlLbl val="0"/>
      </c:catAx>
      <c:valAx>
        <c:axId val="1142115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425312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9345A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934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7A-B042-B8A3-7FED992C8D7B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80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D7A-B042-B8A3-7FED992C8D7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76.7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7A-B042-B8A3-7FED992C8D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"/>
        <c:overlap val="-55"/>
        <c:axId val="774280912"/>
        <c:axId val="773881728"/>
      </c:barChart>
      <c:catAx>
        <c:axId val="774280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3881728"/>
        <c:crosses val="autoZero"/>
        <c:auto val="1"/>
        <c:lblAlgn val="ctr"/>
        <c:lblOffset val="100"/>
        <c:noMultiLvlLbl val="0"/>
      </c:catAx>
      <c:valAx>
        <c:axId val="773881728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28091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2C7BF9-A12E-4D7C-A642-9BDD55043E9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F789766A-84BA-4935-BD01-CF8FED610863}">
      <dgm:prSet phldrT="[Text]"/>
      <dgm:spPr/>
      <dgm:t>
        <a:bodyPr/>
        <a:lstStyle/>
        <a:p>
          <a:pPr algn="l">
            <a:buClr>
              <a:srgbClr val="002060"/>
            </a:buClr>
          </a:pPr>
          <a:r>
            <a:rPr lang="en-US" b="1" dirty="0">
              <a:solidFill>
                <a:schemeClr val="bg1"/>
              </a:solidFill>
            </a:rPr>
            <a:t>Durva q 3w x 8 cycles +/- BCG induction and maintenance</a:t>
          </a:r>
        </a:p>
        <a:p>
          <a:pPr algn="l">
            <a:buClr>
              <a:srgbClr val="002060"/>
            </a:buClr>
          </a:pPr>
          <a:endParaRPr lang="en-US" b="1" dirty="0">
            <a:solidFill>
              <a:schemeClr val="bg1"/>
            </a:solidFill>
          </a:endParaRPr>
        </a:p>
        <a:p>
          <a:pPr algn="l">
            <a:buClr>
              <a:srgbClr val="002060"/>
            </a:buClr>
          </a:pPr>
          <a:r>
            <a:rPr lang="en-US" b="1" dirty="0">
              <a:solidFill>
                <a:schemeClr val="bg1"/>
              </a:solidFill>
            </a:rPr>
            <a:t>EBRT patients received concurrent EBRT (6 </a:t>
          </a:r>
          <a:r>
            <a:rPr lang="en-US" b="1" dirty="0" err="1">
              <a:solidFill>
                <a:schemeClr val="bg1"/>
              </a:solidFill>
            </a:rPr>
            <a:t>Gy</a:t>
          </a:r>
          <a:r>
            <a:rPr lang="en-US" b="1" dirty="0">
              <a:solidFill>
                <a:schemeClr val="bg1"/>
              </a:solidFill>
            </a:rPr>
            <a:t> × 3 in cycle 1 only)</a:t>
          </a:r>
        </a:p>
        <a:p>
          <a:pPr algn="l">
            <a:buClr>
              <a:srgbClr val="002060"/>
            </a:buClr>
          </a:pPr>
          <a:endParaRPr lang="en-US" b="1" dirty="0">
            <a:solidFill>
              <a:schemeClr val="bg1"/>
            </a:solidFill>
          </a:endParaRPr>
        </a:p>
        <a:p>
          <a:pPr algn="l">
            <a:buClr>
              <a:srgbClr val="002060"/>
            </a:buClr>
          </a:pPr>
          <a:r>
            <a:rPr lang="en-US" b="1" dirty="0">
              <a:solidFill>
                <a:schemeClr val="bg1"/>
              </a:solidFill>
            </a:rPr>
            <a:t>Primary endpoint: RP2D for each regimen </a:t>
          </a:r>
        </a:p>
        <a:p>
          <a:pPr algn="l">
            <a:buClr>
              <a:srgbClr val="002060"/>
            </a:buClr>
          </a:pPr>
          <a:endParaRPr lang="en-US" b="1" dirty="0">
            <a:solidFill>
              <a:schemeClr val="bg1"/>
            </a:solidFill>
          </a:endParaRPr>
        </a:p>
        <a:p>
          <a:pPr algn="l">
            <a:buClr>
              <a:srgbClr val="002060"/>
            </a:buClr>
          </a:pPr>
          <a:r>
            <a:rPr lang="en-US" b="1" dirty="0">
              <a:solidFill>
                <a:schemeClr val="bg1"/>
              </a:solidFill>
            </a:rPr>
            <a:t>Secondary endpoints: Toxicity and CR rates </a:t>
          </a:r>
        </a:p>
        <a:p>
          <a:pPr algn="l">
            <a:buClr>
              <a:srgbClr val="002060"/>
            </a:buClr>
          </a:pPr>
          <a:endParaRPr lang="en-US" b="1" dirty="0">
            <a:solidFill>
              <a:schemeClr val="bg1"/>
            </a:solidFill>
          </a:endParaRPr>
        </a:p>
        <a:p>
          <a:pPr algn="l">
            <a:buClr>
              <a:srgbClr val="002060"/>
            </a:buClr>
          </a:pPr>
          <a:r>
            <a:rPr lang="en-US" b="1" dirty="0">
              <a:solidFill>
                <a:schemeClr val="bg1"/>
              </a:solidFill>
            </a:rPr>
            <a:t>N=28</a:t>
          </a:r>
        </a:p>
        <a:p>
          <a:pPr algn="l">
            <a:buClr>
              <a:srgbClr val="002060"/>
            </a:buClr>
          </a:pPr>
          <a:endParaRPr lang="en-US" b="1" dirty="0">
            <a:solidFill>
              <a:schemeClr val="bg1"/>
            </a:solidFill>
          </a:endParaRPr>
        </a:p>
      </dgm:t>
    </dgm:pt>
    <dgm:pt modelId="{420BC36C-D28B-4C6E-A927-555A5674FD84}" type="parTrans" cxnId="{E09518CB-C1BB-4D45-A168-91838FFD7E57}">
      <dgm:prSet/>
      <dgm:spPr/>
      <dgm:t>
        <a:bodyPr/>
        <a:lstStyle/>
        <a:p>
          <a:endParaRPr lang="en-US"/>
        </a:p>
      </dgm:t>
    </dgm:pt>
    <dgm:pt modelId="{6DBCC9DB-125B-44FE-B3E2-D748FC345CE2}" type="sibTrans" cxnId="{E09518CB-C1BB-4D45-A168-91838FFD7E57}">
      <dgm:prSet/>
      <dgm:spPr/>
      <dgm:t>
        <a:bodyPr/>
        <a:lstStyle/>
        <a:p>
          <a:endParaRPr lang="en-US"/>
        </a:p>
      </dgm:t>
    </dgm:pt>
    <dgm:pt modelId="{4FB43B64-CD6B-4D28-A12A-19AA37C4E862}">
      <dgm:prSet phldrT="[Text]"/>
      <dgm:spPr/>
      <dgm:t>
        <a:bodyPr/>
        <a:lstStyle/>
        <a:p>
          <a:pPr algn="l"/>
          <a:r>
            <a:rPr lang="en-US" b="1" dirty="0">
              <a:solidFill>
                <a:schemeClr val="bg1"/>
              </a:solidFill>
            </a:rPr>
            <a:t>R2PD: Full-dose Durva, BCG and , full-dose BCG, 6 </a:t>
          </a:r>
          <a:r>
            <a:rPr lang="en-US" b="1" dirty="0" err="1">
              <a:solidFill>
                <a:schemeClr val="bg1"/>
              </a:solidFill>
            </a:rPr>
            <a:t>Gy</a:t>
          </a:r>
          <a:r>
            <a:rPr lang="en-US" b="1" dirty="0">
              <a:solidFill>
                <a:schemeClr val="bg1"/>
              </a:solidFill>
            </a:rPr>
            <a:t> EBRT</a:t>
          </a:r>
        </a:p>
        <a:p>
          <a:pPr algn="l"/>
          <a:endParaRPr lang="en-US" b="1" dirty="0">
            <a:solidFill>
              <a:schemeClr val="bg1"/>
            </a:solidFill>
          </a:endParaRPr>
        </a:p>
        <a:p>
          <a:pPr algn="l"/>
          <a:r>
            <a:rPr lang="en-US" b="1" dirty="0">
              <a:solidFill>
                <a:schemeClr val="bg1"/>
              </a:solidFill>
            </a:rPr>
            <a:t>1 Grade 3 TRAE of autoimmune hepatitis</a:t>
          </a:r>
        </a:p>
        <a:p>
          <a:pPr algn="l"/>
          <a:endParaRPr lang="en-US" b="1" dirty="0">
            <a:solidFill>
              <a:schemeClr val="bg1"/>
            </a:solidFill>
          </a:endParaRPr>
        </a:p>
        <a:p>
          <a:pPr algn="l"/>
          <a:r>
            <a:rPr lang="en-US" b="1" dirty="0">
              <a:solidFill>
                <a:schemeClr val="bg1"/>
              </a:solidFill>
            </a:rPr>
            <a:t>The 3-mo CR: 64% of all patients, 33%, 85%, and 50% of Durva, Durva + BCG, and Durva + EBRT cohorts</a:t>
          </a:r>
        </a:p>
        <a:p>
          <a:pPr algn="l"/>
          <a:endParaRPr lang="en-US" b="1" dirty="0">
            <a:solidFill>
              <a:schemeClr val="bg1"/>
            </a:solidFill>
          </a:endParaRPr>
        </a:p>
        <a:p>
          <a:pPr algn="l"/>
          <a:r>
            <a:rPr lang="en-US" b="1" dirty="0">
              <a:solidFill>
                <a:schemeClr val="bg1"/>
              </a:solidFill>
            </a:rPr>
            <a:t>12-mo CR: 46% of all patients; 73% of Durva + BCG and 33% of Durva+ EBRT patients.</a:t>
          </a:r>
        </a:p>
      </dgm:t>
    </dgm:pt>
    <dgm:pt modelId="{23DE979F-FC3F-4318-B075-BEC4DC3461B0}" type="parTrans" cxnId="{D81D86A8-E178-454F-B1E1-DE4DD298632C}">
      <dgm:prSet/>
      <dgm:spPr/>
      <dgm:t>
        <a:bodyPr/>
        <a:lstStyle/>
        <a:p>
          <a:endParaRPr lang="en-US"/>
        </a:p>
      </dgm:t>
    </dgm:pt>
    <dgm:pt modelId="{1D69EA42-FFB7-497B-A7FF-CCFE376EFCD8}" type="sibTrans" cxnId="{D81D86A8-E178-454F-B1E1-DE4DD298632C}">
      <dgm:prSet/>
      <dgm:spPr/>
      <dgm:t>
        <a:bodyPr/>
        <a:lstStyle/>
        <a:p>
          <a:endParaRPr lang="en-US"/>
        </a:p>
      </dgm:t>
    </dgm:pt>
    <dgm:pt modelId="{8A795424-5BD1-4DBE-B0B2-34B9A95C13BA}">
      <dgm:prSet/>
      <dgm:spPr/>
      <dgm:t>
        <a:bodyPr/>
        <a:lstStyle/>
        <a:p>
          <a:pPr algn="l"/>
          <a:r>
            <a:rPr lang="en-US" b="1" dirty="0">
              <a:solidFill>
                <a:schemeClr val="bg1"/>
              </a:solidFill>
            </a:rPr>
            <a:t>Durva (N = 3)</a:t>
          </a:r>
        </a:p>
        <a:p>
          <a:pPr algn="l"/>
          <a:r>
            <a:rPr lang="en-US" b="1" dirty="0">
              <a:solidFill>
                <a:schemeClr val="bg1"/>
              </a:solidFill>
            </a:rPr>
            <a:t>Durva + BCG (N = 13)</a:t>
          </a:r>
        </a:p>
        <a:p>
          <a:pPr algn="l"/>
          <a:r>
            <a:rPr lang="en-US" b="1" dirty="0">
              <a:solidFill>
                <a:schemeClr val="bg1"/>
              </a:solidFill>
            </a:rPr>
            <a:t>Durva + EBRT (N=12)</a:t>
          </a:r>
        </a:p>
      </dgm:t>
    </dgm:pt>
    <dgm:pt modelId="{52E22D85-025C-4C4E-8FA2-62F4AF1D3A24}" type="parTrans" cxnId="{5D1E01FF-4E74-48DD-A6DF-9F6177C1BFBA}">
      <dgm:prSet/>
      <dgm:spPr/>
      <dgm:t>
        <a:bodyPr/>
        <a:lstStyle/>
        <a:p>
          <a:endParaRPr lang="en-US"/>
        </a:p>
      </dgm:t>
    </dgm:pt>
    <dgm:pt modelId="{9328094E-0F5B-4D7B-9A6C-D843AC18B9BE}" type="sibTrans" cxnId="{5D1E01FF-4E74-48DD-A6DF-9F6177C1BFBA}">
      <dgm:prSet/>
      <dgm:spPr/>
      <dgm:t>
        <a:bodyPr/>
        <a:lstStyle/>
        <a:p>
          <a:endParaRPr lang="en-US"/>
        </a:p>
      </dgm:t>
    </dgm:pt>
    <dgm:pt modelId="{F52325A3-44B4-4D30-AFCA-C7D3B91D1D35}" type="pres">
      <dgm:prSet presAssocID="{372C7BF9-A12E-4D7C-A642-9BDD55043E93}" presName="Name0" presStyleCnt="0">
        <dgm:presLayoutVars>
          <dgm:dir/>
          <dgm:resizeHandles val="exact"/>
        </dgm:presLayoutVars>
      </dgm:prSet>
      <dgm:spPr/>
    </dgm:pt>
    <dgm:pt modelId="{293CEDB9-3F68-4AAC-9B17-0325768FECF5}" type="pres">
      <dgm:prSet presAssocID="{F789766A-84BA-4935-BD01-CF8FED610863}" presName="node" presStyleLbl="node1" presStyleIdx="0" presStyleCnt="3">
        <dgm:presLayoutVars>
          <dgm:bulletEnabled val="1"/>
        </dgm:presLayoutVars>
      </dgm:prSet>
      <dgm:spPr/>
    </dgm:pt>
    <dgm:pt modelId="{3BBC2B24-1B69-4F86-8108-CB09F24DCC15}" type="pres">
      <dgm:prSet presAssocID="{6DBCC9DB-125B-44FE-B3E2-D748FC345CE2}" presName="sibTrans" presStyleLbl="sibTrans2D1" presStyleIdx="0" presStyleCnt="2"/>
      <dgm:spPr/>
    </dgm:pt>
    <dgm:pt modelId="{DCFF5187-D881-49C5-B4DD-7D4FE1ADD54B}" type="pres">
      <dgm:prSet presAssocID="{6DBCC9DB-125B-44FE-B3E2-D748FC345CE2}" presName="connectorText" presStyleLbl="sibTrans2D1" presStyleIdx="0" presStyleCnt="2"/>
      <dgm:spPr/>
    </dgm:pt>
    <dgm:pt modelId="{5AAB1203-0810-47FC-BDB7-7E29D9402C9D}" type="pres">
      <dgm:prSet presAssocID="{8A795424-5BD1-4DBE-B0B2-34B9A95C13BA}" presName="node" presStyleLbl="node1" presStyleIdx="1" presStyleCnt="3">
        <dgm:presLayoutVars>
          <dgm:bulletEnabled val="1"/>
        </dgm:presLayoutVars>
      </dgm:prSet>
      <dgm:spPr/>
    </dgm:pt>
    <dgm:pt modelId="{57A1326E-107A-415A-ADAD-6A32FCC1BA58}" type="pres">
      <dgm:prSet presAssocID="{9328094E-0F5B-4D7B-9A6C-D843AC18B9BE}" presName="sibTrans" presStyleLbl="sibTrans2D1" presStyleIdx="1" presStyleCnt="2"/>
      <dgm:spPr/>
    </dgm:pt>
    <dgm:pt modelId="{BA223BCC-0D96-4CE0-8473-A3D82D1E8E69}" type="pres">
      <dgm:prSet presAssocID="{9328094E-0F5B-4D7B-9A6C-D843AC18B9BE}" presName="connectorText" presStyleLbl="sibTrans2D1" presStyleIdx="1" presStyleCnt="2"/>
      <dgm:spPr/>
    </dgm:pt>
    <dgm:pt modelId="{625F44AD-728B-4844-964A-C15510910149}" type="pres">
      <dgm:prSet presAssocID="{4FB43B64-CD6B-4D28-A12A-19AA37C4E862}" presName="node" presStyleLbl="node1" presStyleIdx="2" presStyleCnt="3">
        <dgm:presLayoutVars>
          <dgm:bulletEnabled val="1"/>
        </dgm:presLayoutVars>
      </dgm:prSet>
      <dgm:spPr/>
    </dgm:pt>
  </dgm:ptLst>
  <dgm:cxnLst>
    <dgm:cxn modelId="{51F0E622-15D3-4691-BC8E-AB53A2969214}" type="presOf" srcId="{F789766A-84BA-4935-BD01-CF8FED610863}" destId="{293CEDB9-3F68-4AAC-9B17-0325768FECF5}" srcOrd="0" destOrd="0" presId="urn:microsoft.com/office/officeart/2005/8/layout/process1"/>
    <dgm:cxn modelId="{E6E9335B-B0E7-442C-AE81-E7B2291980E7}" type="presOf" srcId="{6DBCC9DB-125B-44FE-B3E2-D748FC345CE2}" destId="{DCFF5187-D881-49C5-B4DD-7D4FE1ADD54B}" srcOrd="1" destOrd="0" presId="urn:microsoft.com/office/officeart/2005/8/layout/process1"/>
    <dgm:cxn modelId="{95F59473-DA0E-481E-A784-CE2FEA6CFC96}" type="presOf" srcId="{372C7BF9-A12E-4D7C-A642-9BDD55043E93}" destId="{F52325A3-44B4-4D30-AFCA-C7D3B91D1D35}" srcOrd="0" destOrd="0" presId="urn:microsoft.com/office/officeart/2005/8/layout/process1"/>
    <dgm:cxn modelId="{99A5898F-74AF-413E-87EB-1F18C7E53F52}" type="presOf" srcId="{9328094E-0F5B-4D7B-9A6C-D843AC18B9BE}" destId="{BA223BCC-0D96-4CE0-8473-A3D82D1E8E69}" srcOrd="1" destOrd="0" presId="urn:microsoft.com/office/officeart/2005/8/layout/process1"/>
    <dgm:cxn modelId="{D81D86A8-E178-454F-B1E1-DE4DD298632C}" srcId="{372C7BF9-A12E-4D7C-A642-9BDD55043E93}" destId="{4FB43B64-CD6B-4D28-A12A-19AA37C4E862}" srcOrd="2" destOrd="0" parTransId="{23DE979F-FC3F-4318-B075-BEC4DC3461B0}" sibTransId="{1D69EA42-FFB7-497B-A7FF-CCFE376EFCD8}"/>
    <dgm:cxn modelId="{E09518CB-C1BB-4D45-A168-91838FFD7E57}" srcId="{372C7BF9-A12E-4D7C-A642-9BDD55043E93}" destId="{F789766A-84BA-4935-BD01-CF8FED610863}" srcOrd="0" destOrd="0" parTransId="{420BC36C-D28B-4C6E-A927-555A5674FD84}" sibTransId="{6DBCC9DB-125B-44FE-B3E2-D748FC345CE2}"/>
    <dgm:cxn modelId="{5BD447DD-6B0F-4184-97B3-85CDEEEC4834}" type="presOf" srcId="{6DBCC9DB-125B-44FE-B3E2-D748FC345CE2}" destId="{3BBC2B24-1B69-4F86-8108-CB09F24DCC15}" srcOrd="0" destOrd="0" presId="urn:microsoft.com/office/officeart/2005/8/layout/process1"/>
    <dgm:cxn modelId="{0B0DBEDD-7331-43C6-9CF0-7A8923BDD8F1}" type="presOf" srcId="{4FB43B64-CD6B-4D28-A12A-19AA37C4E862}" destId="{625F44AD-728B-4844-964A-C15510910149}" srcOrd="0" destOrd="0" presId="urn:microsoft.com/office/officeart/2005/8/layout/process1"/>
    <dgm:cxn modelId="{940A7FE5-ED70-48FF-9722-173E25B6FA56}" type="presOf" srcId="{8A795424-5BD1-4DBE-B0B2-34B9A95C13BA}" destId="{5AAB1203-0810-47FC-BDB7-7E29D9402C9D}" srcOrd="0" destOrd="0" presId="urn:microsoft.com/office/officeart/2005/8/layout/process1"/>
    <dgm:cxn modelId="{9B15C3E8-8DD4-4C9C-A178-2D86F969C816}" type="presOf" srcId="{9328094E-0F5B-4D7B-9A6C-D843AC18B9BE}" destId="{57A1326E-107A-415A-ADAD-6A32FCC1BA58}" srcOrd="0" destOrd="0" presId="urn:microsoft.com/office/officeart/2005/8/layout/process1"/>
    <dgm:cxn modelId="{5D1E01FF-4E74-48DD-A6DF-9F6177C1BFBA}" srcId="{372C7BF9-A12E-4D7C-A642-9BDD55043E93}" destId="{8A795424-5BD1-4DBE-B0B2-34B9A95C13BA}" srcOrd="1" destOrd="0" parTransId="{52E22D85-025C-4C4E-8FA2-62F4AF1D3A24}" sibTransId="{9328094E-0F5B-4D7B-9A6C-D843AC18B9BE}"/>
    <dgm:cxn modelId="{F3674546-EBEC-4F7D-9040-26D38C302D81}" type="presParOf" srcId="{F52325A3-44B4-4D30-AFCA-C7D3B91D1D35}" destId="{293CEDB9-3F68-4AAC-9B17-0325768FECF5}" srcOrd="0" destOrd="0" presId="urn:microsoft.com/office/officeart/2005/8/layout/process1"/>
    <dgm:cxn modelId="{83F61551-0B92-443C-872F-432BDC29F7D0}" type="presParOf" srcId="{F52325A3-44B4-4D30-AFCA-C7D3B91D1D35}" destId="{3BBC2B24-1B69-4F86-8108-CB09F24DCC15}" srcOrd="1" destOrd="0" presId="urn:microsoft.com/office/officeart/2005/8/layout/process1"/>
    <dgm:cxn modelId="{8FDFFF26-89ED-457A-868D-FA78EC0F5E58}" type="presParOf" srcId="{3BBC2B24-1B69-4F86-8108-CB09F24DCC15}" destId="{DCFF5187-D881-49C5-B4DD-7D4FE1ADD54B}" srcOrd="0" destOrd="0" presId="urn:microsoft.com/office/officeart/2005/8/layout/process1"/>
    <dgm:cxn modelId="{4508C529-4B92-423F-AB52-3F56F0C5FA05}" type="presParOf" srcId="{F52325A3-44B4-4D30-AFCA-C7D3B91D1D35}" destId="{5AAB1203-0810-47FC-BDB7-7E29D9402C9D}" srcOrd="2" destOrd="0" presId="urn:microsoft.com/office/officeart/2005/8/layout/process1"/>
    <dgm:cxn modelId="{4327B976-9BBF-4F37-AF49-7D88BFB376F7}" type="presParOf" srcId="{F52325A3-44B4-4D30-AFCA-C7D3B91D1D35}" destId="{57A1326E-107A-415A-ADAD-6A32FCC1BA58}" srcOrd="3" destOrd="0" presId="urn:microsoft.com/office/officeart/2005/8/layout/process1"/>
    <dgm:cxn modelId="{B1F53316-5276-4ABD-BA53-DC3894B81753}" type="presParOf" srcId="{57A1326E-107A-415A-ADAD-6A32FCC1BA58}" destId="{BA223BCC-0D96-4CE0-8473-A3D82D1E8E69}" srcOrd="0" destOrd="0" presId="urn:microsoft.com/office/officeart/2005/8/layout/process1"/>
    <dgm:cxn modelId="{AA18C108-89EC-46D6-B9DA-26A6A38F048A}" type="presParOf" srcId="{F52325A3-44B4-4D30-AFCA-C7D3B91D1D35}" destId="{625F44AD-728B-4844-964A-C1551091014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CEDB9-3F68-4AAC-9B17-0325768FECF5}">
      <dsp:nvSpPr>
        <dsp:cNvPr id="0" name=""/>
        <dsp:cNvSpPr/>
      </dsp:nvSpPr>
      <dsp:spPr>
        <a:xfrm>
          <a:off x="9837" y="643241"/>
          <a:ext cx="2940258" cy="41623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None/>
          </a:pPr>
          <a:r>
            <a:rPr lang="en-US" sz="1500" b="1" kern="1200" dirty="0">
              <a:solidFill>
                <a:schemeClr val="bg1"/>
              </a:solidFill>
            </a:rPr>
            <a:t>Durva q 3w x 8 cycles +/- BCG induction and maintenance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None/>
          </a:pPr>
          <a:endParaRPr lang="en-US" sz="1500" b="1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None/>
          </a:pPr>
          <a:r>
            <a:rPr lang="en-US" sz="1500" b="1" kern="1200" dirty="0">
              <a:solidFill>
                <a:schemeClr val="bg1"/>
              </a:solidFill>
            </a:rPr>
            <a:t>EBRT patients received concurrent EBRT (6 </a:t>
          </a:r>
          <a:r>
            <a:rPr lang="en-US" sz="1500" b="1" kern="1200" dirty="0" err="1">
              <a:solidFill>
                <a:schemeClr val="bg1"/>
              </a:solidFill>
            </a:rPr>
            <a:t>Gy</a:t>
          </a:r>
          <a:r>
            <a:rPr lang="en-US" sz="1500" b="1" kern="1200" dirty="0">
              <a:solidFill>
                <a:schemeClr val="bg1"/>
              </a:solidFill>
            </a:rPr>
            <a:t> × 3 in cycle 1 only)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None/>
          </a:pPr>
          <a:endParaRPr lang="en-US" sz="1500" b="1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None/>
          </a:pPr>
          <a:r>
            <a:rPr lang="en-US" sz="1500" b="1" kern="1200" dirty="0">
              <a:solidFill>
                <a:schemeClr val="bg1"/>
              </a:solidFill>
            </a:rPr>
            <a:t>Primary endpoint: RP2D for each regimen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None/>
          </a:pPr>
          <a:endParaRPr lang="en-US" sz="1500" b="1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None/>
          </a:pPr>
          <a:r>
            <a:rPr lang="en-US" sz="1500" b="1" kern="1200" dirty="0">
              <a:solidFill>
                <a:schemeClr val="bg1"/>
              </a:solidFill>
            </a:rPr>
            <a:t>Secondary endpoints: Toxicity and CR rates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None/>
          </a:pPr>
          <a:endParaRPr lang="en-US" sz="1500" b="1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None/>
          </a:pPr>
          <a:r>
            <a:rPr lang="en-US" sz="1500" b="1" kern="1200" dirty="0">
              <a:solidFill>
                <a:schemeClr val="bg1"/>
              </a:solidFill>
            </a:rPr>
            <a:t>N=28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None/>
          </a:pPr>
          <a:endParaRPr lang="en-US" sz="1500" b="1" kern="1200" dirty="0">
            <a:solidFill>
              <a:schemeClr val="bg1"/>
            </a:solidFill>
          </a:endParaRPr>
        </a:p>
      </dsp:txBody>
      <dsp:txXfrm>
        <a:off x="95954" y="729358"/>
        <a:ext cx="2768024" cy="3990069"/>
      </dsp:txXfrm>
    </dsp:sp>
    <dsp:sp modelId="{3BBC2B24-1B69-4F86-8108-CB09F24DCC15}">
      <dsp:nvSpPr>
        <dsp:cNvPr id="0" name=""/>
        <dsp:cNvSpPr/>
      </dsp:nvSpPr>
      <dsp:spPr>
        <a:xfrm>
          <a:off x="3244121" y="2359800"/>
          <a:ext cx="623334" cy="7291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244121" y="2505637"/>
        <a:ext cx="436334" cy="437510"/>
      </dsp:txXfrm>
    </dsp:sp>
    <dsp:sp modelId="{5AAB1203-0810-47FC-BDB7-7E29D9402C9D}">
      <dsp:nvSpPr>
        <dsp:cNvPr id="0" name=""/>
        <dsp:cNvSpPr/>
      </dsp:nvSpPr>
      <dsp:spPr>
        <a:xfrm>
          <a:off x="4126198" y="643241"/>
          <a:ext cx="2940258" cy="41623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</a:rPr>
            <a:t>Durva (N = 3)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</a:rPr>
            <a:t>Durva + BCG (N = 13)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</a:rPr>
            <a:t>Durva + EBRT (N=12)</a:t>
          </a:r>
        </a:p>
      </dsp:txBody>
      <dsp:txXfrm>
        <a:off x="4212315" y="729358"/>
        <a:ext cx="2768024" cy="3990069"/>
      </dsp:txXfrm>
    </dsp:sp>
    <dsp:sp modelId="{57A1326E-107A-415A-ADAD-6A32FCC1BA58}">
      <dsp:nvSpPr>
        <dsp:cNvPr id="0" name=""/>
        <dsp:cNvSpPr/>
      </dsp:nvSpPr>
      <dsp:spPr>
        <a:xfrm>
          <a:off x="7360482" y="2359800"/>
          <a:ext cx="623334" cy="7291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7360482" y="2505637"/>
        <a:ext cx="436334" cy="437510"/>
      </dsp:txXfrm>
    </dsp:sp>
    <dsp:sp modelId="{625F44AD-728B-4844-964A-C15510910149}">
      <dsp:nvSpPr>
        <dsp:cNvPr id="0" name=""/>
        <dsp:cNvSpPr/>
      </dsp:nvSpPr>
      <dsp:spPr>
        <a:xfrm>
          <a:off x="8242560" y="643241"/>
          <a:ext cx="2940258" cy="41623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</a:rPr>
            <a:t>R2PD: Full-dose Durva, BCG and , full-dose BCG, 6 </a:t>
          </a:r>
          <a:r>
            <a:rPr lang="en-US" sz="1500" b="1" kern="1200" dirty="0" err="1">
              <a:solidFill>
                <a:schemeClr val="bg1"/>
              </a:solidFill>
            </a:rPr>
            <a:t>Gy</a:t>
          </a:r>
          <a:r>
            <a:rPr lang="en-US" sz="1500" b="1" kern="1200" dirty="0">
              <a:solidFill>
                <a:schemeClr val="bg1"/>
              </a:solidFill>
            </a:rPr>
            <a:t> EBRT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</a:rPr>
            <a:t>1 Grade 3 TRAE of autoimmune hepatitis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</a:rPr>
            <a:t>The 3-mo CR: 64% of all patients, 33%, 85%, and 50% of Durva, Durva + BCG, and Durva + EBRT cohorts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</a:rPr>
            <a:t>12-mo CR: 46% of all patients; 73% of Durva + BCG and 33% of Durva+ EBRT patients.</a:t>
          </a:r>
        </a:p>
      </dsp:txBody>
      <dsp:txXfrm>
        <a:off x="8328677" y="729358"/>
        <a:ext cx="2768024" cy="3990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5020A-5277-4A31-8CE4-4D9C755EEAAA}" type="datetimeFigureOut">
              <a:rPr lang="en-US" smtClean="0"/>
              <a:t>2/21/24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0D562-3C1A-4EB6-B251-57B2E5950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57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-8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1B78E39-8F30-4387-839B-9A60513F5AE3}" type="slidenum">
              <a:rPr lang="en-US" sz="1200" smtClean="0">
                <a:solidFill>
                  <a:srgbClr val="000000"/>
                </a:solidFill>
                <a:cs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/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Geneva" pitchFamily="-8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53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8D681-7867-E949-A3D2-41DDE609BE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2623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20EC01F-C707-4841-AFA5-45F6E1F3C29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94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6839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6695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429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0864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D562-3C1A-4EB6-B251-57B2E595011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70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2.png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cintosh HD:Users:marienl:Desktop:ƒ Lisa work:CC_PowerPoint:graphic_layers_grey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Macintosh HD:Users:marienl:Desktop:ƒ Lisa work:CC_PowerPoint:CC_S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1" y="1136650"/>
            <a:ext cx="286395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2245784" y="6815138"/>
            <a:ext cx="0" cy="42862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11379200" y="6827838"/>
            <a:ext cx="0" cy="30162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rot="16200000" flipV="1">
            <a:off x="19051" y="1581150"/>
            <a:ext cx="0" cy="3810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rot="16200000" flipV="1">
            <a:off x="19051" y="5773738"/>
            <a:ext cx="0" cy="3810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128838"/>
            <a:ext cx="10363200" cy="1473200"/>
          </a:xfrm>
          <a:extLst>
            <a:ext uri="{FAA26D3D-D897-4be2-8F04-BA451C77F1D7}"/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3886201"/>
            <a:ext cx="8534400" cy="1751013"/>
          </a:xfrm>
          <a:extLst>
            <a:ext uri="{FAA26D3D-D897-4be2-8F04-BA451C77F1D7}"/>
          </a:extLst>
        </p:spPr>
        <p:txBody>
          <a:bodyPr/>
          <a:lstStyle>
            <a:lvl1pPr marL="0" indent="0" algn="ctr">
              <a:buFontTx/>
              <a:buNone/>
              <a:defRPr smtClean="0">
                <a:effectLst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090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09425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ad Po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95" y="5847080"/>
            <a:ext cx="2228212" cy="720000"/>
          </a:xfrm>
          <a:prstGeom prst="rect">
            <a:avLst/>
          </a:prstGeom>
        </p:spPr>
      </p:pic>
      <p:sp>
        <p:nvSpPr>
          <p:cNvPr id="2" name="Text Box 11">
            <a:extLst>
              <a:ext uri="{FF2B5EF4-FFF2-40B4-BE49-F238E27FC236}">
                <a16:creationId xmlns:a16="http://schemas.microsoft.com/office/drawing/2014/main" id="{7636A13A-6C2E-6823-4F45-98DF9D20652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8137" y="482602"/>
            <a:ext cx="6018105" cy="630239"/>
          </a:xfrm>
          <a:prstGeom prst="roundRect">
            <a:avLst>
              <a:gd name="adj" fmla="val 16667"/>
            </a:avLst>
          </a:prstGeom>
          <a:solidFill>
            <a:srgbClr val="F3C430"/>
          </a:solidFill>
          <a:ln>
            <a:noFill/>
          </a:ln>
        </p:spPr>
        <p:txBody>
          <a:bodyPr tIns="243840" bIns="243840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04F4D"/>
              </a:buClr>
              <a:buSzTx/>
              <a:buFontTx/>
              <a:buNone/>
              <a:tabLst/>
              <a:defRPr/>
            </a:pPr>
            <a:r>
              <a:rPr kumimoji="0" lang="en-CA" alt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 pitchFamily="2" charset="-128"/>
                <a:cs typeface="Arial"/>
                <a:sym typeface="Arial"/>
              </a:rPr>
              <a:t>On Your iPad &amp; Virtually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D2ABFC3A-5D34-E9CE-B89A-D0EDF1BA626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31236" y="6231467"/>
            <a:ext cx="1561089" cy="459052"/>
          </a:xfrm>
          <a:prstGeom prst="roundRect">
            <a:avLst>
              <a:gd name="adj" fmla="val 16667"/>
            </a:avLst>
          </a:prstGeom>
          <a:solidFill>
            <a:srgbClr val="F3C430"/>
          </a:solidFill>
          <a:ln>
            <a:noFill/>
          </a:ln>
        </p:spPr>
        <p:txBody>
          <a:bodyPr tIns="243840" bIns="243840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04F4D"/>
              </a:buClr>
              <a:buSzTx/>
              <a:buFontTx/>
              <a:buNone/>
              <a:tabLst/>
              <a:defRPr/>
            </a:pPr>
            <a:endParaRPr kumimoji="0" lang="en-CA" alt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ヒラギノ角ゴ Pro W3" pitchFamily="2" charset="-128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A718C9-EA02-7CCB-E5D2-5D12828A9B1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2801" y="1660280"/>
            <a:ext cx="2449243" cy="3048000"/>
            <a:chOff x="6109259" y="1276350"/>
            <a:chExt cx="2069099" cy="25749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AD95DA-9E9E-9D22-DE8D-AF8AD5EAF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9259" y="1276350"/>
              <a:ext cx="2069099" cy="257492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F53FE1-2D08-38A4-2CB0-5131890FFF9F}"/>
                </a:ext>
              </a:extLst>
            </p:cNvPr>
            <p:cNvSpPr/>
            <p:nvPr/>
          </p:nvSpPr>
          <p:spPr bwMode="auto">
            <a:xfrm>
              <a:off x="6364345" y="1501298"/>
              <a:ext cx="1558925" cy="2125027"/>
            </a:xfrm>
            <a:prstGeom prst="rect">
              <a:avLst/>
            </a:prstGeom>
            <a:solidFill>
              <a:srgbClr val="14141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  <a:sym typeface="Arial"/>
              </a:endParaRPr>
            </a:p>
          </p:txBody>
        </p:sp>
        <p:pic>
          <p:nvPicPr>
            <p:cNvPr id="7" name="Picture 2" descr="Related image">
              <a:extLst>
                <a:ext uri="{FF2B5EF4-FFF2-40B4-BE49-F238E27FC236}">
                  <a16:creationId xmlns:a16="http://schemas.microsoft.com/office/drawing/2014/main" id="{4B7E0604-7C5D-0CB3-A10D-EED6FE833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5452" y="2393609"/>
              <a:ext cx="908842" cy="908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question icon">
              <a:extLst>
                <a:ext uri="{FF2B5EF4-FFF2-40B4-BE49-F238E27FC236}">
                  <a16:creationId xmlns:a16="http://schemas.microsoft.com/office/drawing/2014/main" id="{9AB73641-87A8-155B-185E-EFF2ED4BB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352" y="1918607"/>
              <a:ext cx="799521" cy="906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5E033D-3C2F-9259-4670-F281CD8002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34" y="6231468"/>
            <a:ext cx="1562100" cy="459317"/>
          </a:xfrm>
        </p:spPr>
        <p:txBody>
          <a:bodyPr anchor="ctr"/>
          <a:lstStyle>
            <a:lvl1pPr algn="ctr">
              <a:defRPr sz="1867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PQ [X]/L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BF04B4-BAC6-ACD8-507B-8F83FC0140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8133" y="1528236"/>
            <a:ext cx="7569200" cy="3494617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3C43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  <a:sym typeface="Arial"/>
              </a:rPr>
              <a:t>Answer [This/These] Question[s]</a:t>
            </a: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  <a:sym typeface="Arial"/>
              </a:rPr>
              <a:t>[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  <a:sym typeface="Arial"/>
              </a:rPr>
              <a:t>Before we move on, please take a moment to answer…]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C6D78C-16BF-F6BA-306C-C5E71F37CF73}"/>
              </a:ext>
            </a:extLst>
          </p:cNvPr>
          <p:cNvSpPr txBox="1"/>
          <p:nvPr userDrawn="1"/>
        </p:nvSpPr>
        <p:spPr>
          <a:xfrm>
            <a:off x="-5957931" y="907656"/>
            <a:ext cx="302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Example: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3715D5-40DF-3773-7764-C6E4FD9D33F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609905" y="737393"/>
            <a:ext cx="8245839" cy="46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25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RS Po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95" y="5847080"/>
            <a:ext cx="2228212" cy="720000"/>
          </a:xfrm>
          <a:prstGeom prst="rect">
            <a:avLst/>
          </a:prstGeom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D2ABFC3A-5D34-E9CE-B89A-D0EDF1BA626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31236" y="6231467"/>
            <a:ext cx="1561089" cy="459052"/>
          </a:xfrm>
          <a:prstGeom prst="roundRect">
            <a:avLst>
              <a:gd name="adj" fmla="val 16667"/>
            </a:avLst>
          </a:prstGeom>
          <a:solidFill>
            <a:srgbClr val="F3C430"/>
          </a:solidFill>
          <a:ln>
            <a:noFill/>
          </a:ln>
        </p:spPr>
        <p:txBody>
          <a:bodyPr tIns="243840" bIns="243840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04F4D"/>
              </a:buClr>
              <a:buSzTx/>
              <a:buFontTx/>
              <a:buNone/>
              <a:tabLst/>
              <a:defRPr/>
            </a:pPr>
            <a:endParaRPr kumimoji="0" lang="en-CA" alt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ヒラギノ角ゴ Pro W3" pitchFamily="2" charset="-128"/>
              <a:cs typeface="Arial"/>
              <a:sym typeface="Arial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5E033D-3C2F-9259-4670-F281CD8002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34" y="6231468"/>
            <a:ext cx="1562100" cy="459317"/>
          </a:xfrm>
        </p:spPr>
        <p:txBody>
          <a:bodyPr anchor="ctr"/>
          <a:lstStyle>
            <a:lvl1pPr algn="ctr">
              <a:defRPr sz="1867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PQ [X]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C6D78C-16BF-F6BA-306C-C5E71F37CF73}"/>
              </a:ext>
            </a:extLst>
          </p:cNvPr>
          <p:cNvSpPr txBox="1"/>
          <p:nvPr userDrawn="1"/>
        </p:nvSpPr>
        <p:spPr>
          <a:xfrm>
            <a:off x="-5957931" y="907656"/>
            <a:ext cx="302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Example: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09B26-3E8D-03B3-7C87-9B32E1BB6B64}"/>
              </a:ext>
            </a:extLst>
          </p:cNvPr>
          <p:cNvSpPr txBox="1"/>
          <p:nvPr userDrawn="1"/>
        </p:nvSpPr>
        <p:spPr>
          <a:xfrm>
            <a:off x="10773760" y="1311003"/>
            <a:ext cx="1018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1CDC2A8-974C-FD9B-EF31-94F8403D7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</p:spPr>
        <p:txBody>
          <a:bodyPr>
            <a:noAutofit/>
          </a:bodyPr>
          <a:lstStyle>
            <a:lvl1pPr marL="315368" indent="-315368">
              <a:lnSpc>
                <a:spcPct val="100000"/>
              </a:lnSpc>
              <a:buFont typeface="Arial" panose="020B0604020202020204" pitchFamily="34" charset="0"/>
              <a:buChar char="•"/>
              <a:defRPr sz="3200" baseline="0">
                <a:solidFill>
                  <a:schemeClr val="bg1"/>
                </a:solidFill>
              </a:defRPr>
            </a:lvl1pPr>
            <a:lvl2pPr marL="920705" indent="-311135">
              <a:lnSpc>
                <a:spcPct val="100000"/>
              </a:lnSpc>
              <a:buFont typeface="Arial" panose="020B0604020202020204" pitchFamily="34" charset="0"/>
              <a:buChar char="–"/>
              <a:defRPr sz="3200">
                <a:solidFill>
                  <a:schemeClr val="bg1"/>
                </a:solidFill>
              </a:defRPr>
            </a:lvl2pPr>
            <a:lvl3pPr marL="1530274" indent="-311135">
              <a:lnSpc>
                <a:spcPct val="100000"/>
              </a:lnSpc>
              <a:buSzPct val="70000"/>
              <a:buFont typeface="Wingdings" panose="05000000000000000000" pitchFamily="2" charset="2"/>
              <a:buChar char="Ø"/>
              <a:defRPr sz="3200">
                <a:solidFill>
                  <a:schemeClr val="bg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C645EAD-E04E-71FF-0299-118B7F75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EB1BD0-C62F-5CBF-B2B9-BCBEA9C9AAF5}"/>
              </a:ext>
            </a:extLst>
          </p:cNvPr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C85771E-650C-E02E-718E-5601FAD3C5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82933" y="438703"/>
            <a:ext cx="7078133" cy="42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49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S 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95" y="5847080"/>
            <a:ext cx="2228212" cy="720000"/>
          </a:xfrm>
          <a:prstGeom prst="rect">
            <a:avLst/>
          </a:prstGeom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D2ABFC3A-5D34-E9CE-B89A-D0EDF1BA626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31236" y="6231467"/>
            <a:ext cx="1561089" cy="459052"/>
          </a:xfrm>
          <a:prstGeom prst="roundRect">
            <a:avLst>
              <a:gd name="adj" fmla="val 16667"/>
            </a:avLst>
          </a:prstGeom>
          <a:solidFill>
            <a:srgbClr val="F3C430"/>
          </a:solidFill>
          <a:ln>
            <a:noFill/>
          </a:ln>
        </p:spPr>
        <p:txBody>
          <a:bodyPr tIns="243840" bIns="243840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04F4D"/>
              </a:buClr>
              <a:buSzTx/>
              <a:buFontTx/>
              <a:buNone/>
              <a:tabLst/>
              <a:defRPr/>
            </a:pPr>
            <a:endParaRPr kumimoji="0" lang="en-CA" alt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ヒラギノ角ゴ Pro W3" pitchFamily="2" charset="-128"/>
              <a:cs typeface="Arial"/>
              <a:sym typeface="Arial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5E033D-3C2F-9259-4670-F281CD8002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34" y="6231468"/>
            <a:ext cx="1562100" cy="459317"/>
          </a:xfrm>
        </p:spPr>
        <p:txBody>
          <a:bodyPr anchor="ctr"/>
          <a:lstStyle>
            <a:lvl1pPr algn="ctr">
              <a:defRPr sz="1867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37BC400-FC69-5C3C-62DE-55E21C721B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57929" y="1380841"/>
            <a:ext cx="5667263" cy="32039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C6D78C-16BF-F6BA-306C-C5E71F37CF73}"/>
              </a:ext>
            </a:extLst>
          </p:cNvPr>
          <p:cNvSpPr txBox="1"/>
          <p:nvPr userDrawn="1"/>
        </p:nvSpPr>
        <p:spPr>
          <a:xfrm>
            <a:off x="-5957931" y="907656"/>
            <a:ext cx="302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Example: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1CC1C3-EE29-B2DF-B5E3-BAF92256FDF9}"/>
              </a:ext>
            </a:extLst>
          </p:cNvPr>
          <p:cNvGrpSpPr/>
          <p:nvPr userDrawn="1"/>
        </p:nvGrpSpPr>
        <p:grpSpPr>
          <a:xfrm>
            <a:off x="7001933" y="1608665"/>
            <a:ext cx="4023360" cy="3048000"/>
            <a:chOff x="5251450" y="1384299"/>
            <a:chExt cx="3017520" cy="2286000"/>
          </a:xfrm>
        </p:grpSpPr>
        <p:sp>
          <p:nvSpPr>
            <p:cNvPr id="5" name="Google Shape;350;p25">
              <a:extLst>
                <a:ext uri="{FF2B5EF4-FFF2-40B4-BE49-F238E27FC236}">
                  <a16:creationId xmlns:a16="http://schemas.microsoft.com/office/drawing/2014/main" id="{88DC3C5B-72F4-98A3-78C7-2DCC9BDA79A2}"/>
                </a:ext>
              </a:extLst>
            </p:cNvPr>
            <p:cNvSpPr/>
            <p:nvPr/>
          </p:nvSpPr>
          <p:spPr>
            <a:xfrm>
              <a:off x="5251450" y="1384299"/>
              <a:ext cx="3017520" cy="2286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F3C4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" name="Google Shape;351;p25" descr="https://www.iorg.ca/wp-content/uploads/2016/08/icon1-1.png">
              <a:extLst>
                <a:ext uri="{FF2B5EF4-FFF2-40B4-BE49-F238E27FC236}">
                  <a16:creationId xmlns:a16="http://schemas.microsoft.com/office/drawing/2014/main" id="{CA3A3DD6-EDDD-EC64-17FA-145CC2269CF2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84" r="1"/>
            <a:stretch/>
          </p:blipFill>
          <p:spPr>
            <a:xfrm>
              <a:off x="5407025" y="1501489"/>
              <a:ext cx="2663092" cy="20473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7D5DEE3-5263-37D0-8892-156975955F23}"/>
              </a:ext>
            </a:extLst>
          </p:cNvPr>
          <p:cNvSpPr/>
          <p:nvPr userDrawn="1"/>
        </p:nvSpPr>
        <p:spPr>
          <a:xfrm>
            <a:off x="653142" y="1656632"/>
            <a:ext cx="5771147" cy="294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Audience Q&amp;A</a:t>
            </a:r>
            <a:endParaRPr lang="en-US" sz="5867" b="1" dirty="0"/>
          </a:p>
        </p:txBody>
      </p:sp>
    </p:spTree>
    <p:extLst>
      <p:ext uri="{BB962C8B-B14F-4D97-AF65-F5344CB8AC3E}">
        <p14:creationId xmlns:p14="http://schemas.microsoft.com/office/powerpoint/2010/main" val="3661617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presentation/Subsection 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9113"/>
            <a:ext cx="12192000" cy="687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584"/>
            <a:ext cx="121920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600" y="2362201"/>
            <a:ext cx="7416800" cy="56673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600" y="3140871"/>
            <a:ext cx="74168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chemeClr val="bg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0315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usekeep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9113"/>
            <a:ext cx="121920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625600" y="1371600"/>
            <a:ext cx="9245600" cy="2971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95" y="5847080"/>
            <a:ext cx="222821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64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69860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5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896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</p:spPr>
        <p:txBody>
          <a:bodyPr>
            <a:noAutofit/>
          </a:bodyPr>
          <a:lstStyle>
            <a:lvl1pPr marL="315376" indent="-315376">
              <a:lnSpc>
                <a:spcPct val="100000"/>
              </a:lnSpc>
              <a:buFont typeface="Arial" panose="020B0604020202020204" pitchFamily="34" charset="0"/>
              <a:buChar char="•"/>
              <a:defRPr sz="3200" baseline="0"/>
            </a:lvl1pPr>
            <a:lvl2pPr marL="920728" indent="-311143">
              <a:lnSpc>
                <a:spcPct val="100000"/>
              </a:lnSpc>
              <a:buFont typeface="Arial" panose="020B0604020202020204" pitchFamily="34" charset="0"/>
              <a:buChar char="–"/>
              <a:defRPr sz="3200"/>
            </a:lvl2pPr>
            <a:lvl3pPr marL="1530312" indent="-311143">
              <a:lnSpc>
                <a:spcPct val="100000"/>
              </a:lnSpc>
              <a:buSzPct val="70000"/>
              <a:buFont typeface="Wingdings" panose="05000000000000000000" pitchFamily="2" charset="2"/>
              <a:buChar char="Ø"/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36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3559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5851" y="228601"/>
            <a:ext cx="2607733" cy="58896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8418" y="228601"/>
            <a:ext cx="7624233" cy="58896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829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418" y="228601"/>
            <a:ext cx="10435167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78418" y="1962151"/>
            <a:ext cx="10435167" cy="4156075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257254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</p:spPr>
        <p:txBody>
          <a:bodyPr>
            <a:noAutofit/>
          </a:bodyPr>
          <a:lstStyle>
            <a:lvl1pPr marL="315368" indent="-315368">
              <a:lnSpc>
                <a:spcPct val="100000"/>
              </a:lnSpc>
              <a:buFont typeface="Arial" panose="020B0604020202020204" pitchFamily="34" charset="0"/>
              <a:buChar char="•"/>
              <a:defRPr sz="3200" baseline="0"/>
            </a:lvl1pPr>
            <a:lvl2pPr marL="920705" indent="-311135">
              <a:lnSpc>
                <a:spcPct val="100000"/>
              </a:lnSpc>
              <a:buFont typeface="Arial" panose="020B0604020202020204" pitchFamily="34" charset="0"/>
              <a:buChar char="–"/>
              <a:defRPr sz="3200"/>
            </a:lvl2pPr>
            <a:lvl3pPr marL="1530274" indent="-311135">
              <a:lnSpc>
                <a:spcPct val="100000"/>
              </a:lnSpc>
              <a:buSzPct val="70000"/>
              <a:buFont typeface="Wingdings" panose="05000000000000000000" pitchFamily="2" charset="2"/>
              <a:buChar char="Ø"/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5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075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ht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5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106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4924" y="1567537"/>
            <a:ext cx="11085097" cy="2387600"/>
          </a:xfrm>
        </p:spPr>
        <p:txBody>
          <a:bodyPr anchor="t"/>
          <a:lstStyle>
            <a:lvl1pPr algn="l">
              <a:defRPr sz="54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6958" y="2610852"/>
            <a:ext cx="9144000" cy="1311440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55" y="2852381"/>
            <a:ext cx="3159457" cy="315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23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 sz="4000"/>
            </a:lvl1pPr>
            <a:lvl2pPr marL="914400" indent="-457200">
              <a:defRPr sz="3600"/>
            </a:lvl2pPr>
            <a:lvl3pPr marL="1371600" indent="-457200">
              <a:defRPr sz="3200"/>
            </a:lvl3pPr>
            <a:lvl4pPr marL="1828800" indent="-457200">
              <a:defRPr sz="2800"/>
            </a:lvl4pPr>
            <a:lvl5pPr marL="2286000" indent="-457200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3568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4866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6" y="228600"/>
            <a:ext cx="1218882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3803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cintosh HD:Users:marienl:Desktop:ƒ Lisa work:CC_PowerPoint:graphic_layers_grey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8331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5517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888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MC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t="35463" r="17987" b="39428"/>
          <a:stretch/>
        </p:blipFill>
        <p:spPr bwMode="auto">
          <a:xfrm>
            <a:off x="3072064" y="2434392"/>
            <a:ext cx="6083968" cy="176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480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9534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525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629" y="1122363"/>
            <a:ext cx="9608742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629" y="3602038"/>
            <a:ext cx="960874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4176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-No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629" y="1122363"/>
            <a:ext cx="9608742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629" y="3602038"/>
            <a:ext cx="960874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2611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9186"/>
            <a:ext cx="10515600" cy="6574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2597"/>
            <a:ext cx="10515600" cy="4264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7682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0790" y="699186"/>
            <a:ext cx="11470420" cy="6574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790" y="1522597"/>
            <a:ext cx="11470420" cy="426459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2450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6359" y="699186"/>
            <a:ext cx="11007441" cy="6574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155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3120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4728" y="1544245"/>
            <a:ext cx="6128544" cy="4242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98728" y="1544245"/>
            <a:ext cx="6128544" cy="4242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4728" y="699186"/>
            <a:ext cx="11462544" cy="6574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34782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6983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433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4924" y="1567537"/>
            <a:ext cx="11085097" cy="2387600"/>
          </a:xfrm>
        </p:spPr>
        <p:txBody>
          <a:bodyPr anchor="t"/>
          <a:lstStyle>
            <a:lvl1pPr algn="l">
              <a:defRPr sz="54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6958" y="2610852"/>
            <a:ext cx="9144000" cy="1311440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184" y="2862944"/>
            <a:ext cx="3237801" cy="31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3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 sz="4000"/>
            </a:lvl1pPr>
            <a:lvl2pPr marL="914400" indent="-457200">
              <a:defRPr sz="3600"/>
            </a:lvl2pPr>
            <a:lvl3pPr marL="1371600" indent="-457200">
              <a:defRPr sz="3200"/>
            </a:lvl3pPr>
            <a:lvl4pPr marL="1828800" indent="-457200">
              <a:defRPr sz="2800"/>
            </a:lvl4pPr>
            <a:lvl5pPr marL="2286000" indent="-457200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0840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 sz="4000"/>
            </a:lvl1pPr>
            <a:lvl2pPr marL="914400" indent="-457200">
              <a:defRPr sz="3600"/>
            </a:lvl2pPr>
            <a:lvl3pPr marL="1371600" indent="-457200">
              <a:defRPr sz="3200"/>
            </a:lvl3pPr>
            <a:lvl4pPr marL="1828800" indent="-457200">
              <a:defRPr sz="2800"/>
            </a:lvl4pPr>
            <a:lvl5pPr marL="2286000" indent="-457200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24600"/>
            <a:ext cx="1905001" cy="29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868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13003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6" y="365125"/>
            <a:ext cx="1218882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89294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539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467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acintosh HD:Users:marienl:Desktop:ƒ Lisa work:CC_PowerPoint:graphic_layers_grey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576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436" y="2438400"/>
            <a:ext cx="6016764" cy="165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90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3673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4985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6664" y="1399032"/>
            <a:ext cx="6582442" cy="2029966"/>
          </a:xfrm>
          <a:noFill/>
        </p:spPr>
        <p:txBody>
          <a:bodyPr anchor="b">
            <a:noAutofit/>
          </a:bodyPr>
          <a:lstStyle>
            <a:lvl1pPr algn="l">
              <a:defRPr sz="3299" cap="all" spc="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Lorem IPSUM DOLOR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6664" y="4041659"/>
            <a:ext cx="6582442" cy="1216142"/>
          </a:xfrm>
          <a:noFill/>
        </p:spPr>
        <p:txBody>
          <a:bodyPr/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pPr lvl="0"/>
            <a:r>
              <a:rPr lang="en-US" dirty="0"/>
              <a:t>Subhead Here</a:t>
            </a:r>
          </a:p>
          <a:p>
            <a:pPr lvl="1"/>
            <a:r>
              <a:rPr lang="en-US" dirty="0"/>
              <a:t>Month XX, XXXX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8CF560-9D47-A44A-BED0-C8EAC1E7E95C}"/>
              </a:ext>
            </a:extLst>
          </p:cNvPr>
          <p:cNvCxnSpPr>
            <a:cxnSpLocks/>
          </p:cNvCxnSpPr>
          <p:nvPr userDrawn="1"/>
        </p:nvCxnSpPr>
        <p:spPr>
          <a:xfrm>
            <a:off x="460136" y="3776313"/>
            <a:ext cx="5199263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ED0282CB-6E8B-9744-89B3-FC628C8EFE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52342" y="0"/>
            <a:ext cx="4639658" cy="6858000"/>
          </a:xfrm>
          <a:noFill/>
        </p:spPr>
        <p:txBody>
          <a:bodyPr lIns="0" tIns="0" rIns="0" bIns="0" anchor="ctr" anchorCtr="0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7190548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190E385-01BD-E64F-8B29-EC5987CBEAF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Shilpa Gupta,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966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6664" y="1700784"/>
            <a:ext cx="10515600" cy="1728213"/>
          </a:xfrm>
        </p:spPr>
        <p:txBody>
          <a:bodyPr anchor="ctr" anchorCtr="0">
            <a:normAutofit/>
          </a:bodyPr>
          <a:lstStyle>
            <a:lvl1pPr>
              <a:defRPr sz="4399" cap="all" spc="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2722071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98265-B5DE-D240-8D91-37682A64E9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Shilpa Gupta, MD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5AC5C18-4706-7646-9E83-C749BCC1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55" y="215900"/>
            <a:ext cx="10124323" cy="1208278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0DA3F5-A744-CF45-8ACA-18DF51A17D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554" y="1603375"/>
            <a:ext cx="10124323" cy="4302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6115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7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554" y="215900"/>
            <a:ext cx="11265199" cy="1208278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553" y="1596873"/>
            <a:ext cx="5490706" cy="4308627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3520" y="1596873"/>
            <a:ext cx="5490706" cy="4308627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EECEE-520F-D041-AD45-98C3C3CC718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Shilpa Gupta,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22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F1100CD-B20F-D744-8600-37C7A5E5A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38AF42-A0E6-A640-8A1F-CFAD5015A8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Shilpa Gupta, MD</a:t>
            </a:r>
            <a:endParaRPr lang="en-US" dirty="0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14B92F51-503B-F148-BA9C-424A96F0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55" y="215900"/>
            <a:ext cx="10124323" cy="1208278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73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7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B613A-BC1D-234E-B57F-A5A5971C3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1B7C42-985B-0C4A-BD77-9D1C8C070E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Shilpa Gupta,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651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8418" y="1962151"/>
            <a:ext cx="5115983" cy="4156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62151"/>
            <a:ext cx="5115984" cy="4156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42540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6664" y="1399032"/>
            <a:ext cx="6582442" cy="2029966"/>
          </a:xfrm>
          <a:noFill/>
        </p:spPr>
        <p:txBody>
          <a:bodyPr anchor="b">
            <a:noAutofit/>
          </a:bodyPr>
          <a:lstStyle>
            <a:lvl1pPr algn="l">
              <a:defRPr sz="3299" cap="all" spc="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Lorem IPSUM DOLOR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6664" y="4041659"/>
            <a:ext cx="6582442" cy="1216142"/>
          </a:xfrm>
          <a:noFill/>
        </p:spPr>
        <p:txBody>
          <a:bodyPr/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pPr lvl="0"/>
            <a:r>
              <a:rPr lang="en-US" dirty="0"/>
              <a:t>Subhead Here</a:t>
            </a:r>
          </a:p>
          <a:p>
            <a:pPr lvl="1"/>
            <a:r>
              <a:rPr lang="en-US" dirty="0"/>
              <a:t>Month XX, XXXX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8CF560-9D47-A44A-BED0-C8EAC1E7E95C}"/>
              </a:ext>
            </a:extLst>
          </p:cNvPr>
          <p:cNvCxnSpPr>
            <a:cxnSpLocks/>
          </p:cNvCxnSpPr>
          <p:nvPr userDrawn="1"/>
        </p:nvCxnSpPr>
        <p:spPr>
          <a:xfrm>
            <a:off x="460136" y="3776313"/>
            <a:ext cx="5199263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ED0282CB-6E8B-9744-89B3-FC628C8EFE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52342" y="0"/>
            <a:ext cx="4639658" cy="6858000"/>
          </a:xfrm>
          <a:noFill/>
        </p:spPr>
        <p:txBody>
          <a:bodyPr lIns="0" tIns="0" rIns="0" bIns="0" anchor="ctr" anchorCtr="0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8012371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190E385-01BD-E64F-8B29-EC5987CBEAF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Shilpa Gupta,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890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6664" y="1700784"/>
            <a:ext cx="10515600" cy="1728213"/>
          </a:xfrm>
        </p:spPr>
        <p:txBody>
          <a:bodyPr anchor="ctr" anchorCtr="0">
            <a:normAutofit/>
          </a:bodyPr>
          <a:lstStyle>
            <a:lvl1pPr>
              <a:defRPr sz="4399" cap="all" spc="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52367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98265-B5DE-D240-8D91-37682A64E9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Shilpa Gupta, MD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5AC5C18-4706-7646-9E83-C749BCC1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55" y="215900"/>
            <a:ext cx="10124323" cy="1208278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0DA3F5-A744-CF45-8ACA-18DF51A17D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554" y="1603375"/>
            <a:ext cx="10124323" cy="4302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7930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7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554" y="215900"/>
            <a:ext cx="11265199" cy="1208278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553" y="1596873"/>
            <a:ext cx="5490706" cy="4308627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3520" y="1596873"/>
            <a:ext cx="5490706" cy="4308627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EECEE-520F-D041-AD45-98C3C3CC718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Shilpa Gupta,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5224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F1100CD-B20F-D744-8600-37C7A5E5A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38AF42-A0E6-A640-8A1F-CFAD5015A8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Shilpa Gupta, MD</a:t>
            </a:r>
            <a:endParaRPr lang="en-US" dirty="0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14B92F51-503B-F148-BA9C-424A96F0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55" y="215900"/>
            <a:ext cx="10124323" cy="1208278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919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7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B613A-BC1D-234E-B57F-A5A5971C3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1B7C42-985B-0C4A-BD77-9D1C8C070E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Shilpa Gupta,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552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446579"/>
            <a:ext cx="2743200" cy="184666"/>
          </a:xfrm>
          <a:prstGeom prst="rect">
            <a:avLst/>
          </a:prstGeom>
        </p:spPr>
        <p:txBody>
          <a:bodyPr/>
          <a:lstStyle/>
          <a:p>
            <a:fld id="{33CA334D-47BF-4C51-9467-739C33E87C70}" type="datetimeFigureOut">
              <a:rPr lang="en-US" smtClean="0"/>
              <a:t>2/21/24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996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8638" indent="0" algn="ctr">
              <a:buNone/>
              <a:defRPr/>
            </a:lvl2pPr>
            <a:lvl3pPr marL="857277" indent="0" algn="ctr">
              <a:buNone/>
              <a:defRPr/>
            </a:lvl3pPr>
            <a:lvl4pPr marL="1285915" indent="0" algn="ctr">
              <a:buNone/>
              <a:defRPr/>
            </a:lvl4pPr>
            <a:lvl5pPr marL="1714553" indent="0" algn="ctr">
              <a:buNone/>
              <a:defRPr/>
            </a:lvl5pPr>
            <a:lvl6pPr marL="2143192" indent="0" algn="ctr">
              <a:buNone/>
              <a:defRPr/>
            </a:lvl6pPr>
            <a:lvl7pPr marL="2571830" indent="0" algn="ctr">
              <a:buNone/>
              <a:defRPr/>
            </a:lvl7pPr>
            <a:lvl8pPr marL="3000469" indent="0" algn="ctr">
              <a:buNone/>
              <a:defRPr/>
            </a:lvl8pPr>
            <a:lvl9pPr marL="34291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8296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179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4054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1875"/>
            </a:lvl1pPr>
            <a:lvl2pPr marL="428638" indent="0">
              <a:buNone/>
              <a:defRPr sz="1688"/>
            </a:lvl2pPr>
            <a:lvl3pPr marL="857277" indent="0">
              <a:buNone/>
              <a:defRPr sz="1500"/>
            </a:lvl3pPr>
            <a:lvl4pPr marL="1285915" indent="0">
              <a:buNone/>
              <a:defRPr sz="1313"/>
            </a:lvl4pPr>
            <a:lvl5pPr marL="1714553" indent="0">
              <a:buNone/>
              <a:defRPr sz="1313"/>
            </a:lvl5pPr>
            <a:lvl6pPr marL="2143192" indent="0">
              <a:buNone/>
              <a:defRPr sz="1313"/>
            </a:lvl6pPr>
            <a:lvl7pPr marL="2571830" indent="0">
              <a:buNone/>
              <a:defRPr sz="1313"/>
            </a:lvl7pPr>
            <a:lvl8pPr marL="3000469" indent="0">
              <a:buNone/>
              <a:defRPr sz="1313"/>
            </a:lvl8pPr>
            <a:lvl9pPr marL="3429107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72766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351" y="1906589"/>
            <a:ext cx="5101167" cy="4316412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719" y="1906589"/>
            <a:ext cx="5103283" cy="4316412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802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38" indent="0">
              <a:buNone/>
              <a:defRPr sz="1875" b="1"/>
            </a:lvl2pPr>
            <a:lvl3pPr marL="857277" indent="0">
              <a:buNone/>
              <a:defRPr sz="1688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0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3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38" indent="0">
              <a:buNone/>
              <a:defRPr sz="1875" b="1"/>
            </a:lvl2pPr>
            <a:lvl3pPr marL="857277" indent="0">
              <a:buNone/>
              <a:defRPr sz="1688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0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6"/>
            <a:ext cx="5389033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06373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86332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986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1"/>
            <a:ext cx="4011084" cy="4691063"/>
          </a:xfrm>
        </p:spPr>
        <p:txBody>
          <a:bodyPr/>
          <a:lstStyle>
            <a:lvl1pPr marL="0" indent="0">
              <a:buNone/>
              <a:defRPr sz="1313"/>
            </a:lvl1pPr>
            <a:lvl2pPr marL="428638" indent="0">
              <a:buNone/>
              <a:defRPr sz="1125"/>
            </a:lvl2pPr>
            <a:lvl3pPr marL="857277" indent="0">
              <a:buNone/>
              <a:defRPr sz="938"/>
            </a:lvl3pPr>
            <a:lvl4pPr marL="1285915" indent="0">
              <a:buNone/>
              <a:defRPr sz="844"/>
            </a:lvl4pPr>
            <a:lvl5pPr marL="1714553" indent="0">
              <a:buNone/>
              <a:defRPr sz="844"/>
            </a:lvl5pPr>
            <a:lvl6pPr marL="2143192" indent="0">
              <a:buNone/>
              <a:defRPr sz="844"/>
            </a:lvl6pPr>
            <a:lvl7pPr marL="2571830" indent="0">
              <a:buNone/>
              <a:defRPr sz="844"/>
            </a:lvl7pPr>
            <a:lvl8pPr marL="3000469" indent="0">
              <a:buNone/>
              <a:defRPr sz="844"/>
            </a:lvl8pPr>
            <a:lvl9pPr marL="3429107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9177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8638" indent="0">
              <a:buNone/>
              <a:defRPr sz="2625"/>
            </a:lvl2pPr>
            <a:lvl3pPr marL="857277" indent="0">
              <a:buNone/>
              <a:defRPr sz="2250"/>
            </a:lvl3pPr>
            <a:lvl4pPr marL="1285915" indent="0">
              <a:buNone/>
              <a:defRPr sz="1875"/>
            </a:lvl4pPr>
            <a:lvl5pPr marL="1714553" indent="0">
              <a:buNone/>
              <a:defRPr sz="1875"/>
            </a:lvl5pPr>
            <a:lvl6pPr marL="2143192" indent="0">
              <a:buNone/>
              <a:defRPr sz="1875"/>
            </a:lvl6pPr>
            <a:lvl7pPr marL="2571830" indent="0">
              <a:buNone/>
              <a:defRPr sz="1875"/>
            </a:lvl7pPr>
            <a:lvl8pPr marL="3000469" indent="0">
              <a:buNone/>
              <a:defRPr sz="1875"/>
            </a:lvl8pPr>
            <a:lvl9pPr marL="3429107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313"/>
            </a:lvl1pPr>
            <a:lvl2pPr marL="428638" indent="0">
              <a:buNone/>
              <a:defRPr sz="1125"/>
            </a:lvl2pPr>
            <a:lvl3pPr marL="857277" indent="0">
              <a:buNone/>
              <a:defRPr sz="938"/>
            </a:lvl3pPr>
            <a:lvl4pPr marL="1285915" indent="0">
              <a:buNone/>
              <a:defRPr sz="844"/>
            </a:lvl4pPr>
            <a:lvl5pPr marL="1714553" indent="0">
              <a:buNone/>
              <a:defRPr sz="844"/>
            </a:lvl5pPr>
            <a:lvl6pPr marL="2143192" indent="0">
              <a:buNone/>
              <a:defRPr sz="844"/>
            </a:lvl6pPr>
            <a:lvl7pPr marL="2571830" indent="0">
              <a:buNone/>
              <a:defRPr sz="844"/>
            </a:lvl7pPr>
            <a:lvl8pPr marL="3000469" indent="0">
              <a:buNone/>
              <a:defRPr sz="844"/>
            </a:lvl8pPr>
            <a:lvl9pPr marL="3429107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733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6934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1621" y="569915"/>
            <a:ext cx="2601383" cy="5653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5351" y="569915"/>
            <a:ext cx="7603067" cy="5653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18454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1" y="490957"/>
            <a:ext cx="2233782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58158754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30952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5891199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6303486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0614463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664700"/>
            <a:ext cx="8534400" cy="3532408"/>
          </a:xfrm>
        </p:spPr>
        <p:txBody>
          <a:bodyPr/>
          <a:lstStyle>
            <a:lvl1pPr marL="0" indent="0" algn="ctr">
              <a:buNone/>
              <a:defRPr/>
            </a:lvl1pPr>
            <a:lvl2pPr marL="609036" indent="0" algn="ctr">
              <a:buNone/>
              <a:defRPr/>
            </a:lvl2pPr>
            <a:lvl3pPr marL="1218072" indent="0" algn="ctr">
              <a:buNone/>
              <a:defRPr/>
            </a:lvl3pPr>
            <a:lvl4pPr marL="1827108" indent="0" algn="ctr">
              <a:buNone/>
              <a:defRPr/>
            </a:lvl4pPr>
            <a:lvl5pPr marL="2436144" indent="0" algn="ctr">
              <a:buNone/>
              <a:defRPr/>
            </a:lvl5pPr>
            <a:lvl6pPr marL="3045181" indent="0" algn="ctr">
              <a:buNone/>
              <a:defRPr/>
            </a:lvl6pPr>
            <a:lvl7pPr marL="3654217" indent="0" algn="ctr">
              <a:buNone/>
              <a:defRPr/>
            </a:lvl7pPr>
            <a:lvl8pPr marL="4263253" indent="0" algn="ctr">
              <a:buNone/>
              <a:defRPr/>
            </a:lvl8pPr>
            <a:lvl9pPr marL="4872289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75944"/>
            <a:ext cx="12192000" cy="1340768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26308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25025"/>
            <a:ext cx="10363200" cy="4192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5"/>
            <a:ext cx="5204949" cy="55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577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88755"/>
            <a:ext cx="5080000" cy="3911365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8755"/>
            <a:ext cx="5080000" cy="3911365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5"/>
            <a:ext cx="5204949" cy="55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69796"/>
            <a:ext cx="12192000" cy="92647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88233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9795"/>
            <a:ext cx="12192000" cy="1340768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5"/>
            <a:ext cx="5204949" cy="55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538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5"/>
            <a:ext cx="5204949" cy="55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2952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4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3"/>
            </a:lvl1pPr>
            <a:lvl2pPr marL="609036" indent="0">
              <a:buNone/>
              <a:defRPr sz="3730"/>
            </a:lvl2pPr>
            <a:lvl3pPr marL="1218072" indent="0">
              <a:buNone/>
              <a:defRPr sz="3197"/>
            </a:lvl3pPr>
            <a:lvl4pPr marL="1827108" indent="0">
              <a:buNone/>
              <a:defRPr sz="2664"/>
            </a:lvl4pPr>
            <a:lvl5pPr marL="2436144" indent="0">
              <a:buNone/>
              <a:defRPr sz="2664"/>
            </a:lvl5pPr>
            <a:lvl6pPr marL="3045181" indent="0">
              <a:buNone/>
              <a:defRPr sz="2664"/>
            </a:lvl6pPr>
            <a:lvl7pPr marL="3654217" indent="0">
              <a:buNone/>
              <a:defRPr sz="2664"/>
            </a:lvl7pPr>
            <a:lvl8pPr marL="4263253" indent="0">
              <a:buNone/>
              <a:defRPr sz="2664"/>
            </a:lvl8pPr>
            <a:lvl9pPr marL="4872289" indent="0">
              <a:buNone/>
              <a:defRPr sz="2664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725958"/>
          </a:xfrm>
        </p:spPr>
        <p:txBody>
          <a:bodyPr/>
          <a:lstStyle>
            <a:lvl1pPr marL="0" indent="0">
              <a:buNone/>
              <a:defRPr sz="1865"/>
            </a:lvl1pPr>
            <a:lvl2pPr marL="609036" indent="0">
              <a:buNone/>
              <a:defRPr sz="1599"/>
            </a:lvl2pPr>
            <a:lvl3pPr marL="1218072" indent="0">
              <a:buNone/>
              <a:defRPr sz="1332"/>
            </a:lvl3pPr>
            <a:lvl4pPr marL="1827108" indent="0">
              <a:buNone/>
              <a:defRPr sz="1199"/>
            </a:lvl4pPr>
            <a:lvl5pPr marL="2436144" indent="0">
              <a:buNone/>
              <a:defRPr sz="1199"/>
            </a:lvl5pPr>
            <a:lvl6pPr marL="3045181" indent="0">
              <a:buNone/>
              <a:defRPr sz="1199"/>
            </a:lvl6pPr>
            <a:lvl7pPr marL="3654217" indent="0">
              <a:buNone/>
              <a:defRPr sz="1199"/>
            </a:lvl7pPr>
            <a:lvl8pPr marL="4263253" indent="0">
              <a:buNone/>
              <a:defRPr sz="1199"/>
            </a:lvl8pPr>
            <a:lvl9pPr marL="4872289" indent="0">
              <a:buNone/>
              <a:defRPr sz="11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5"/>
            <a:ext cx="5204949" cy="55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8062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407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5"/>
            <a:ext cx="5204949" cy="55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25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7189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846"/>
            <a:ext cx="10515600" cy="13238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452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2" y="552122"/>
            <a:ext cx="10742399" cy="553999"/>
          </a:xfrm>
        </p:spPr>
        <p:txBody>
          <a:bodyPr anchor="b">
            <a:noAutofit/>
          </a:bodyPr>
          <a:lstStyle>
            <a:lvl1pPr>
              <a:defRPr sz="3194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20002" y="1080003"/>
            <a:ext cx="10742399" cy="488794"/>
          </a:xfrm>
        </p:spPr>
        <p:txBody>
          <a:bodyPr>
            <a:noAutofit/>
          </a:bodyPr>
          <a:lstStyle>
            <a:lvl1pPr marL="0" indent="0">
              <a:buNone/>
              <a:defRPr sz="2662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20000" y="2112963"/>
            <a:ext cx="10742400" cy="4020208"/>
          </a:xfrm>
        </p:spPr>
        <p:txBody>
          <a:bodyPr>
            <a:noAutofit/>
          </a:bodyPr>
          <a:lstStyle>
            <a:lvl1pPr marL="0" indent="0">
              <a:buNone/>
              <a:defRPr sz="2129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170316" y="6554247"/>
            <a:ext cx="953803" cy="24618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7A788FA-F864-4521-9DFD-AF03C9BFF3E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6AC82-7C58-462A-988C-DEAE5AD35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7" y="6216650"/>
            <a:ext cx="6604180" cy="336550"/>
          </a:xfrm>
        </p:spPr>
        <p:txBody>
          <a:bodyPr anchor="b">
            <a:normAutofit/>
          </a:bodyPr>
          <a:lstStyle>
            <a:lvl1pPr marL="0" indent="0">
              <a:buNone/>
              <a:defRPr sz="1331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652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74" y="384049"/>
            <a:ext cx="11362945" cy="8686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773" y="1609344"/>
            <a:ext cx="11362944" cy="4498849"/>
          </a:xfrm>
        </p:spPr>
        <p:txBody>
          <a:bodyPr>
            <a:noAutofit/>
          </a:bodyPr>
          <a:lstStyle>
            <a:lvl3pPr marL="794752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6" y="1295400"/>
            <a:ext cx="11362945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3773" y="6163056"/>
            <a:ext cx="11362944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399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9109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mal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0791" y="492158"/>
            <a:ext cx="11470420" cy="6574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791" y="1522597"/>
            <a:ext cx="11470420" cy="426459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998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31FEA8-A643-D043-9FCF-E682BF8B1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PRESENTED BY:</a:t>
            </a:r>
            <a:r>
              <a:rPr lang="en-US" sz="1399" b="0" dirty="0"/>
              <a:t> Thomas Powles </a:t>
            </a:r>
          </a:p>
        </p:txBody>
      </p:sp>
    </p:spTree>
    <p:extLst>
      <p:ext uri="{BB962C8B-B14F-4D97-AF65-F5344CB8AC3E}">
        <p14:creationId xmlns:p14="http://schemas.microsoft.com/office/powerpoint/2010/main" val="850792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6" y="1295400"/>
            <a:ext cx="11362945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1104" y="6163056"/>
            <a:ext cx="11365992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399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63091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6128" y="117957"/>
            <a:ext cx="11079747" cy="681212"/>
          </a:xfrm>
        </p:spPr>
        <p:txBody>
          <a:bodyPr wrap="square" anchor="b" anchorCtr="0">
            <a:spAutoFit/>
          </a:bodyPr>
          <a:lstStyle>
            <a:lvl1pPr>
              <a:defRPr sz="4263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128" y="1522905"/>
            <a:ext cx="11079747" cy="2392706"/>
          </a:xfrm>
        </p:spPr>
        <p:txBody>
          <a:bodyPr wrap="square" lIns="0" rIns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128" y="656959"/>
            <a:ext cx="11079747" cy="58432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0" indent="0">
              <a:buNone/>
              <a:defRPr kumimoji="0" sz="3197" b="0" i="0" u="none" strike="noStrike" kern="1200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6766" indent="0">
              <a:buNone/>
              <a:defRPr sz="1199"/>
            </a:lvl2pPr>
            <a:lvl3pPr marL="913532" indent="0">
              <a:buNone/>
              <a:defRPr sz="999"/>
            </a:lvl3pPr>
            <a:lvl4pPr marL="1370298" indent="0">
              <a:buNone/>
              <a:defRPr sz="899"/>
            </a:lvl4pPr>
            <a:lvl5pPr marL="1827063" indent="0">
              <a:buNone/>
              <a:defRPr sz="899"/>
            </a:lvl5pPr>
            <a:lvl6pPr marL="2283828" indent="0">
              <a:buNone/>
              <a:defRPr sz="899"/>
            </a:lvl6pPr>
            <a:lvl7pPr marL="2740593" indent="0">
              <a:buNone/>
              <a:defRPr sz="899"/>
            </a:lvl7pPr>
            <a:lvl8pPr marL="3197360" indent="0">
              <a:buNone/>
              <a:defRPr sz="899"/>
            </a:lvl8pPr>
            <a:lvl9pPr marL="3654126" indent="0">
              <a:buNone/>
              <a:defRPr sz="899"/>
            </a:lvl9pPr>
          </a:lstStyle>
          <a:p>
            <a:pPr marL="0" marR="0" lvl="0" indent="0" algn="l" defTabSz="9135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-1" y="6563752"/>
            <a:ext cx="11635873" cy="29424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buNone/>
              <a:defRPr kumimoji="0" lang="en-US" sz="1332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3532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680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6128" y="311185"/>
            <a:ext cx="11079747" cy="750975"/>
          </a:xfrm>
        </p:spPr>
        <p:txBody>
          <a:bodyPr wrap="square">
            <a:spAutoFit/>
          </a:bodyPr>
          <a:lstStyle>
            <a:lvl1pPr>
              <a:defRPr sz="4796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128" y="1522905"/>
            <a:ext cx="11079747" cy="2392706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6563752"/>
            <a:ext cx="12192000" cy="29424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buNone/>
              <a:defRPr kumimoji="0" lang="en-US" sz="133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3532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21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9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6827" indent="0">
              <a:spcBef>
                <a:spcPts val="0"/>
              </a:spcBef>
              <a:buNone/>
              <a:defRPr sz="1199"/>
            </a:lvl2pPr>
            <a:lvl3pPr marL="459998" indent="0">
              <a:spcBef>
                <a:spcPts val="0"/>
              </a:spcBef>
              <a:buNone/>
              <a:defRPr sz="1199"/>
            </a:lvl3pPr>
            <a:lvl4pPr marL="686825" indent="0">
              <a:spcBef>
                <a:spcPts val="0"/>
              </a:spcBef>
              <a:buNone/>
              <a:defRPr sz="1199"/>
            </a:lvl4pPr>
            <a:lvl5pPr marL="913653" indent="0">
              <a:spcBef>
                <a:spcPts val="0"/>
              </a:spcBef>
              <a:buNone/>
              <a:defRPr sz="1199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1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6827" indent="0">
              <a:spcBef>
                <a:spcPts val="0"/>
              </a:spcBef>
              <a:buNone/>
              <a:defRPr sz="1199"/>
            </a:lvl2pPr>
            <a:lvl3pPr marL="459998" indent="0">
              <a:spcBef>
                <a:spcPts val="0"/>
              </a:spcBef>
              <a:buNone/>
              <a:defRPr sz="1199"/>
            </a:lvl3pPr>
            <a:lvl4pPr marL="686825" indent="0">
              <a:spcBef>
                <a:spcPts val="0"/>
              </a:spcBef>
              <a:buNone/>
              <a:defRPr sz="1199"/>
            </a:lvl4pPr>
            <a:lvl5pPr marL="913653" indent="0">
              <a:spcBef>
                <a:spcPts val="0"/>
              </a:spcBef>
              <a:buNone/>
              <a:defRPr sz="1199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22164037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17" y="-4637"/>
            <a:ext cx="10972800" cy="10972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800"/>
            <a:ext cx="10972800" cy="40233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3043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800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99">
                <a:solidFill>
                  <a:srgbClr val="002557"/>
                </a:solidFill>
              </a:defRPr>
            </a:lvl1pPr>
            <a:lvl2pPr>
              <a:defRPr sz="899">
                <a:solidFill>
                  <a:srgbClr val="002557"/>
                </a:solidFill>
              </a:defRPr>
            </a:lvl2pPr>
            <a:lvl3pPr>
              <a:defRPr sz="899">
                <a:solidFill>
                  <a:srgbClr val="002557"/>
                </a:solidFill>
              </a:defRPr>
            </a:lvl3pPr>
            <a:lvl4pPr>
              <a:defRPr sz="899">
                <a:solidFill>
                  <a:srgbClr val="002557"/>
                </a:solidFill>
              </a:defRPr>
            </a:lvl4pPr>
            <a:lvl5pPr>
              <a:defRPr sz="899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875248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4171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88774-2DE2-4DF7-A005-8F93129D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FB708-FF0F-4AC0-9480-CA9CA0CBF8A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7C17EE4-BFC6-4FAB-9A79-03EE6F37C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111054"/>
            <a:ext cx="11548872" cy="5079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79061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4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C43CB7D7-9673-4498-98D1-32BA721D8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C4FC9A78-91EE-4AC0-B7FE-D2D7DB920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0C704BEA-E3F8-4673-81E1-B8DE9F336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1AB0D-557C-44A8-B198-D55BFF0951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0066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F581173E-9AB1-4249-98AA-A76DEACCE97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2262" y="4192954"/>
            <a:ext cx="11522071" cy="1366515"/>
          </a:xfrm>
        </p:spPr>
        <p:txBody>
          <a:bodyPr anchorCtr="1"/>
          <a:lstStyle>
            <a:lvl1pPr marL="0" indent="0" algn="ctr">
              <a:lnSpc>
                <a:spcPct val="100000"/>
              </a:lnSpc>
              <a:buNone/>
              <a:defRPr sz="1299">
                <a:solidFill>
                  <a:srgbClr val="FFFFFF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US"/>
              <a:t>Affiliations</a:t>
            </a:r>
          </a:p>
        </p:txBody>
      </p:sp>
    </p:spTree>
    <p:extLst>
      <p:ext uri="{BB962C8B-B14F-4D97-AF65-F5344CB8AC3E}">
        <p14:creationId xmlns:p14="http://schemas.microsoft.com/office/powerpoint/2010/main" val="1934332649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</p:spPr>
        <p:txBody>
          <a:bodyPr>
            <a:noAutofit/>
          </a:bodyPr>
          <a:lstStyle>
            <a:lvl1pPr marL="315368" indent="-315368">
              <a:lnSpc>
                <a:spcPct val="100000"/>
              </a:lnSpc>
              <a:buFont typeface="Arial" panose="020B0604020202020204" pitchFamily="34" charset="0"/>
              <a:buChar char="•"/>
              <a:defRPr sz="3200" baseline="0"/>
            </a:lvl1pPr>
            <a:lvl2pPr marL="920705" indent="-311135">
              <a:lnSpc>
                <a:spcPct val="100000"/>
              </a:lnSpc>
              <a:buFont typeface="Arial" panose="020B0604020202020204" pitchFamily="34" charset="0"/>
              <a:buChar char="–"/>
              <a:defRPr sz="3200"/>
            </a:lvl2pPr>
            <a:lvl3pPr marL="1530274" indent="-311135">
              <a:lnSpc>
                <a:spcPct val="100000"/>
              </a:lnSpc>
              <a:buSzPct val="70000"/>
              <a:buFont typeface="Wingdings" panose="05000000000000000000" pitchFamily="2" charset="2"/>
              <a:buChar char="Ø"/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5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580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ht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5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834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60768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260768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5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2657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345113"/>
            <a:ext cx="5608320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667" b="1">
                <a:solidFill>
                  <a:schemeClr val="accent1"/>
                </a:solidFill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84875"/>
            <a:ext cx="5608320" cy="3951288"/>
          </a:xfrm>
          <a:prstGeom prst="rect">
            <a:avLst/>
          </a:prstGeom>
        </p:spPr>
        <p:txBody>
          <a:bodyPr>
            <a:noAutofit/>
          </a:bodyPr>
          <a:lstStyle>
            <a:lvl1pPr marL="311135" indent="-311135">
              <a:buFont typeface="Arial" panose="020B0604020202020204" pitchFamily="34" charset="0"/>
              <a:buChar char="•"/>
              <a:defRPr sz="2667"/>
            </a:lvl1pPr>
            <a:lvl2pPr marL="920705" indent="-311135">
              <a:defRPr sz="2400"/>
            </a:lvl2pPr>
            <a:lvl3pPr marL="1530274" indent="-311135">
              <a:buFont typeface="Wingdings" panose="05000000000000000000" pitchFamily="2" charset="2"/>
              <a:buChar char="Ø"/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345113"/>
            <a:ext cx="5608320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667" b="1">
                <a:solidFill>
                  <a:schemeClr val="accent1"/>
                </a:solidFill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1984875"/>
            <a:ext cx="5608320" cy="3951288"/>
          </a:xfrm>
          <a:prstGeom prst="rect">
            <a:avLst/>
          </a:prstGeom>
        </p:spPr>
        <p:txBody>
          <a:bodyPr>
            <a:noAutofit/>
          </a:bodyPr>
          <a:lstStyle>
            <a:lvl1pPr marL="311135" indent="-311135">
              <a:buFont typeface="Arial" panose="020B0604020202020204" pitchFamily="34" charset="0"/>
              <a:buChar char="•"/>
              <a:defRPr sz="2667"/>
            </a:lvl1pPr>
            <a:lvl2pPr marL="920705" indent="-311135">
              <a:defRPr sz="2400"/>
            </a:lvl2pPr>
            <a:lvl3pPr marL="1530274" indent="-311135">
              <a:buFont typeface="Wingdings" panose="05000000000000000000" pitchFamily="2" charset="2"/>
              <a:buChar char="Ø"/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5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rgbClr val="09345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72116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5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158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osur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9113"/>
            <a:ext cx="121920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371600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840" y="57151"/>
            <a:ext cx="11704320" cy="990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243840" y="6356352"/>
            <a:ext cx="9997440" cy="365125"/>
          </a:xfrm>
        </p:spPr>
        <p:txBody>
          <a:bodyPr lIns="45720" bIns="0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946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9113"/>
            <a:ext cx="12192000" cy="687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585"/>
            <a:ext cx="121920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14272" y="914400"/>
            <a:ext cx="9363456" cy="4038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none"/>
        </p:style>
        <p:txBody>
          <a:bodyPr anchor="t">
            <a:noAutofit/>
          </a:bodyPr>
          <a:lstStyle>
            <a:lvl1pPr>
              <a:defRPr sz="53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95" y="5847080"/>
            <a:ext cx="222821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7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94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2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image" Target="../media/image15.jpg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1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8418" y="228601"/>
            <a:ext cx="10435167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425" tIns="49212" rIns="98425" bIns="492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8418" y="1962151"/>
            <a:ext cx="10435167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8425" tIns="49212" rIns="98425" bIns="492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7" descr="Macintosh HD:Users:marienl:Desktop:ƒ Lisa work:CC_PowerPoint:CC_S.jp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2" y="6450179"/>
            <a:ext cx="1752743" cy="26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62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885" r:id="rId14"/>
    <p:sldLayoutId id="2147483886" r:id="rId15"/>
  </p:sldLayoutIdLst>
  <p:txStyles>
    <p:titleStyle>
      <a:lvl1pPr algn="ctr" defTabSz="977900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977900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Geneva" charset="0"/>
          <a:cs typeface="Arial" charset="0"/>
        </a:defRPr>
      </a:lvl2pPr>
      <a:lvl3pPr algn="ctr" defTabSz="977900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Geneva" charset="0"/>
          <a:cs typeface="Arial" charset="0"/>
        </a:defRPr>
      </a:lvl3pPr>
      <a:lvl4pPr algn="ctr" defTabSz="977900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Geneva" charset="0"/>
          <a:cs typeface="Arial" charset="0"/>
        </a:defRPr>
      </a:lvl4pPr>
      <a:lvl5pPr algn="ctr" defTabSz="977900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Geneva" charset="0"/>
          <a:cs typeface="Arial" charset="0"/>
        </a:defRPr>
      </a:lvl5pPr>
      <a:lvl6pPr marL="457200" algn="ctr" defTabSz="977900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Geneva" charset="0"/>
          <a:cs typeface="Arial" charset="0"/>
        </a:defRPr>
      </a:lvl6pPr>
      <a:lvl7pPr marL="914400" algn="ctr" defTabSz="977900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Geneva" charset="0"/>
          <a:cs typeface="Arial" charset="0"/>
        </a:defRPr>
      </a:lvl7pPr>
      <a:lvl8pPr marL="1371600" algn="ctr" defTabSz="977900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Geneva" charset="0"/>
          <a:cs typeface="Arial" charset="0"/>
        </a:defRPr>
      </a:lvl8pPr>
      <a:lvl9pPr marL="1828800" algn="ctr" defTabSz="977900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Geneva" charset="0"/>
          <a:cs typeface="Arial" charset="0"/>
        </a:defRPr>
      </a:lvl9pPr>
    </p:titleStyle>
    <p:bodyStyle>
      <a:lvl1pPr marL="366713" indent="-366713" algn="l" defTabSz="9779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000" b="1">
          <a:solidFill>
            <a:srgbClr val="000000"/>
          </a:solidFill>
          <a:latin typeface="+mn-lt"/>
          <a:ea typeface="+mn-ea"/>
          <a:cs typeface="+mn-cs"/>
        </a:defRPr>
      </a:lvl1pPr>
      <a:lvl2pPr marL="795338" indent="-306388" algn="l" defTabSz="9779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-"/>
        <a:defRPr sz="3000" b="1">
          <a:solidFill>
            <a:srgbClr val="000000"/>
          </a:solidFill>
          <a:latin typeface="+mn-lt"/>
          <a:ea typeface="Geneva" pitchFamily="-84" charset="-128"/>
          <a:cs typeface="+mn-cs"/>
        </a:defRPr>
      </a:lvl2pPr>
      <a:lvl3pPr marL="1222375" indent="-244475" algn="l" defTabSz="9779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000" b="1">
          <a:solidFill>
            <a:srgbClr val="000000"/>
          </a:solidFill>
          <a:latin typeface="+mn-lt"/>
          <a:ea typeface="Geneva" pitchFamily="-84" charset="-128"/>
          <a:cs typeface="+mn-cs"/>
        </a:defRPr>
      </a:lvl3pPr>
      <a:lvl4pPr marL="1712913" indent="-246063" algn="l" defTabSz="9779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000" b="1">
          <a:solidFill>
            <a:srgbClr val="000000"/>
          </a:solidFill>
          <a:latin typeface="+mn-lt"/>
          <a:ea typeface="Geneva" pitchFamily="-84" charset="-128"/>
          <a:cs typeface="+mn-cs"/>
        </a:defRPr>
      </a:lvl4pPr>
      <a:lvl5pPr marL="2201863" indent="-244475" algn="l" defTabSz="9779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000" b="1">
          <a:solidFill>
            <a:srgbClr val="000000"/>
          </a:solidFill>
          <a:latin typeface="+mn-lt"/>
          <a:ea typeface="Geneva" pitchFamily="-84" charset="-128"/>
          <a:cs typeface="+mn-cs"/>
        </a:defRPr>
      </a:lvl5pPr>
      <a:lvl6pPr marL="2659063" indent="-244475" algn="l" defTabSz="9779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6pPr>
      <a:lvl7pPr marL="3116263" indent="-244475" algn="l" defTabSz="9779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7pPr>
      <a:lvl8pPr marL="3573463" indent="-244475" algn="l" defTabSz="9779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8pPr>
      <a:lvl9pPr marL="4030663" indent="-244475" algn="l" defTabSz="9779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4800" y="6356352"/>
            <a:ext cx="9997440" cy="365125"/>
          </a:xfrm>
          <a:prstGeom prst="rect">
            <a:avLst/>
          </a:prstGeom>
        </p:spPr>
        <p:txBody>
          <a:bodyPr vert="horz" lIns="45720" tIns="45720" rIns="91440" bIns="45720" rtlCol="0" anchor="b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PeerView.com-RGB@2x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021" y="6366691"/>
            <a:ext cx="1865376" cy="48768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idx="1"/>
          </p:nvPr>
        </p:nvSpPr>
        <p:spPr>
          <a:xfrm>
            <a:off x="304800" y="1382974"/>
            <a:ext cx="11582400" cy="4720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21920" y="101763"/>
            <a:ext cx="1194816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52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</p:sldLayoutIdLst>
  <p:txStyles>
    <p:titleStyle>
      <a:lvl1pPr algn="ctr" defTabSz="1219140" rtl="0" eaLnBrk="1" latinLnBrk="0" hangingPunct="1">
        <a:spcBef>
          <a:spcPct val="0"/>
        </a:spcBef>
        <a:buNone/>
        <a:defRPr sz="3200" b="1" kern="1200" baseline="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21914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66747" indent="-457178" algn="l" defTabSz="121914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676317" marR="0" indent="-457178" algn="l" defTabSz="121914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70000"/>
        <a:buFont typeface="Wingdings 2" panose="05020102010507070707" pitchFamily="18" charset="2"/>
        <a:buChar char="®"/>
        <a:tabLst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493" indent="-304784" algn="l" defTabSz="121914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062" indent="-304784" algn="l" defTabSz="121914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84D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185" y="4921097"/>
            <a:ext cx="2373575" cy="237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343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kern="1200" cap="none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9250" indent="-3492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4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8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2860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27" y="365125"/>
            <a:ext cx="115281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27" y="1825625"/>
            <a:ext cx="11528146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654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Calibri"/>
          <a:ea typeface="+mn-ea"/>
          <a:cs typeface="Calibri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Calibri"/>
          <a:ea typeface="+mn-ea"/>
          <a:cs typeface="Calibri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Calibri"/>
          <a:ea typeface="+mn-ea"/>
          <a:cs typeface="Calibri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Calibri"/>
          <a:ea typeface="+mn-ea"/>
          <a:cs typeface="Calibri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9601200" y="4648200"/>
            <a:ext cx="2590801" cy="2209800"/>
            <a:chOff x="9601200" y="4648200"/>
            <a:chExt cx="2590801" cy="2209800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35" b="19355"/>
            <a:stretch/>
          </p:blipFill>
          <p:spPr>
            <a:xfrm>
              <a:off x="10058401" y="4953000"/>
              <a:ext cx="2133600" cy="1905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 userDrawn="1"/>
          </p:nvSpPr>
          <p:spPr>
            <a:xfrm>
              <a:off x="9601200" y="4648200"/>
              <a:ext cx="2590800" cy="2209800"/>
            </a:xfrm>
            <a:prstGeom prst="rect">
              <a:avLst/>
            </a:prstGeom>
            <a:solidFill>
              <a:schemeClr val="tx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5907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kern="1200" cap="none" baseline="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40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8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2860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5555" y="215900"/>
            <a:ext cx="10124323" cy="1208278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555" y="1603565"/>
            <a:ext cx="10124323" cy="3501836"/>
          </a:xfrm>
          <a:prstGeom prst="rect">
            <a:avLst/>
          </a:prstGeom>
          <a:noFill/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0537" y="6380810"/>
            <a:ext cx="32456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Shilpa Gupta, MD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6419" y="122029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 i="0" baseline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B862E-C070-C64F-87F7-901CFF621B33}"/>
              </a:ext>
            </a:extLst>
          </p:cNvPr>
          <p:cNvSpPr txBox="1"/>
          <p:nvPr userDrawn="1"/>
        </p:nvSpPr>
        <p:spPr>
          <a:xfrm>
            <a:off x="10429878" y="6515103"/>
            <a:ext cx="184731" cy="507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69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8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</p:sldLayoutIdLst>
  <p:hf sldNum="0" hd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3599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217" rtl="0" eaLnBrk="1" latinLnBrk="0" hangingPunct="1">
        <a:lnSpc>
          <a:spcPct val="90000"/>
        </a:lnSpc>
        <a:spcBef>
          <a:spcPts val="1000"/>
        </a:spcBef>
        <a:spcAft>
          <a:spcPts val="300"/>
        </a:spcAft>
        <a:buFont typeface="Arial" panose="020B0604020202020204" pitchFamily="34" charset="0"/>
        <a:buNone/>
        <a:defRPr sz="2699" b="1" i="0" kern="1200">
          <a:solidFill>
            <a:schemeClr val="tx2"/>
          </a:solidFill>
          <a:latin typeface="Georgia" panose="02040502050405020303" pitchFamily="18" charset="0"/>
          <a:ea typeface="+mn-ea"/>
          <a:cs typeface="+mn-cs"/>
        </a:defRPr>
      </a:lvl1pPr>
      <a:lvl2pPr marL="0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5555" y="215900"/>
            <a:ext cx="10124323" cy="1208278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555" y="1603565"/>
            <a:ext cx="10124323" cy="3501836"/>
          </a:xfrm>
          <a:prstGeom prst="rect">
            <a:avLst/>
          </a:prstGeom>
          <a:noFill/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0537" y="6380810"/>
            <a:ext cx="32456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Shilpa Gupta, MD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6419" y="122029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 i="0" baseline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B862E-C070-C64F-87F7-901CFF621B33}"/>
              </a:ext>
            </a:extLst>
          </p:cNvPr>
          <p:cNvSpPr txBox="1"/>
          <p:nvPr userDrawn="1"/>
        </p:nvSpPr>
        <p:spPr>
          <a:xfrm>
            <a:off x="10429878" y="6515103"/>
            <a:ext cx="184731" cy="507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69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2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6" r:id="rId8"/>
  </p:sldLayoutIdLst>
  <p:hf sldNum="0" hd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3599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217" rtl="0" eaLnBrk="1" latinLnBrk="0" hangingPunct="1">
        <a:lnSpc>
          <a:spcPct val="90000"/>
        </a:lnSpc>
        <a:spcBef>
          <a:spcPts val="1000"/>
        </a:spcBef>
        <a:spcAft>
          <a:spcPts val="300"/>
        </a:spcAft>
        <a:buFont typeface="Arial" panose="020B0604020202020204" pitchFamily="34" charset="0"/>
        <a:buNone/>
        <a:defRPr sz="2699" b="1" i="0" kern="1200">
          <a:solidFill>
            <a:schemeClr val="tx2"/>
          </a:solidFill>
          <a:latin typeface="Georgia" panose="02040502050405020303" pitchFamily="18" charset="0"/>
          <a:ea typeface="+mn-ea"/>
          <a:cs typeface="+mn-cs"/>
        </a:defRPr>
      </a:lvl1pPr>
      <a:lvl2pPr marL="0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5352" y="569913"/>
            <a:ext cx="10407649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5352" y="1906589"/>
            <a:ext cx="10407649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00037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428638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+mj-lt"/>
          <a:ea typeface="+mj-ea"/>
          <a:cs typeface="+mj-cs"/>
        </a:defRPr>
      </a:lvl1pPr>
      <a:lvl2pPr marL="404825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607238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809650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1012063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1440701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869340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2297977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2726616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403337" indent="-303619" algn="l" defTabSz="428638" rtl="0" fontAlgn="base" hangingPunct="0">
        <a:lnSpc>
          <a:spcPct val="112000"/>
        </a:lnSpc>
        <a:spcBef>
          <a:spcPct val="0"/>
        </a:spcBef>
        <a:spcAft>
          <a:spcPts val="1336"/>
        </a:spcAft>
        <a:buClr>
          <a:srgbClr val="000000"/>
        </a:buClr>
        <a:buSzPct val="45000"/>
        <a:buFont typeface="StarSymbol" charset="0"/>
        <a:buChar char="●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808162" indent="-267899" algn="l" defTabSz="428638" rtl="0" fontAlgn="base" hangingPunct="0">
        <a:lnSpc>
          <a:spcPct val="112000"/>
        </a:lnSpc>
        <a:spcBef>
          <a:spcPct val="0"/>
        </a:spcBef>
        <a:spcAft>
          <a:spcPts val="1067"/>
        </a:spcAft>
        <a:buClr>
          <a:srgbClr val="000000"/>
        </a:buClr>
        <a:buSzPct val="75000"/>
        <a:buFont typeface="StarSymbol" charset="0"/>
        <a:buChar char="–"/>
        <a:defRPr sz="2625">
          <a:solidFill>
            <a:srgbClr val="000000"/>
          </a:solidFill>
          <a:latin typeface="+mn-lt"/>
          <a:ea typeface="+mn-ea"/>
          <a:cs typeface="+mn-cs"/>
        </a:defRPr>
      </a:lvl2pPr>
      <a:lvl3pPr marL="1212987" indent="-202412" algn="l" defTabSz="428638" rtl="0" fontAlgn="base" hangingPunct="0">
        <a:lnSpc>
          <a:spcPct val="112000"/>
        </a:lnSpc>
        <a:spcBef>
          <a:spcPct val="0"/>
        </a:spcBef>
        <a:spcAft>
          <a:spcPts val="797"/>
        </a:spcAft>
        <a:buClr>
          <a:srgbClr val="000000"/>
        </a:buClr>
        <a:buSzPct val="45000"/>
        <a:buFont typeface="StarSymbol" charset="0"/>
        <a:buChar char="●"/>
        <a:defRPr sz="2250">
          <a:solidFill>
            <a:srgbClr val="000000"/>
          </a:solidFill>
          <a:latin typeface="+mn-lt"/>
          <a:ea typeface="+mn-ea"/>
          <a:cs typeface="+mn-cs"/>
        </a:defRPr>
      </a:lvl3pPr>
      <a:lvl4pPr marL="1617812" indent="-200924" algn="l" defTabSz="428638" rtl="0" fontAlgn="base" hangingPunct="0">
        <a:lnSpc>
          <a:spcPct val="112000"/>
        </a:lnSpc>
        <a:spcBef>
          <a:spcPct val="0"/>
        </a:spcBef>
        <a:spcAft>
          <a:spcPts val="539"/>
        </a:spcAft>
        <a:buClr>
          <a:srgbClr val="000000"/>
        </a:buClr>
        <a:buSzPct val="75000"/>
        <a:buFont typeface="StarSymbol" charset="0"/>
        <a:buChar char="–"/>
        <a:defRPr sz="1875">
          <a:solidFill>
            <a:srgbClr val="000000"/>
          </a:solidFill>
          <a:latin typeface="+mn-lt"/>
          <a:ea typeface="+mn-ea"/>
          <a:cs typeface="+mn-cs"/>
        </a:defRPr>
      </a:lvl4pPr>
      <a:lvl5pPr marL="2022638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5pPr>
      <a:lvl6pPr marL="2451276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6pPr>
      <a:lvl7pPr marL="2879914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7pPr>
      <a:lvl8pPr marL="3308552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8pPr>
      <a:lvl9pPr marL="3737191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38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77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915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53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92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830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469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07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6238560"/>
            <a:ext cx="12198050" cy="628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276103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363200" cy="365313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863510" y="6119510"/>
            <a:ext cx="5204949" cy="55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9163051" y="7917469"/>
            <a:ext cx="269626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8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3D009E-6153-234E-A3F7-30E2F33789A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56355" y="5941982"/>
            <a:ext cx="1709323" cy="6492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391403-AA08-384C-BF6A-9AE5185F6540}"/>
              </a:ext>
            </a:extLst>
          </p:cNvPr>
          <p:cNvCxnSpPr/>
          <p:nvPr userDrawn="1"/>
        </p:nvCxnSpPr>
        <p:spPr>
          <a:xfrm>
            <a:off x="0" y="5740827"/>
            <a:ext cx="12192000" cy="0"/>
          </a:xfrm>
          <a:prstGeom prst="line">
            <a:avLst/>
          </a:prstGeom>
          <a:ln w="28575">
            <a:solidFill>
              <a:srgbClr val="003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34562B-2B03-9147-82B7-0AEE8B619A26}"/>
              </a:ext>
            </a:extLst>
          </p:cNvPr>
          <p:cNvCxnSpPr/>
          <p:nvPr userDrawn="1"/>
        </p:nvCxnSpPr>
        <p:spPr>
          <a:xfrm>
            <a:off x="0" y="6850121"/>
            <a:ext cx="12192000" cy="0"/>
          </a:xfrm>
          <a:prstGeom prst="line">
            <a:avLst/>
          </a:prstGeom>
          <a:ln w="28575">
            <a:solidFill>
              <a:srgbClr val="003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E062017-9353-F444-9B5C-7A41DA61AFB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10443669" y="5927387"/>
            <a:ext cx="1391977" cy="68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7" r:id="rId16"/>
    <p:sldLayoutId id="2147483839" r:id="rId17"/>
    <p:sldLayoutId id="2147483840" r:id="rId18"/>
    <p:sldLayoutId id="2147483841" r:id="rId19"/>
    <p:sldLayoutId id="2147483842" r:id="rId2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96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3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3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3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3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609036" algn="l" rtl="0" eaLnBrk="1" fontAlgn="base" hangingPunct="1">
        <a:spcBef>
          <a:spcPct val="0"/>
        </a:spcBef>
        <a:spcAft>
          <a:spcPct val="0"/>
        </a:spcAft>
        <a:defRPr sz="4263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1218072" algn="l" rtl="0" eaLnBrk="1" fontAlgn="base" hangingPunct="1">
        <a:spcBef>
          <a:spcPct val="0"/>
        </a:spcBef>
        <a:spcAft>
          <a:spcPct val="0"/>
        </a:spcAft>
        <a:defRPr sz="4263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827108" algn="l" rtl="0" eaLnBrk="1" fontAlgn="base" hangingPunct="1">
        <a:spcBef>
          <a:spcPct val="0"/>
        </a:spcBef>
        <a:spcAft>
          <a:spcPct val="0"/>
        </a:spcAft>
        <a:defRPr sz="4263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2436144" algn="l" rtl="0" eaLnBrk="1" fontAlgn="base" hangingPunct="1">
        <a:spcBef>
          <a:spcPct val="0"/>
        </a:spcBef>
        <a:spcAft>
          <a:spcPct val="0"/>
        </a:spcAft>
        <a:defRPr sz="4263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456777" indent="-456777" algn="l" rtl="0" eaLnBrk="1" fontAlgn="base" hangingPunct="1">
        <a:spcBef>
          <a:spcPct val="20000"/>
        </a:spcBef>
        <a:spcAft>
          <a:spcPct val="0"/>
        </a:spcAft>
        <a:buChar char="•"/>
        <a:defRPr sz="3197">
          <a:solidFill>
            <a:schemeClr val="tx1"/>
          </a:solidFill>
          <a:latin typeface="+mn-lt"/>
          <a:ea typeface="+mn-ea"/>
          <a:cs typeface="+mn-cs"/>
        </a:defRPr>
      </a:lvl1pPr>
      <a:lvl2pPr marL="989684" indent="-380648" algn="l" rtl="0" eaLnBrk="1" fontAlgn="base" hangingPunct="1">
        <a:spcBef>
          <a:spcPct val="20000"/>
        </a:spcBef>
        <a:spcAft>
          <a:spcPct val="0"/>
        </a:spcAft>
        <a:buChar char="–"/>
        <a:defRPr sz="2664">
          <a:solidFill>
            <a:schemeClr val="tx1"/>
          </a:solidFill>
          <a:latin typeface="+mn-lt"/>
          <a:ea typeface="+mn-ea"/>
        </a:defRPr>
      </a:lvl2pPr>
      <a:lvl3pPr marL="1522590" indent="-304518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2131626" indent="-304518" algn="l" rtl="0" eaLnBrk="1" fontAlgn="base" hangingPunct="1">
        <a:spcBef>
          <a:spcPct val="20000"/>
        </a:spcBef>
        <a:spcAft>
          <a:spcPct val="0"/>
        </a:spcAft>
        <a:defRPr sz="2664">
          <a:solidFill>
            <a:schemeClr val="tx1"/>
          </a:solidFill>
          <a:latin typeface="+mn-lt"/>
          <a:ea typeface="+mn-ea"/>
        </a:defRPr>
      </a:lvl4pPr>
      <a:lvl5pPr marL="2740663" indent="-304518" algn="l" rtl="0" eaLnBrk="1" fontAlgn="base" hangingPunct="1">
        <a:spcBef>
          <a:spcPct val="20000"/>
        </a:spcBef>
        <a:spcAft>
          <a:spcPct val="0"/>
        </a:spcAft>
        <a:buChar char="»"/>
        <a:defRPr sz="2664">
          <a:solidFill>
            <a:schemeClr val="tx1"/>
          </a:solidFill>
          <a:latin typeface="+mn-lt"/>
          <a:ea typeface="+mn-ea"/>
        </a:defRPr>
      </a:lvl5pPr>
      <a:lvl6pPr marL="3349699" indent="-304518" algn="l" rtl="0" eaLnBrk="1" fontAlgn="base" hangingPunct="1">
        <a:spcBef>
          <a:spcPct val="20000"/>
        </a:spcBef>
        <a:spcAft>
          <a:spcPct val="0"/>
        </a:spcAft>
        <a:buChar char="»"/>
        <a:defRPr sz="2664">
          <a:solidFill>
            <a:schemeClr val="tx1"/>
          </a:solidFill>
          <a:latin typeface="+mn-lt"/>
          <a:ea typeface="+mn-ea"/>
        </a:defRPr>
      </a:lvl6pPr>
      <a:lvl7pPr marL="3958735" indent="-304518" algn="l" rtl="0" eaLnBrk="1" fontAlgn="base" hangingPunct="1">
        <a:spcBef>
          <a:spcPct val="20000"/>
        </a:spcBef>
        <a:spcAft>
          <a:spcPct val="0"/>
        </a:spcAft>
        <a:buChar char="»"/>
        <a:defRPr sz="2664">
          <a:solidFill>
            <a:schemeClr val="tx1"/>
          </a:solidFill>
          <a:latin typeface="+mn-lt"/>
          <a:ea typeface="+mn-ea"/>
        </a:defRPr>
      </a:lvl7pPr>
      <a:lvl8pPr marL="4567771" indent="-304518" algn="l" rtl="0" eaLnBrk="1" fontAlgn="base" hangingPunct="1">
        <a:spcBef>
          <a:spcPct val="20000"/>
        </a:spcBef>
        <a:spcAft>
          <a:spcPct val="0"/>
        </a:spcAft>
        <a:buChar char="»"/>
        <a:defRPr sz="2664">
          <a:solidFill>
            <a:schemeClr val="tx1"/>
          </a:solidFill>
          <a:latin typeface="+mn-lt"/>
          <a:ea typeface="+mn-ea"/>
        </a:defRPr>
      </a:lvl8pPr>
      <a:lvl9pPr marL="5176807" indent="-304518" algn="l" rtl="0" eaLnBrk="1" fontAlgn="base" hangingPunct="1">
        <a:spcBef>
          <a:spcPct val="20000"/>
        </a:spcBef>
        <a:spcAft>
          <a:spcPct val="0"/>
        </a:spcAft>
        <a:buChar char="»"/>
        <a:defRPr sz="266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10.wdp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12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5.png"/><Relationship Id="rId11" Type="http://schemas.microsoft.com/office/2007/relationships/hdphoto" Target="../media/hdphoto9.wdp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6.wdp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7.xml"/><Relationship Id="rId6" Type="http://schemas.microsoft.com/office/2007/relationships/hdphoto" Target="../media/hdphoto20.wdp"/><Relationship Id="rId5" Type="http://schemas.openxmlformats.org/officeDocument/2006/relationships/image" Target="../media/image63.png"/><Relationship Id="rId4" Type="http://schemas.microsoft.com/office/2007/relationships/hdphoto" Target="../media/hdphoto19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7.xml"/><Relationship Id="rId5" Type="http://schemas.microsoft.com/office/2007/relationships/hdphoto" Target="../media/hdphoto23.wdp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5B9149D-91CD-4510-8624-E84FBE59F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16" y="2095833"/>
            <a:ext cx="11630526" cy="653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</a:rPr>
              <a:t>                             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4263" y="3519693"/>
            <a:ext cx="8943474" cy="2819399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en-US" sz="2400" b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0" dirty="0">
                <a:solidFill>
                  <a:srgbClr val="002060"/>
                </a:solidFill>
              </a:rPr>
              <a:t>Shilpa Gupta, M.D.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0" dirty="0">
                <a:solidFill>
                  <a:srgbClr val="002060"/>
                </a:solidFill>
              </a:rPr>
              <a:t>Clinical Professor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0" dirty="0">
                <a:solidFill>
                  <a:srgbClr val="002060"/>
                </a:solidFill>
              </a:rPr>
              <a:t>Cleveland Clinic Lerner College of Medicine at CWRU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0" dirty="0">
                <a:solidFill>
                  <a:srgbClr val="002060"/>
                </a:solidFill>
              </a:rPr>
              <a:t>Director, Genitourinary Oncology Program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0" dirty="0">
                <a:solidFill>
                  <a:srgbClr val="002060"/>
                </a:solidFill>
              </a:rPr>
              <a:t>Cleveland Clinic Taussig Cancer Institute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b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0" dirty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0724CA-3660-93DE-5134-DA242AB1E18D}"/>
              </a:ext>
            </a:extLst>
          </p:cNvPr>
          <p:cNvSpPr txBox="1"/>
          <p:nvPr/>
        </p:nvSpPr>
        <p:spPr>
          <a:xfrm>
            <a:off x="192505" y="2269154"/>
            <a:ext cx="11630525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/>
              </a:rPr>
              <a:t>Year in Review — Clinical Investigator Perspectives on the Most Relevant New Datasets and Advances in Bladder Cancer Edition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22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04955-818F-D9FA-D46D-B10ED38D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09" y="660270"/>
            <a:ext cx="7381434" cy="276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3923A-47F1-24AA-6F9B-11A2F5161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026" y="3537527"/>
            <a:ext cx="8725886" cy="285998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D4C8D2-BC4C-430A-7249-045B9D0194A0}"/>
              </a:ext>
            </a:extLst>
          </p:cNvPr>
          <p:cNvSpPr txBox="1"/>
          <p:nvPr/>
        </p:nvSpPr>
        <p:spPr>
          <a:xfrm>
            <a:off x="9836730" y="6497570"/>
            <a:ext cx="2170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Catto JWF et al. ESMO 2023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B54666BA-5E74-188F-85B8-2370F699BA22}"/>
              </a:ext>
            </a:extLst>
          </p:cNvPr>
          <p:cNvSpPr/>
          <p:nvPr/>
        </p:nvSpPr>
        <p:spPr>
          <a:xfrm>
            <a:off x="7815543" y="1154545"/>
            <a:ext cx="2021187" cy="131156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Efficacy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C75F058-EC56-8D07-83B6-738F71C3C2C3}"/>
              </a:ext>
            </a:extLst>
          </p:cNvPr>
          <p:cNvSpPr/>
          <p:nvPr/>
        </p:nvSpPr>
        <p:spPr>
          <a:xfrm>
            <a:off x="9411855" y="1837273"/>
            <a:ext cx="1791854" cy="16002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339226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10A700-274C-08BB-98D2-F931DAE53D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3"/>
            <a:ext cx="11947525" cy="990600"/>
          </a:xfrm>
        </p:spPr>
        <p:txBody>
          <a:bodyPr/>
          <a:lstStyle/>
          <a:p>
            <a:r>
              <a:rPr lang="en-US" sz="3200" kern="0" dirty="0">
                <a:solidFill>
                  <a:srgbClr val="002060"/>
                </a:solidFill>
                <a:latin typeface="Arial"/>
                <a:sym typeface="Arial"/>
              </a:rPr>
              <a:t>TAR-210: Erdafitinib Intravesical Delivery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1" name="Google Shape;3191;p90">
            <a:extLst>
              <a:ext uri="{FF2B5EF4-FFF2-40B4-BE49-F238E27FC236}">
                <a16:creationId xmlns:a16="http://schemas.microsoft.com/office/drawing/2014/main" id="{764CC7D7-30DC-1029-9226-C69D0736DC9F}"/>
              </a:ext>
            </a:extLst>
          </p:cNvPr>
          <p:cNvSpPr txBox="1">
            <a:spLocks/>
          </p:cNvSpPr>
          <p:nvPr/>
        </p:nvSpPr>
        <p:spPr>
          <a:xfrm>
            <a:off x="4710990" y="6365023"/>
            <a:ext cx="102656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121900" bIns="6093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>
              <a:buSzPts val="1400"/>
              <a:defRPr/>
            </a:pPr>
            <a:r>
              <a:rPr lang="en-US" sz="1067" dirty="0"/>
              <a:t>. </a:t>
            </a:r>
          </a:p>
          <a:p>
            <a:pPr defTabSz="1219140">
              <a:buSzPts val="1400"/>
              <a:defRPr/>
            </a:pPr>
            <a:r>
              <a:rPr lang="en-US" sz="1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Vilaseca A et al. ESMO 2023. LBA104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6C1B23-C82E-9340-8521-E41934347776}"/>
              </a:ext>
            </a:extLst>
          </p:cNvPr>
          <p:cNvSpPr/>
          <p:nvPr/>
        </p:nvSpPr>
        <p:spPr>
          <a:xfrm>
            <a:off x="247671" y="1445928"/>
            <a:ext cx="11702671" cy="3937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>
              <a:defRPr/>
            </a:pPr>
            <a:endParaRPr lang="en-US" dirty="0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713E0F4-DEFC-70A3-E0FD-02DA10CF3686}"/>
              </a:ext>
            </a:extLst>
          </p:cNvPr>
          <p:cNvGrpSpPr/>
          <p:nvPr/>
        </p:nvGrpSpPr>
        <p:grpSpPr>
          <a:xfrm>
            <a:off x="6341768" y="1575483"/>
            <a:ext cx="5685729" cy="3882380"/>
            <a:chOff x="4756324" y="699484"/>
            <a:chExt cx="4264297" cy="291178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20E71E5-59AE-4C8B-E343-1E70E131970B}"/>
                </a:ext>
              </a:extLst>
            </p:cNvPr>
            <p:cNvGrpSpPr/>
            <p:nvPr/>
          </p:nvGrpSpPr>
          <p:grpSpPr>
            <a:xfrm>
              <a:off x="7084929" y="1524295"/>
              <a:ext cx="1935692" cy="2084517"/>
              <a:chOff x="6940782" y="1512716"/>
              <a:chExt cx="1935692" cy="2084517"/>
            </a:xfrm>
          </p:grpSpPr>
          <p:sp>
            <p:nvSpPr>
              <p:cNvPr id="5" name="Rectangle: Rounded Corners 42">
                <a:extLst>
                  <a:ext uri="{FF2B5EF4-FFF2-40B4-BE49-F238E27FC236}">
                    <a16:creationId xmlns:a16="http://schemas.microsoft.com/office/drawing/2014/main" id="{131057A2-0B8C-C0BC-20E6-44020FCF59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40782" y="1512716"/>
                <a:ext cx="1935692" cy="2084517"/>
              </a:xfrm>
              <a:prstGeom prst="roundRect">
                <a:avLst>
                  <a:gd name="adj" fmla="val 9169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 anchorCtr="0"/>
              <a:lstStyle/>
              <a:p>
                <a:pPr algn="ctr" defTabSz="457178">
                  <a:defRPr/>
                </a:pPr>
                <a:r>
                  <a:rPr 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 2</a:t>
                </a:r>
                <a:br>
                  <a:rPr 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Dose Expansion</a:t>
                </a:r>
              </a:p>
              <a:p>
                <a:pPr algn="ctr" defTabSz="457178">
                  <a:defRPr/>
                </a:pPr>
                <a:endPara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78">
                  <a:defRPr/>
                </a:pPr>
                <a:endParaRPr lang="en-US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78">
                  <a:defRPr/>
                </a:pPr>
                <a:endParaRPr lang="en-US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78">
                  <a:defRPr/>
                </a:pPr>
                <a:endParaRPr lang="en-US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78">
                  <a:defRPr/>
                </a:pPr>
                <a:endParaRPr lang="en-US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78">
                  <a:defRPr/>
                </a:pPr>
                <a:endParaRPr lang="en-US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78">
                  <a:defRPr/>
                </a:pPr>
                <a:endParaRPr lang="en-US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78">
                  <a:defRPr/>
                </a:pPr>
                <a:endParaRPr lang="en-US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78">
                  <a:defRPr/>
                </a:pPr>
                <a:endParaRPr lang="en-US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D2FD43-D42A-68C8-09E3-76B5ACC4F0B3}"/>
                  </a:ext>
                </a:extLst>
              </p:cNvPr>
              <p:cNvSpPr txBox="1"/>
              <p:nvPr/>
            </p:nvSpPr>
            <p:spPr>
              <a:xfrm>
                <a:off x="7031933" y="3018222"/>
                <a:ext cx="1748822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78">
                  <a:defRPr/>
                </a:pP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Expansion of both </a:t>
                </a:r>
                <a:b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dose levels</a:t>
                </a:r>
                <a:endParaRPr lang="en-GB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A32611C-66D9-F4DC-FEE3-90BB9993397F}"/>
                  </a:ext>
                </a:extLst>
              </p:cNvPr>
              <p:cNvSpPr/>
              <p:nvPr/>
            </p:nvSpPr>
            <p:spPr>
              <a:xfrm>
                <a:off x="7125015" y="2054746"/>
                <a:ext cx="1565781" cy="344775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 defTabSz="457178">
                  <a:defRPr/>
                </a:pPr>
                <a:r>
                  <a:rPr lang="en-GB" sz="16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Expansion Cohort 1</a:t>
                </a:r>
                <a:endParaRPr lang="en-GB" sz="1600" b="1" baseline="30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220CCBE-2CFC-0D72-E6E2-6AF75AA2AF2B}"/>
                  </a:ext>
                </a:extLst>
              </p:cNvPr>
              <p:cNvSpPr/>
              <p:nvPr/>
            </p:nvSpPr>
            <p:spPr>
              <a:xfrm>
                <a:off x="7125013" y="2488357"/>
                <a:ext cx="1565781" cy="344775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 defTabSz="457178">
                  <a:defRPr/>
                </a:pPr>
                <a:r>
                  <a:rPr lang="en-GB" sz="16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Expansion Cohort 3</a:t>
                </a:r>
                <a:endParaRPr lang="en-GB" sz="1600" b="1" baseline="30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20">
              <a:extLst>
                <a:ext uri="{FF2B5EF4-FFF2-40B4-BE49-F238E27FC236}">
                  <a16:creationId xmlns:a16="http://schemas.microsoft.com/office/drawing/2014/main" id="{0811479F-8B0E-F7E4-8323-16BBBD218F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71603" y="1526752"/>
              <a:ext cx="2133442" cy="2084517"/>
            </a:xfrm>
            <a:prstGeom prst="roundRect">
              <a:avLst>
                <a:gd name="adj" fmla="val 916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 defTabSz="457178">
                <a:defRPr/>
              </a:pP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1</a:t>
              </a:r>
              <a:b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Dose Escalation</a:t>
              </a:r>
            </a:p>
            <a:p>
              <a:pPr algn="ctr" defTabSz="457178">
                <a:defRPr/>
              </a:pP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178">
                <a:defRPr/>
              </a:pP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178">
                <a:defRPr/>
              </a:pP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178">
                <a:defRPr/>
              </a:pP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178">
                <a:defRPr/>
              </a:pPr>
              <a:endParaRPr 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178">
                <a:defRPr/>
              </a:pPr>
              <a:endParaRPr 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178">
                <a:defRPr/>
              </a:pPr>
              <a:endParaRPr 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178">
                <a:defRPr/>
              </a:pPr>
              <a:endParaRPr 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178">
                <a:defRPr/>
              </a:pPr>
              <a:endParaRPr 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329DD2-FCCA-099B-E98F-4E721A07750A}"/>
                </a:ext>
              </a:extLst>
            </p:cNvPr>
            <p:cNvSpPr/>
            <p:nvPr/>
          </p:nvSpPr>
          <p:spPr>
            <a:xfrm>
              <a:off x="5712610" y="2027668"/>
              <a:ext cx="1100563" cy="370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>
                <a:defRPr/>
              </a:pPr>
              <a:r>
                <a:rPr lang="en-GB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TAR-210-D </a:t>
              </a:r>
              <a:br>
                <a:rPr lang="en-GB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Dose level 2</a:t>
              </a:r>
              <a:endParaRPr lang="en-GB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D243A0-1412-63CA-169B-D5415CAA2303}"/>
                </a:ext>
              </a:extLst>
            </p:cNvPr>
            <p:cNvSpPr/>
            <p:nvPr/>
          </p:nvSpPr>
          <p:spPr>
            <a:xfrm>
              <a:off x="4854467" y="2471986"/>
              <a:ext cx="1278315" cy="37017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>
                <a:defRPr/>
              </a:pPr>
              <a:r>
                <a:rPr lang="en-GB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TAR-210-B </a:t>
              </a:r>
              <a:br>
                <a:rPr lang="en-GB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Dose level 1 </a:t>
              </a:r>
              <a:endParaRPr lang="en-GB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Connector: Elbow 46">
              <a:extLst>
                <a:ext uri="{FF2B5EF4-FFF2-40B4-BE49-F238E27FC236}">
                  <a16:creationId xmlns:a16="http://schemas.microsoft.com/office/drawing/2014/main" id="{763F0FA8-1564-BDFC-6A2F-F4E5BCD1DC10}"/>
                </a:ext>
              </a:extLst>
            </p:cNvPr>
            <p:cNvCxnSpPr>
              <a:cxnSpLocks/>
              <a:stCxn id="14" idx="0"/>
              <a:endCxn id="13" idx="1"/>
            </p:cNvCxnSpPr>
            <p:nvPr/>
          </p:nvCxnSpPr>
          <p:spPr>
            <a:xfrm rot="5400000" flipH="1" flipV="1">
              <a:off x="5473503" y="2232880"/>
              <a:ext cx="259228" cy="218985"/>
            </a:xfrm>
            <a:prstGeom prst="bentConnector2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273705-9008-2406-8677-1BD366E7CEA3}"/>
                </a:ext>
              </a:extLst>
            </p:cNvPr>
            <p:cNvSpPr txBox="1"/>
            <p:nvPr/>
          </p:nvSpPr>
          <p:spPr>
            <a:xfrm>
              <a:off x="4756324" y="2897613"/>
              <a:ext cx="2148721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2976" indent="-150276" defTabSz="457178">
                <a:buFont typeface="Arial" panose="020B0604020202020204" pitchFamily="34" charset="0"/>
                <a:buChar char="•"/>
                <a:defRPr/>
              </a:pPr>
              <a:r>
                <a:rPr lang="en-GB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Non-RC patients: Cohort 1 </a:t>
              </a:r>
              <a:br>
                <a:rPr lang="en-GB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cohort 3 combined</a:t>
              </a:r>
            </a:p>
            <a:p>
              <a:pPr marL="162976" indent="-150276" defTabSz="457178">
                <a:buFont typeface="Arial" panose="020B0604020202020204" pitchFamily="34" charset="0"/>
                <a:buChar char="•"/>
                <a:defRPr/>
              </a:pPr>
              <a:r>
                <a:rPr lang="en-GB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Placement every 3 mo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D0F2A2-CFCA-7FB4-3275-32F910F792A2}"/>
                </a:ext>
              </a:extLst>
            </p:cNvPr>
            <p:cNvSpPr txBox="1"/>
            <p:nvPr/>
          </p:nvSpPr>
          <p:spPr>
            <a:xfrm>
              <a:off x="4881230" y="2019385"/>
              <a:ext cx="52322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78">
                <a:defRPr/>
              </a:pPr>
              <a:r>
                <a:rPr lang="en-GB" sz="1600" b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GB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OIN</a:t>
              </a:r>
              <a:endParaRPr lang="en-GB" sz="16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2DBF27-AF47-0B3B-00A9-B0579A65F19D}"/>
                </a:ext>
              </a:extLst>
            </p:cNvPr>
            <p:cNvSpPr txBox="1"/>
            <p:nvPr/>
          </p:nvSpPr>
          <p:spPr>
            <a:xfrm>
              <a:off x="5194437" y="699484"/>
              <a:ext cx="3224906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178">
                <a:defRPr/>
              </a:pP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Treatment for up to 1 y if recurrence-free (cohort 1) or CR (cohort 3)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6FC781-F136-FB57-6657-7B44F00B5D1A}"/>
              </a:ext>
            </a:extLst>
          </p:cNvPr>
          <p:cNvGrpSpPr/>
          <p:nvPr/>
        </p:nvGrpSpPr>
        <p:grpSpPr>
          <a:xfrm>
            <a:off x="3145035" y="1412830"/>
            <a:ext cx="2844591" cy="4703276"/>
            <a:chOff x="3145032" y="1412828"/>
            <a:chExt cx="2844590" cy="470327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4" name="Rectangle: Rounded Corners 17">
              <a:extLst>
                <a:ext uri="{FF2B5EF4-FFF2-40B4-BE49-F238E27FC236}">
                  <a16:creationId xmlns:a16="http://schemas.microsoft.com/office/drawing/2014/main" id="{FA323208-9F1E-1CFE-B369-86FF9302620D}"/>
                </a:ext>
              </a:extLst>
            </p:cNvPr>
            <p:cNvSpPr>
              <a:spLocks/>
            </p:cNvSpPr>
            <p:nvPr/>
          </p:nvSpPr>
          <p:spPr>
            <a:xfrm>
              <a:off x="3145033" y="1412828"/>
              <a:ext cx="2844588" cy="2552861"/>
            </a:xfrm>
            <a:prstGeom prst="roundRect">
              <a:avLst>
                <a:gd name="adj" fmla="val 6915"/>
              </a:avLst>
            </a:prstGeom>
            <a:solidFill>
              <a:srgbClr val="FFFF00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36000" tIns="9144" rIns="36000" rtlCol="0" anchor="t"/>
            <a:lstStyle/>
            <a:p>
              <a:pPr algn="ctr" defTabSz="457178">
                <a:spcAft>
                  <a:spcPts val="300"/>
                </a:spcAft>
                <a:defRPr/>
              </a:pPr>
              <a:r>
                <a:rPr lang="sv-SE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Cohort 1</a:t>
              </a:r>
            </a:p>
            <a:p>
              <a:pPr marL="171442" indent="-171442" defTabSz="457178">
                <a:buFont typeface="Arial" panose="020B0604020202020204" pitchFamily="34" charset="0"/>
                <a:buChar char="•"/>
                <a:defRPr/>
              </a:pPr>
              <a:r>
                <a:rPr lang="sv-SE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High-risk NMIBC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(high-grade Ta/T1, no CIS, papillary only),</a:t>
              </a:r>
              <a:r>
                <a:rPr lang="sv-SE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sv-SE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BCG-experienced/</a:t>
              </a:r>
              <a:b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unresponsive and not receiving RC</a:t>
              </a:r>
            </a:p>
            <a:p>
              <a:pPr marL="171442" indent="-171442" defTabSz="457178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TURBT with 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 resection 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all visible disease prior to treatment</a:t>
              </a:r>
            </a:p>
          </p:txBody>
        </p:sp>
        <p:sp>
          <p:nvSpPr>
            <p:cNvPr id="25" name="Rectangle: Rounded Corners 18">
              <a:extLst>
                <a:ext uri="{FF2B5EF4-FFF2-40B4-BE49-F238E27FC236}">
                  <a16:creationId xmlns:a16="http://schemas.microsoft.com/office/drawing/2014/main" id="{D7EE7D02-25F3-944D-051E-3078F0E691CB}"/>
                </a:ext>
              </a:extLst>
            </p:cNvPr>
            <p:cNvSpPr>
              <a:spLocks/>
            </p:cNvSpPr>
            <p:nvPr/>
          </p:nvSpPr>
          <p:spPr>
            <a:xfrm>
              <a:off x="3145032" y="4232279"/>
              <a:ext cx="2844590" cy="1883826"/>
            </a:xfrm>
            <a:prstGeom prst="roundRect">
              <a:avLst>
                <a:gd name="adj" fmla="val 9158"/>
              </a:avLst>
            </a:prstGeom>
            <a:solidFill>
              <a:srgbClr val="FFFF00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36000" tIns="9144" rIns="36000" rtlCol="0" anchor="t"/>
            <a:lstStyle/>
            <a:p>
              <a:pPr algn="ctr" defTabSz="457178">
                <a:spcAft>
                  <a:spcPts val="300"/>
                </a:spcAft>
                <a:defRPr/>
              </a:pPr>
              <a:r>
                <a:rPr lang="sv-SE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Cohort 3</a:t>
              </a:r>
            </a:p>
            <a:p>
              <a:pPr marL="171442" indent="-171442" defTabSz="457178">
                <a:buFont typeface="Arial" panose="020B0604020202020204" pitchFamily="34" charset="0"/>
                <a:buChar char="•"/>
                <a:defRPr/>
              </a:pPr>
              <a:r>
                <a:rPr lang="sv-SE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Intermediate-risk NMIBC</a:t>
              </a:r>
              <a:r>
                <a:rPr lang="sv-SE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recurrent, history of low-grade only Ta/T1 disease</a:t>
              </a:r>
            </a:p>
            <a:p>
              <a:pPr marL="171442" indent="-171442" defTabSz="457178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Visible</a:t>
              </a:r>
              <a:r>
                <a:rPr lang="sv-SE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target lesions </a:t>
              </a:r>
              <a:r>
                <a:rPr lang="sv-SE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prior to treatment (chemoablation design)</a:t>
              </a:r>
              <a:endPara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1A7C8BA-7AA7-7B85-28A6-802754989A23}"/>
              </a:ext>
            </a:extLst>
          </p:cNvPr>
          <p:cNvSpPr txBox="1"/>
          <p:nvPr/>
        </p:nvSpPr>
        <p:spPr>
          <a:xfrm>
            <a:off x="121920" y="2489490"/>
            <a:ext cx="2744605" cy="2779356"/>
          </a:xfrm>
          <a:prstGeom prst="roundRect">
            <a:avLst>
              <a:gd name="adj" fmla="val 6520"/>
            </a:avLst>
          </a:prstGeom>
          <a:solidFill>
            <a:srgbClr val="00206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0" rtlCol="0" anchor="ctr" anchorCtr="0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b="1" i="0" u="none" strike="noStrike" cap="none" spc="0" normalizeH="0" baseline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457178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OpenSans"/>
              </a:rPr>
              <a:t>Molecular Eligibility</a:t>
            </a:r>
          </a:p>
          <a:p>
            <a:pPr defTabSz="457178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OpenSans"/>
            </a:endParaRPr>
          </a:p>
          <a:p>
            <a:pPr marL="171442" indent="-171442" algn="l" defTabSz="457178">
              <a:spcAft>
                <a:spcPts val="533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OpenSans"/>
              </a:rPr>
              <a:t>Local or central fresh/ archival tissue-based testing by NGS or PCR</a:t>
            </a:r>
          </a:p>
          <a:p>
            <a:pPr defTabSz="457178">
              <a:spcAft>
                <a:spcPts val="533"/>
              </a:spcAft>
              <a:defRPr/>
            </a:pPr>
            <a:r>
              <a:rPr lang="en-US" sz="16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OpenSans"/>
              </a:rPr>
              <a:t>OR</a:t>
            </a:r>
          </a:p>
          <a:p>
            <a:pPr marL="171442" indent="-171442" algn="l" defTabSz="457178"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OpenSans"/>
              </a:rPr>
              <a:t>Urine cell-free DNA NGS testing</a:t>
            </a:r>
            <a:endParaRPr lang="en-US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7" name="Elbow Connector 86">
            <a:extLst>
              <a:ext uri="{FF2B5EF4-FFF2-40B4-BE49-F238E27FC236}">
                <a16:creationId xmlns:a16="http://schemas.microsoft.com/office/drawing/2014/main" id="{F29C76FC-FF67-8BE7-F748-9DF34CA2390A}"/>
              </a:ext>
            </a:extLst>
          </p:cNvPr>
          <p:cNvCxnSpPr>
            <a:cxnSpLocks/>
            <a:stCxn id="29" idx="3"/>
            <a:endCxn id="24" idx="1"/>
          </p:cNvCxnSpPr>
          <p:nvPr/>
        </p:nvCxnSpPr>
        <p:spPr>
          <a:xfrm flipV="1">
            <a:off x="2866527" y="2689259"/>
            <a:ext cx="278509" cy="1189908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2689DB0A-4743-0447-F313-65BAE7061E1B}"/>
              </a:ext>
            </a:extLst>
          </p:cNvPr>
          <p:cNvCxnSpPr>
            <a:cxnSpLocks/>
            <a:stCxn id="29" idx="3"/>
            <a:endCxn id="25" idx="1"/>
          </p:cNvCxnSpPr>
          <p:nvPr/>
        </p:nvCxnSpPr>
        <p:spPr>
          <a:xfrm>
            <a:off x="2866527" y="3879169"/>
            <a:ext cx="278508" cy="1295025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93">
            <a:extLst>
              <a:ext uri="{FF2B5EF4-FFF2-40B4-BE49-F238E27FC236}">
                <a16:creationId xmlns:a16="http://schemas.microsoft.com/office/drawing/2014/main" id="{21FE5BF5-5BDE-AB25-787C-8D20C8700718}"/>
              </a:ext>
            </a:extLst>
          </p:cNvPr>
          <p:cNvCxnSpPr>
            <a:cxnSpLocks/>
            <a:stCxn id="24" idx="3"/>
            <a:endCxn id="12" idx="1"/>
          </p:cNvCxnSpPr>
          <p:nvPr/>
        </p:nvCxnSpPr>
        <p:spPr>
          <a:xfrm>
            <a:off x="5989626" y="2689261"/>
            <a:ext cx="372513" cy="137892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>
            <a:extLst>
              <a:ext uri="{FF2B5EF4-FFF2-40B4-BE49-F238E27FC236}">
                <a16:creationId xmlns:a16="http://schemas.microsoft.com/office/drawing/2014/main" id="{2C74E742-C0BC-B7AE-5D5A-515363D1A8B7}"/>
              </a:ext>
            </a:extLst>
          </p:cNvPr>
          <p:cNvCxnSpPr>
            <a:cxnSpLocks/>
            <a:stCxn id="25" idx="3"/>
            <a:endCxn id="12" idx="1"/>
          </p:cNvCxnSpPr>
          <p:nvPr/>
        </p:nvCxnSpPr>
        <p:spPr>
          <a:xfrm flipV="1">
            <a:off x="5989626" y="4068187"/>
            <a:ext cx="372513" cy="1106007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EC306C55-C3B5-9784-16EF-5BA807EFFEB0}"/>
              </a:ext>
            </a:extLst>
          </p:cNvPr>
          <p:cNvCxnSpPr>
            <a:cxnSpLocks/>
            <a:stCxn id="12" idx="3"/>
            <a:endCxn id="5" idx="1"/>
          </p:cNvCxnSpPr>
          <p:nvPr/>
        </p:nvCxnSpPr>
        <p:spPr>
          <a:xfrm flipV="1">
            <a:off x="9206728" y="4064911"/>
            <a:ext cx="239845" cy="32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B36C4D6-EF2F-7DDD-0071-CF21CD9E9F37}"/>
              </a:ext>
            </a:extLst>
          </p:cNvPr>
          <p:cNvSpPr txBox="1"/>
          <p:nvPr/>
        </p:nvSpPr>
        <p:spPr>
          <a:xfrm>
            <a:off x="6295830" y="5631981"/>
            <a:ext cx="5604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165" defTabSz="1219110">
              <a:defRPr/>
            </a:pPr>
            <a:r>
              <a:rPr lang="en-US" sz="1600" b="1" dirty="0">
                <a:solidFill>
                  <a:srgbClr val="002060"/>
                </a:solidFill>
              </a:rPr>
              <a:t>Primary endpoint: </a:t>
            </a:r>
            <a:r>
              <a:rPr lang="en-US" sz="1600" dirty="0">
                <a:solidFill>
                  <a:srgbClr val="002060"/>
                </a:solidFill>
              </a:rPr>
              <a:t>safety (AEs, AE severity, DLT)</a:t>
            </a:r>
          </a:p>
        </p:txBody>
      </p:sp>
    </p:spTree>
    <p:extLst>
      <p:ext uri="{BB962C8B-B14F-4D97-AF65-F5344CB8AC3E}">
        <p14:creationId xmlns:p14="http://schemas.microsoft.com/office/powerpoint/2010/main" val="2644823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42900" y="1476376"/>
            <a:ext cx="11506200" cy="4286251"/>
          </a:xfrm>
          <a:custGeom>
            <a:avLst/>
            <a:gdLst/>
            <a:ahLst/>
            <a:cxnLst/>
            <a:rect l="l" t="t" r="r" b="b"/>
            <a:pathLst>
              <a:path w="11506200" h="4286250">
                <a:moveTo>
                  <a:pt x="11506200" y="0"/>
                </a:moveTo>
                <a:lnTo>
                  <a:pt x="0" y="0"/>
                </a:lnTo>
                <a:lnTo>
                  <a:pt x="0" y="4286250"/>
                </a:lnTo>
                <a:lnTo>
                  <a:pt x="11506200" y="4286250"/>
                </a:lnTo>
                <a:lnTo>
                  <a:pt x="11506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4">
              <a:defRPr/>
            </a:pPr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86668" y="1702439"/>
            <a:ext cx="3006091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 defTabSz="914354">
              <a:spcBef>
                <a:spcPts val="125"/>
              </a:spcBef>
              <a:defRPr/>
            </a:pPr>
            <a:r>
              <a:rPr sz="1600" b="1" spc="80" dirty="0">
                <a:solidFill>
                  <a:schemeClr val="tx2"/>
                </a:solidFill>
              </a:rPr>
              <a:t>Urine</a:t>
            </a:r>
            <a:r>
              <a:rPr sz="1600" b="1" spc="-51" dirty="0">
                <a:solidFill>
                  <a:schemeClr val="tx2"/>
                </a:solidFill>
              </a:rPr>
              <a:t> </a:t>
            </a:r>
            <a:r>
              <a:rPr sz="1600" b="1" spc="55" dirty="0">
                <a:solidFill>
                  <a:schemeClr val="tx2"/>
                </a:solidFill>
              </a:rPr>
              <a:t>Concentration</a:t>
            </a:r>
            <a:endParaRPr sz="1600" dirty="0">
              <a:solidFill>
                <a:schemeClr val="tx2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95707" y="5161980"/>
            <a:ext cx="7854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354">
              <a:spcBef>
                <a:spcPts val="100"/>
              </a:spcBef>
              <a:tabLst>
                <a:tab pos="335898" algn="l"/>
                <a:tab pos="600681" algn="l"/>
              </a:tabLst>
              <a:defRPr/>
            </a:pPr>
            <a:r>
              <a:rPr sz="1200" dirty="0"/>
              <a:t>1	8	15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780152" y="5161980"/>
            <a:ext cx="1974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354">
              <a:spcBef>
                <a:spcPts val="100"/>
              </a:spcBef>
              <a:defRPr/>
            </a:pPr>
            <a:r>
              <a:rPr sz="1200" dirty="0"/>
              <a:t>90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633603" y="5150294"/>
            <a:ext cx="4143373" cy="489173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00339" algn="ctr" defTabSz="914354">
              <a:spcBef>
                <a:spcPts val="195"/>
              </a:spcBef>
              <a:tabLst>
                <a:tab pos="925785" algn="l"/>
                <a:tab pos="1579167" algn="l"/>
              </a:tabLst>
              <a:defRPr/>
            </a:pPr>
            <a:r>
              <a:rPr sz="1333" dirty="0"/>
              <a:t>29	43	57</a:t>
            </a:r>
          </a:p>
          <a:p>
            <a:pPr marL="12700" algn="ctr" defTabSz="914354">
              <a:spcBef>
                <a:spcPts val="95"/>
              </a:spcBef>
              <a:defRPr/>
            </a:pPr>
            <a:r>
              <a:rPr sz="1600" b="1" dirty="0">
                <a:solidFill>
                  <a:srgbClr val="002060"/>
                </a:solidFill>
              </a:rPr>
              <a:t>Treatment Day (Cycle 1)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524711" y="3023377"/>
            <a:ext cx="1733805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 defTabSz="914354">
              <a:spcBef>
                <a:spcPts val="125"/>
              </a:spcBef>
              <a:defRPr/>
            </a:pPr>
            <a:r>
              <a:rPr sz="1200" b="1" spc="-5" dirty="0">
                <a:solidFill>
                  <a:srgbClr val="003479"/>
                </a:solidFill>
              </a:rPr>
              <a:t>TAR-210-D</a:t>
            </a:r>
            <a:br>
              <a:rPr lang="en-CA" sz="1200" b="1" spc="180" dirty="0">
                <a:solidFill>
                  <a:srgbClr val="003479"/>
                </a:solidFill>
              </a:rPr>
            </a:br>
            <a:r>
              <a:rPr sz="1200" b="1" spc="5" dirty="0">
                <a:solidFill>
                  <a:srgbClr val="003479"/>
                </a:solidFill>
              </a:rPr>
              <a:t>(n</a:t>
            </a:r>
            <a:r>
              <a:rPr lang="en-US" sz="1200" b="1" spc="5" dirty="0">
                <a:solidFill>
                  <a:srgbClr val="003479"/>
                </a:solidFill>
              </a:rPr>
              <a:t> </a:t>
            </a:r>
            <a:r>
              <a:rPr sz="1200" b="1" spc="5" dirty="0">
                <a:solidFill>
                  <a:srgbClr val="003479"/>
                </a:solidFill>
              </a:rPr>
              <a:t>=</a:t>
            </a:r>
            <a:r>
              <a:rPr lang="en-US" sz="1200" b="1" spc="5" dirty="0">
                <a:solidFill>
                  <a:srgbClr val="003479"/>
                </a:solidFill>
              </a:rPr>
              <a:t> </a:t>
            </a:r>
            <a:r>
              <a:rPr sz="1200" b="1" spc="5" dirty="0">
                <a:solidFill>
                  <a:srgbClr val="003479"/>
                </a:solidFill>
              </a:rPr>
              <a:t>6)</a:t>
            </a:r>
            <a:endParaRPr sz="1200" dirty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65941" y="1920305"/>
            <a:ext cx="436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354">
              <a:spcBef>
                <a:spcPts val="100"/>
              </a:spcBef>
              <a:defRPr/>
            </a:pPr>
            <a:r>
              <a:rPr sz="1200" dirty="0"/>
              <a:t>3</a:t>
            </a:r>
            <a:r>
              <a:rPr lang="en-CA" sz="1200" dirty="0"/>
              <a:t>,</a:t>
            </a:r>
            <a:r>
              <a:rPr sz="1200" dirty="0"/>
              <a:t>500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486537" y="4893375"/>
            <a:ext cx="11303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354">
              <a:spcBef>
                <a:spcPts val="100"/>
              </a:spcBef>
              <a:defRPr/>
            </a:pPr>
            <a:r>
              <a:rPr sz="1200" spc="-115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7987" y="2344993"/>
            <a:ext cx="444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354">
              <a:spcBef>
                <a:spcPts val="100"/>
              </a:spcBef>
              <a:defRPr/>
            </a:pPr>
            <a:r>
              <a:rPr sz="1200" dirty="0"/>
              <a:t>3</a:t>
            </a:r>
            <a:r>
              <a:rPr lang="en-CA" sz="1200" dirty="0"/>
              <a:t>,</a:t>
            </a:r>
            <a:r>
              <a:rPr sz="1200" dirty="0"/>
              <a:t>000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64592" y="3194369"/>
            <a:ext cx="43814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354">
              <a:spcBef>
                <a:spcPts val="100"/>
              </a:spcBef>
              <a:defRPr/>
            </a:pPr>
            <a:r>
              <a:rPr sz="1200" dirty="0"/>
              <a:t>2</a:t>
            </a:r>
            <a:r>
              <a:rPr lang="en-CA" sz="1200" dirty="0"/>
              <a:t>,</a:t>
            </a:r>
            <a:r>
              <a:rPr sz="1200" dirty="0"/>
              <a:t>000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175951" y="4043997"/>
            <a:ext cx="42679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354">
              <a:spcBef>
                <a:spcPts val="100"/>
              </a:spcBef>
              <a:defRPr/>
            </a:pPr>
            <a:r>
              <a:rPr sz="1200" dirty="0"/>
              <a:t>1</a:t>
            </a:r>
            <a:r>
              <a:rPr lang="en-CA" sz="1200" dirty="0"/>
              <a:t>,</a:t>
            </a:r>
            <a:r>
              <a:rPr sz="1200" dirty="0"/>
              <a:t>000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319533" y="4469129"/>
            <a:ext cx="2825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354">
              <a:spcBef>
                <a:spcPts val="100"/>
              </a:spcBef>
              <a:defRPr/>
            </a:pPr>
            <a:r>
              <a:rPr sz="1200" dirty="0"/>
              <a:t>500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17217" y="1920307"/>
            <a:ext cx="359073" cy="3099368"/>
          </a:xfrm>
          <a:prstGeom prst="rect">
            <a:avLst/>
          </a:prstGeom>
        </p:spPr>
        <p:txBody>
          <a:bodyPr vert="vert270" wrap="square" lIns="0" tIns="22860" rIns="0" bIns="0" rtlCol="0">
            <a:spAutoFit/>
          </a:bodyPr>
          <a:lstStyle/>
          <a:p>
            <a:pPr algn="ctr" defTabSz="914354">
              <a:lnSpc>
                <a:spcPts val="1435"/>
              </a:lnSpc>
              <a:spcBef>
                <a:spcPts val="180"/>
              </a:spcBef>
              <a:defRPr/>
            </a:pPr>
            <a:r>
              <a:rPr sz="1333" b="1" dirty="0"/>
              <a:t>Concentration of Erdafitinib,</a:t>
            </a:r>
          </a:p>
          <a:p>
            <a:pPr marL="10160" algn="ctr" defTabSz="914354">
              <a:lnSpc>
                <a:spcPts val="1431"/>
              </a:lnSpc>
              <a:defRPr/>
            </a:pPr>
            <a:r>
              <a:rPr lang="en-US" sz="1333" b="1" dirty="0"/>
              <a:t>M</a:t>
            </a:r>
            <a:r>
              <a:rPr sz="1333" b="1" dirty="0"/>
              <a:t>ean (SD), ng/mL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162053" y="3619184"/>
            <a:ext cx="44068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354">
              <a:spcBef>
                <a:spcPts val="100"/>
              </a:spcBef>
              <a:defRPr/>
            </a:pPr>
            <a:r>
              <a:rPr sz="1200" dirty="0"/>
              <a:t>1</a:t>
            </a:r>
            <a:r>
              <a:rPr lang="en-CA" sz="1200" dirty="0"/>
              <a:t>,</a:t>
            </a:r>
            <a:r>
              <a:rPr sz="1200" dirty="0"/>
              <a:t>500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143637" y="2770125"/>
            <a:ext cx="4591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354">
              <a:spcBef>
                <a:spcPts val="100"/>
              </a:spcBef>
              <a:defRPr/>
            </a:pPr>
            <a:r>
              <a:rPr sz="1200" dirty="0"/>
              <a:t>2</a:t>
            </a:r>
            <a:r>
              <a:rPr lang="en-CA" sz="1200" dirty="0"/>
              <a:t>,</a:t>
            </a:r>
            <a:r>
              <a:rPr sz="1200" dirty="0"/>
              <a:t>500</a:t>
            </a:r>
          </a:p>
        </p:txBody>
      </p:sp>
      <p:grpSp>
        <p:nvGrpSpPr>
          <p:cNvPr id="22" name="object 22"/>
          <p:cNvGrpSpPr/>
          <p:nvPr/>
        </p:nvGrpSpPr>
        <p:grpSpPr>
          <a:xfrm>
            <a:off x="1627252" y="1989073"/>
            <a:ext cx="4311651" cy="3093720"/>
            <a:chOff x="1627251" y="1989073"/>
            <a:chExt cx="4311650" cy="3093720"/>
          </a:xfrm>
        </p:grpSpPr>
        <p:sp>
          <p:nvSpPr>
            <p:cNvPr id="23" name="object 23"/>
            <p:cNvSpPr/>
            <p:nvPr/>
          </p:nvSpPr>
          <p:spPr>
            <a:xfrm>
              <a:off x="1681226" y="1995423"/>
              <a:ext cx="4251325" cy="3081020"/>
            </a:xfrm>
            <a:custGeom>
              <a:avLst/>
              <a:gdLst/>
              <a:ahLst/>
              <a:cxnLst/>
              <a:rect l="l" t="t" r="r" b="b"/>
              <a:pathLst>
                <a:path w="4251325" h="3081020">
                  <a:moveTo>
                    <a:pt x="0" y="3029077"/>
                  </a:moveTo>
                  <a:lnTo>
                    <a:pt x="4251071" y="3029077"/>
                  </a:lnTo>
                </a:path>
                <a:path w="4251325" h="3081020">
                  <a:moveTo>
                    <a:pt x="714375" y="3080893"/>
                  </a:moveTo>
                  <a:lnTo>
                    <a:pt x="714375" y="3029077"/>
                  </a:lnTo>
                </a:path>
                <a:path w="4251325" h="3081020">
                  <a:moveTo>
                    <a:pt x="1352550" y="3080893"/>
                  </a:moveTo>
                  <a:lnTo>
                    <a:pt x="1352550" y="3029077"/>
                  </a:lnTo>
                </a:path>
                <a:path w="4251325" h="3081020">
                  <a:moveTo>
                    <a:pt x="2000250" y="3080893"/>
                  </a:moveTo>
                  <a:lnTo>
                    <a:pt x="2000250" y="3029077"/>
                  </a:lnTo>
                </a:path>
                <a:path w="4251325" h="3081020">
                  <a:moveTo>
                    <a:pt x="2638425" y="3080893"/>
                  </a:moveTo>
                  <a:lnTo>
                    <a:pt x="2638425" y="3029077"/>
                  </a:lnTo>
                </a:path>
                <a:path w="4251325" h="3081020">
                  <a:moveTo>
                    <a:pt x="400050" y="3080893"/>
                  </a:moveTo>
                  <a:lnTo>
                    <a:pt x="400050" y="3029077"/>
                  </a:lnTo>
                </a:path>
                <a:path w="4251325" h="3081020">
                  <a:moveTo>
                    <a:pt x="76200" y="3080893"/>
                  </a:moveTo>
                  <a:lnTo>
                    <a:pt x="76200" y="3029077"/>
                  </a:lnTo>
                </a:path>
                <a:path w="4251325" h="3081020">
                  <a:moveTo>
                    <a:pt x="4143375" y="3080893"/>
                  </a:moveTo>
                  <a:lnTo>
                    <a:pt x="4143375" y="3029077"/>
                  </a:lnTo>
                </a:path>
                <a:path w="4251325" h="3081020">
                  <a:moveTo>
                    <a:pt x="9525" y="3032125"/>
                  </a:moveTo>
                  <a:lnTo>
                    <a:pt x="9525" y="0"/>
                  </a:lnTo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747901" y="3957700"/>
              <a:ext cx="4086225" cy="1028700"/>
            </a:xfrm>
            <a:custGeom>
              <a:avLst/>
              <a:gdLst/>
              <a:ahLst/>
              <a:cxnLst/>
              <a:rect l="l" t="t" r="r" b="b"/>
              <a:pathLst>
                <a:path w="4086225" h="1028700">
                  <a:moveTo>
                    <a:pt x="0" y="1028700"/>
                  </a:moveTo>
                  <a:lnTo>
                    <a:pt x="95250" y="717550"/>
                  </a:lnTo>
                  <a:lnTo>
                    <a:pt x="190626" y="371475"/>
                  </a:lnTo>
                  <a:lnTo>
                    <a:pt x="330454" y="196850"/>
                  </a:lnTo>
                  <a:lnTo>
                    <a:pt x="651256" y="82550"/>
                  </a:lnTo>
                  <a:lnTo>
                    <a:pt x="1289939" y="69850"/>
                  </a:lnTo>
                  <a:lnTo>
                    <a:pt x="1934972" y="15875"/>
                  </a:lnTo>
                  <a:lnTo>
                    <a:pt x="2570479" y="25400"/>
                  </a:lnTo>
                  <a:lnTo>
                    <a:pt x="3215513" y="0"/>
                  </a:lnTo>
                  <a:lnTo>
                    <a:pt x="4086225" y="9525"/>
                  </a:lnTo>
                </a:path>
              </a:pathLst>
            </a:custGeom>
            <a:ln w="1270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757426" y="2995675"/>
              <a:ext cx="4086225" cy="2000250"/>
            </a:xfrm>
            <a:custGeom>
              <a:avLst/>
              <a:gdLst/>
              <a:ahLst/>
              <a:cxnLst/>
              <a:rect l="l" t="t" r="r" b="b"/>
              <a:pathLst>
                <a:path w="4086225" h="2000250">
                  <a:moveTo>
                    <a:pt x="0" y="2000250"/>
                  </a:moveTo>
                  <a:lnTo>
                    <a:pt x="85851" y="1025525"/>
                  </a:lnTo>
                  <a:lnTo>
                    <a:pt x="174879" y="473075"/>
                  </a:lnTo>
                  <a:lnTo>
                    <a:pt x="314706" y="130175"/>
                  </a:lnTo>
                  <a:lnTo>
                    <a:pt x="642238" y="304800"/>
                  </a:lnTo>
                  <a:lnTo>
                    <a:pt x="1275080" y="0"/>
                  </a:lnTo>
                  <a:lnTo>
                    <a:pt x="1930146" y="257175"/>
                  </a:lnTo>
                  <a:lnTo>
                    <a:pt x="2569337" y="184150"/>
                  </a:lnTo>
                  <a:lnTo>
                    <a:pt x="3211703" y="415925"/>
                  </a:lnTo>
                  <a:lnTo>
                    <a:pt x="4086225" y="730250"/>
                  </a:lnTo>
                </a:path>
              </a:pathLst>
            </a:custGeom>
            <a:ln w="1270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795526" y="4491100"/>
              <a:ext cx="93345" cy="371475"/>
            </a:xfrm>
            <a:custGeom>
              <a:avLst/>
              <a:gdLst/>
              <a:ahLst/>
              <a:cxnLst/>
              <a:rect l="l" t="t" r="r" b="b"/>
              <a:pathLst>
                <a:path w="93344" h="371475">
                  <a:moveTo>
                    <a:pt x="47625" y="0"/>
                  </a:moveTo>
                  <a:lnTo>
                    <a:pt x="47625" y="369188"/>
                  </a:lnTo>
                </a:path>
                <a:path w="93344" h="371475">
                  <a:moveTo>
                    <a:pt x="92963" y="371475"/>
                  </a:moveTo>
                  <a:lnTo>
                    <a:pt x="0" y="371475"/>
                  </a:lnTo>
                </a:path>
                <a:path w="93344" h="371475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805051" y="3595750"/>
              <a:ext cx="93345" cy="858519"/>
            </a:xfrm>
            <a:custGeom>
              <a:avLst/>
              <a:gdLst/>
              <a:ahLst/>
              <a:cxnLst/>
              <a:rect l="l" t="t" r="r" b="b"/>
              <a:pathLst>
                <a:path w="93344" h="858520">
                  <a:moveTo>
                    <a:pt x="38100" y="0"/>
                  </a:moveTo>
                  <a:lnTo>
                    <a:pt x="38100" y="858266"/>
                  </a:lnTo>
                </a:path>
                <a:path w="93344" h="858520">
                  <a:moveTo>
                    <a:pt x="92963" y="857250"/>
                  </a:moveTo>
                  <a:lnTo>
                    <a:pt x="0" y="857250"/>
                  </a:lnTo>
                </a:path>
                <a:path w="93344" h="858520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890776" y="4091050"/>
              <a:ext cx="93345" cy="457834"/>
            </a:xfrm>
            <a:custGeom>
              <a:avLst/>
              <a:gdLst/>
              <a:ahLst/>
              <a:cxnLst/>
              <a:rect l="l" t="t" r="r" b="b"/>
              <a:pathLst>
                <a:path w="93344" h="457835">
                  <a:moveTo>
                    <a:pt x="38100" y="0"/>
                  </a:moveTo>
                  <a:lnTo>
                    <a:pt x="38100" y="457707"/>
                  </a:lnTo>
                </a:path>
                <a:path w="93344" h="457835">
                  <a:moveTo>
                    <a:pt x="92963" y="457200"/>
                  </a:moveTo>
                  <a:lnTo>
                    <a:pt x="0" y="457200"/>
                  </a:lnTo>
                </a:path>
                <a:path w="93344" h="457835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890776" y="3138550"/>
              <a:ext cx="93345" cy="640715"/>
            </a:xfrm>
            <a:custGeom>
              <a:avLst/>
              <a:gdLst/>
              <a:ahLst/>
              <a:cxnLst/>
              <a:rect l="l" t="t" r="r" b="b"/>
              <a:pathLst>
                <a:path w="93344" h="640714">
                  <a:moveTo>
                    <a:pt x="38100" y="0"/>
                  </a:moveTo>
                  <a:lnTo>
                    <a:pt x="38100" y="640588"/>
                  </a:lnTo>
                </a:path>
                <a:path w="93344" h="640714">
                  <a:moveTo>
                    <a:pt x="92963" y="638175"/>
                  </a:moveTo>
                  <a:lnTo>
                    <a:pt x="0" y="638175"/>
                  </a:lnTo>
                </a:path>
                <a:path w="93344" h="640714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024126" y="3891025"/>
              <a:ext cx="93345" cy="542925"/>
            </a:xfrm>
            <a:custGeom>
              <a:avLst/>
              <a:gdLst/>
              <a:ahLst/>
              <a:cxnLst/>
              <a:rect l="l" t="t" r="r" b="b"/>
              <a:pathLst>
                <a:path w="93344" h="542925">
                  <a:moveTo>
                    <a:pt x="47625" y="0"/>
                  </a:moveTo>
                  <a:lnTo>
                    <a:pt x="47625" y="538353"/>
                  </a:lnTo>
                </a:path>
                <a:path w="93344" h="542925">
                  <a:moveTo>
                    <a:pt x="92963" y="542925"/>
                  </a:moveTo>
                  <a:lnTo>
                    <a:pt x="0" y="542925"/>
                  </a:lnTo>
                </a:path>
                <a:path w="93344" h="542925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024126" y="2633725"/>
              <a:ext cx="93345" cy="989965"/>
            </a:xfrm>
            <a:custGeom>
              <a:avLst/>
              <a:gdLst/>
              <a:ahLst/>
              <a:cxnLst/>
              <a:rect l="l" t="t" r="r" b="b"/>
              <a:pathLst>
                <a:path w="93344" h="989964">
                  <a:moveTo>
                    <a:pt x="47625" y="0"/>
                  </a:moveTo>
                  <a:lnTo>
                    <a:pt x="47625" y="989584"/>
                  </a:lnTo>
                </a:path>
                <a:path w="93344" h="989964">
                  <a:moveTo>
                    <a:pt x="92963" y="981075"/>
                  </a:moveTo>
                  <a:lnTo>
                    <a:pt x="0" y="981075"/>
                  </a:lnTo>
                </a:path>
                <a:path w="93344" h="989964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2338451" y="3805300"/>
              <a:ext cx="93345" cy="481965"/>
            </a:xfrm>
            <a:custGeom>
              <a:avLst/>
              <a:gdLst/>
              <a:ahLst/>
              <a:cxnLst/>
              <a:rect l="l" t="t" r="r" b="b"/>
              <a:pathLst>
                <a:path w="93344" h="481964">
                  <a:moveTo>
                    <a:pt x="47625" y="0"/>
                  </a:moveTo>
                  <a:lnTo>
                    <a:pt x="47625" y="481965"/>
                  </a:lnTo>
                </a:path>
                <a:path w="93344" h="481964">
                  <a:moveTo>
                    <a:pt x="92963" y="476250"/>
                  </a:moveTo>
                  <a:lnTo>
                    <a:pt x="0" y="476250"/>
                  </a:lnTo>
                </a:path>
                <a:path w="93344" h="481964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2347976" y="2929000"/>
              <a:ext cx="93345" cy="746125"/>
            </a:xfrm>
            <a:custGeom>
              <a:avLst/>
              <a:gdLst/>
              <a:ahLst/>
              <a:cxnLst/>
              <a:rect l="l" t="t" r="r" b="b"/>
              <a:pathLst>
                <a:path w="93344" h="746125">
                  <a:moveTo>
                    <a:pt x="47625" y="0"/>
                  </a:moveTo>
                  <a:lnTo>
                    <a:pt x="47625" y="745744"/>
                  </a:lnTo>
                </a:path>
                <a:path w="93344" h="746125">
                  <a:moveTo>
                    <a:pt x="92963" y="742950"/>
                  </a:moveTo>
                  <a:lnTo>
                    <a:pt x="0" y="742950"/>
                  </a:lnTo>
                </a:path>
                <a:path w="93344" h="746125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2986151" y="3795775"/>
              <a:ext cx="93345" cy="466725"/>
            </a:xfrm>
            <a:custGeom>
              <a:avLst/>
              <a:gdLst/>
              <a:ahLst/>
              <a:cxnLst/>
              <a:rect l="l" t="t" r="r" b="b"/>
              <a:pathLst>
                <a:path w="93344" h="466725">
                  <a:moveTo>
                    <a:pt x="47625" y="0"/>
                  </a:moveTo>
                  <a:lnTo>
                    <a:pt x="47625" y="464185"/>
                  </a:lnTo>
                </a:path>
                <a:path w="93344" h="466725">
                  <a:moveTo>
                    <a:pt x="92963" y="466725"/>
                  </a:moveTo>
                  <a:lnTo>
                    <a:pt x="0" y="466725"/>
                  </a:lnTo>
                </a:path>
                <a:path w="93344" h="466725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2986151" y="2119375"/>
              <a:ext cx="93345" cy="1762125"/>
            </a:xfrm>
            <a:custGeom>
              <a:avLst/>
              <a:gdLst/>
              <a:ahLst/>
              <a:cxnLst/>
              <a:rect l="l" t="t" r="r" b="b"/>
              <a:pathLst>
                <a:path w="93344" h="1762125">
                  <a:moveTo>
                    <a:pt x="47625" y="0"/>
                  </a:moveTo>
                  <a:lnTo>
                    <a:pt x="47625" y="1757807"/>
                  </a:lnTo>
                </a:path>
                <a:path w="93344" h="1762125">
                  <a:moveTo>
                    <a:pt x="92963" y="1762125"/>
                  </a:moveTo>
                  <a:lnTo>
                    <a:pt x="0" y="1762125"/>
                  </a:lnTo>
                </a:path>
                <a:path w="93344" h="1762125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3624326" y="3795775"/>
              <a:ext cx="93345" cy="356870"/>
            </a:xfrm>
            <a:custGeom>
              <a:avLst/>
              <a:gdLst/>
              <a:ahLst/>
              <a:cxnLst/>
              <a:rect l="l" t="t" r="r" b="b"/>
              <a:pathLst>
                <a:path w="93345" h="356870">
                  <a:moveTo>
                    <a:pt x="47625" y="0"/>
                  </a:moveTo>
                  <a:lnTo>
                    <a:pt x="47625" y="356869"/>
                  </a:lnTo>
                </a:path>
                <a:path w="93345" h="356870">
                  <a:moveTo>
                    <a:pt x="92963" y="352425"/>
                  </a:moveTo>
                  <a:lnTo>
                    <a:pt x="0" y="352425"/>
                  </a:lnTo>
                </a:path>
                <a:path w="93345" h="356870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3624326" y="2528950"/>
              <a:ext cx="93345" cy="1431925"/>
            </a:xfrm>
            <a:custGeom>
              <a:avLst/>
              <a:gdLst/>
              <a:ahLst/>
              <a:cxnLst/>
              <a:rect l="l" t="t" r="r" b="b"/>
              <a:pathLst>
                <a:path w="93345" h="1431925">
                  <a:moveTo>
                    <a:pt x="47625" y="0"/>
                  </a:moveTo>
                  <a:lnTo>
                    <a:pt x="47625" y="1431798"/>
                  </a:lnTo>
                </a:path>
                <a:path w="93345" h="1431925">
                  <a:moveTo>
                    <a:pt x="92963" y="1428750"/>
                  </a:moveTo>
                  <a:lnTo>
                    <a:pt x="0" y="1428750"/>
                  </a:lnTo>
                </a:path>
                <a:path w="93345" h="1431925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4262501" y="3719575"/>
              <a:ext cx="93345" cy="539115"/>
            </a:xfrm>
            <a:custGeom>
              <a:avLst/>
              <a:gdLst/>
              <a:ahLst/>
              <a:cxnLst/>
              <a:rect l="l" t="t" r="r" b="b"/>
              <a:pathLst>
                <a:path w="93345" h="539114">
                  <a:moveTo>
                    <a:pt x="47625" y="0"/>
                  </a:moveTo>
                  <a:lnTo>
                    <a:pt x="47625" y="538607"/>
                  </a:lnTo>
                </a:path>
                <a:path w="93345" h="539114">
                  <a:moveTo>
                    <a:pt x="92963" y="533400"/>
                  </a:moveTo>
                  <a:lnTo>
                    <a:pt x="0" y="533400"/>
                  </a:lnTo>
                </a:path>
                <a:path w="93345" h="539114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4262501" y="2405125"/>
              <a:ext cx="93345" cy="1545590"/>
            </a:xfrm>
            <a:custGeom>
              <a:avLst/>
              <a:gdLst/>
              <a:ahLst/>
              <a:cxnLst/>
              <a:rect l="l" t="t" r="r" b="b"/>
              <a:pathLst>
                <a:path w="93345" h="1545589">
                  <a:moveTo>
                    <a:pt x="47625" y="0"/>
                  </a:moveTo>
                  <a:lnTo>
                    <a:pt x="47625" y="1545209"/>
                  </a:lnTo>
                </a:path>
                <a:path w="93345" h="1545589">
                  <a:moveTo>
                    <a:pt x="92963" y="1543050"/>
                  </a:moveTo>
                  <a:lnTo>
                    <a:pt x="0" y="1543050"/>
                  </a:lnTo>
                </a:path>
                <a:path w="93345" h="1545589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4910201" y="3529075"/>
              <a:ext cx="93345" cy="861694"/>
            </a:xfrm>
            <a:custGeom>
              <a:avLst/>
              <a:gdLst/>
              <a:ahLst/>
              <a:cxnLst/>
              <a:rect l="l" t="t" r="r" b="b"/>
              <a:pathLst>
                <a:path w="93345" h="861695">
                  <a:moveTo>
                    <a:pt x="47625" y="0"/>
                  </a:moveTo>
                  <a:lnTo>
                    <a:pt x="47625" y="861187"/>
                  </a:lnTo>
                </a:path>
                <a:path w="93345" h="861695">
                  <a:moveTo>
                    <a:pt x="92963" y="857250"/>
                  </a:moveTo>
                  <a:lnTo>
                    <a:pt x="0" y="857250"/>
                  </a:lnTo>
                </a:path>
                <a:path w="93345" h="861695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910201" y="2919475"/>
              <a:ext cx="93345" cy="971550"/>
            </a:xfrm>
            <a:custGeom>
              <a:avLst/>
              <a:gdLst/>
              <a:ahLst/>
              <a:cxnLst/>
              <a:rect l="l" t="t" r="r" b="b"/>
              <a:pathLst>
                <a:path w="93345" h="971550">
                  <a:moveTo>
                    <a:pt x="47625" y="0"/>
                  </a:moveTo>
                  <a:lnTo>
                    <a:pt x="47625" y="971042"/>
                  </a:lnTo>
                </a:path>
                <a:path w="93345" h="971550">
                  <a:moveTo>
                    <a:pt x="92963" y="971550"/>
                  </a:moveTo>
                  <a:lnTo>
                    <a:pt x="0" y="971550"/>
                  </a:lnTo>
                </a:path>
                <a:path w="93345" h="971550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5776976" y="3671950"/>
              <a:ext cx="93345" cy="591820"/>
            </a:xfrm>
            <a:custGeom>
              <a:avLst/>
              <a:gdLst/>
              <a:ahLst/>
              <a:cxnLst/>
              <a:rect l="l" t="t" r="r" b="b"/>
              <a:pathLst>
                <a:path w="93345" h="591820">
                  <a:moveTo>
                    <a:pt x="47625" y="0"/>
                  </a:moveTo>
                  <a:lnTo>
                    <a:pt x="47625" y="591819"/>
                  </a:lnTo>
                </a:path>
                <a:path w="93345" h="591820">
                  <a:moveTo>
                    <a:pt x="92963" y="590550"/>
                  </a:moveTo>
                  <a:lnTo>
                    <a:pt x="0" y="590550"/>
                  </a:lnTo>
                </a:path>
                <a:path w="93345" h="591820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5776976" y="3024250"/>
              <a:ext cx="93345" cy="1393190"/>
            </a:xfrm>
            <a:custGeom>
              <a:avLst/>
              <a:gdLst/>
              <a:ahLst/>
              <a:cxnLst/>
              <a:rect l="l" t="t" r="r" b="b"/>
              <a:pathLst>
                <a:path w="93345" h="1393189">
                  <a:moveTo>
                    <a:pt x="47625" y="0"/>
                  </a:moveTo>
                  <a:lnTo>
                    <a:pt x="47625" y="1392809"/>
                  </a:lnTo>
                </a:path>
                <a:path w="93345" h="1393189">
                  <a:moveTo>
                    <a:pt x="92963" y="1390650"/>
                  </a:moveTo>
                  <a:lnTo>
                    <a:pt x="0" y="1390650"/>
                  </a:lnTo>
                </a:path>
                <a:path w="93345" h="1393189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800225" y="2952749"/>
              <a:ext cx="4057650" cy="1104900"/>
            </a:xfrm>
            <a:custGeom>
              <a:avLst/>
              <a:gdLst/>
              <a:ahLst/>
              <a:cxnLst/>
              <a:rect l="l" t="t" r="r" b="b"/>
              <a:pathLst>
                <a:path w="4057650" h="1104900">
                  <a:moveTo>
                    <a:pt x="76200" y="1104900"/>
                  </a:moveTo>
                  <a:lnTo>
                    <a:pt x="38100" y="1028700"/>
                  </a:lnTo>
                  <a:lnTo>
                    <a:pt x="0" y="1104900"/>
                  </a:lnTo>
                  <a:lnTo>
                    <a:pt x="76200" y="1104900"/>
                  </a:lnTo>
                  <a:close/>
                </a:path>
                <a:path w="4057650" h="1104900">
                  <a:moveTo>
                    <a:pt x="171450" y="542925"/>
                  </a:moveTo>
                  <a:lnTo>
                    <a:pt x="133350" y="476250"/>
                  </a:lnTo>
                  <a:lnTo>
                    <a:pt x="95250" y="542925"/>
                  </a:lnTo>
                  <a:lnTo>
                    <a:pt x="171450" y="542925"/>
                  </a:lnTo>
                  <a:close/>
                </a:path>
                <a:path w="4057650" h="1104900">
                  <a:moveTo>
                    <a:pt x="314325" y="209550"/>
                  </a:moveTo>
                  <a:lnTo>
                    <a:pt x="276225" y="142875"/>
                  </a:lnTo>
                  <a:lnTo>
                    <a:pt x="238125" y="209550"/>
                  </a:lnTo>
                  <a:lnTo>
                    <a:pt x="314325" y="209550"/>
                  </a:lnTo>
                  <a:close/>
                </a:path>
                <a:path w="4057650" h="1104900">
                  <a:moveTo>
                    <a:pt x="619125" y="371475"/>
                  </a:moveTo>
                  <a:lnTo>
                    <a:pt x="585851" y="304800"/>
                  </a:lnTo>
                  <a:lnTo>
                    <a:pt x="552450" y="371475"/>
                  </a:lnTo>
                  <a:lnTo>
                    <a:pt x="619125" y="371475"/>
                  </a:lnTo>
                  <a:close/>
                </a:path>
                <a:path w="4057650" h="1104900">
                  <a:moveTo>
                    <a:pt x="1257300" y="66675"/>
                  </a:moveTo>
                  <a:lnTo>
                    <a:pt x="1224026" y="0"/>
                  </a:lnTo>
                  <a:lnTo>
                    <a:pt x="1190625" y="66675"/>
                  </a:lnTo>
                  <a:lnTo>
                    <a:pt x="1257300" y="66675"/>
                  </a:lnTo>
                  <a:close/>
                </a:path>
                <a:path w="4057650" h="1104900">
                  <a:moveTo>
                    <a:pt x="1905000" y="323850"/>
                  </a:moveTo>
                  <a:lnTo>
                    <a:pt x="1871726" y="257175"/>
                  </a:lnTo>
                  <a:lnTo>
                    <a:pt x="1838325" y="323850"/>
                  </a:lnTo>
                  <a:lnTo>
                    <a:pt x="1905000" y="323850"/>
                  </a:lnTo>
                  <a:close/>
                </a:path>
                <a:path w="4057650" h="1104900">
                  <a:moveTo>
                    <a:pt x="2543175" y="257175"/>
                  </a:moveTo>
                  <a:lnTo>
                    <a:pt x="2509901" y="180975"/>
                  </a:lnTo>
                  <a:lnTo>
                    <a:pt x="2476500" y="257175"/>
                  </a:lnTo>
                  <a:lnTo>
                    <a:pt x="2543175" y="257175"/>
                  </a:lnTo>
                  <a:close/>
                </a:path>
                <a:path w="4057650" h="1104900">
                  <a:moveTo>
                    <a:pt x="3181350" y="476250"/>
                  </a:moveTo>
                  <a:lnTo>
                    <a:pt x="3148076" y="400050"/>
                  </a:lnTo>
                  <a:lnTo>
                    <a:pt x="3114675" y="476250"/>
                  </a:lnTo>
                  <a:lnTo>
                    <a:pt x="3181350" y="476250"/>
                  </a:lnTo>
                  <a:close/>
                </a:path>
                <a:path w="4057650" h="1104900">
                  <a:moveTo>
                    <a:pt x="4057650" y="790575"/>
                  </a:moveTo>
                  <a:lnTo>
                    <a:pt x="4024376" y="723900"/>
                  </a:lnTo>
                  <a:lnTo>
                    <a:pt x="3990975" y="790575"/>
                  </a:lnTo>
                  <a:lnTo>
                    <a:pt x="4057650" y="790575"/>
                  </a:lnTo>
                  <a:close/>
                </a:path>
              </a:pathLst>
            </a:custGeom>
            <a:solidFill>
              <a:srgbClr val="003479"/>
            </a:solidFill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714500" y="4924425"/>
              <a:ext cx="76200" cy="95250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809750" y="3924299"/>
              <a:ext cx="4038600" cy="781050"/>
            </a:xfrm>
            <a:custGeom>
              <a:avLst/>
              <a:gdLst/>
              <a:ahLst/>
              <a:cxnLst/>
              <a:rect l="l" t="t" r="r" b="b"/>
              <a:pathLst>
                <a:path w="4038600" h="781050">
                  <a:moveTo>
                    <a:pt x="57150" y="752475"/>
                  </a:moveTo>
                  <a:lnTo>
                    <a:pt x="54889" y="741375"/>
                  </a:lnTo>
                  <a:lnTo>
                    <a:pt x="48768" y="732282"/>
                  </a:lnTo>
                  <a:lnTo>
                    <a:pt x="39674" y="726160"/>
                  </a:lnTo>
                  <a:lnTo>
                    <a:pt x="28575" y="723900"/>
                  </a:lnTo>
                  <a:lnTo>
                    <a:pt x="17462" y="726160"/>
                  </a:lnTo>
                  <a:lnTo>
                    <a:pt x="8382" y="732282"/>
                  </a:lnTo>
                  <a:lnTo>
                    <a:pt x="2247" y="741375"/>
                  </a:lnTo>
                  <a:lnTo>
                    <a:pt x="0" y="752475"/>
                  </a:lnTo>
                  <a:lnTo>
                    <a:pt x="2247" y="763587"/>
                  </a:lnTo>
                  <a:lnTo>
                    <a:pt x="8382" y="772668"/>
                  </a:lnTo>
                  <a:lnTo>
                    <a:pt x="17462" y="778802"/>
                  </a:lnTo>
                  <a:lnTo>
                    <a:pt x="28575" y="781050"/>
                  </a:lnTo>
                  <a:lnTo>
                    <a:pt x="39674" y="778802"/>
                  </a:lnTo>
                  <a:lnTo>
                    <a:pt x="48768" y="772668"/>
                  </a:lnTo>
                  <a:lnTo>
                    <a:pt x="54889" y="763587"/>
                  </a:lnTo>
                  <a:lnTo>
                    <a:pt x="57150" y="752475"/>
                  </a:lnTo>
                  <a:close/>
                </a:path>
                <a:path w="4038600" h="781050">
                  <a:moveTo>
                    <a:pt x="152400" y="390525"/>
                  </a:moveTo>
                  <a:lnTo>
                    <a:pt x="150139" y="379425"/>
                  </a:lnTo>
                  <a:lnTo>
                    <a:pt x="144018" y="370332"/>
                  </a:lnTo>
                  <a:lnTo>
                    <a:pt x="134924" y="364210"/>
                  </a:lnTo>
                  <a:lnTo>
                    <a:pt x="123825" y="361950"/>
                  </a:lnTo>
                  <a:lnTo>
                    <a:pt x="112712" y="364210"/>
                  </a:lnTo>
                  <a:lnTo>
                    <a:pt x="103632" y="370332"/>
                  </a:lnTo>
                  <a:lnTo>
                    <a:pt x="97497" y="379425"/>
                  </a:lnTo>
                  <a:lnTo>
                    <a:pt x="95250" y="390525"/>
                  </a:lnTo>
                  <a:lnTo>
                    <a:pt x="97497" y="401637"/>
                  </a:lnTo>
                  <a:lnTo>
                    <a:pt x="103632" y="410718"/>
                  </a:lnTo>
                  <a:lnTo>
                    <a:pt x="112712" y="416852"/>
                  </a:lnTo>
                  <a:lnTo>
                    <a:pt x="123825" y="419100"/>
                  </a:lnTo>
                  <a:lnTo>
                    <a:pt x="134924" y="416852"/>
                  </a:lnTo>
                  <a:lnTo>
                    <a:pt x="144018" y="410718"/>
                  </a:lnTo>
                  <a:lnTo>
                    <a:pt x="150139" y="401637"/>
                  </a:lnTo>
                  <a:lnTo>
                    <a:pt x="152400" y="390525"/>
                  </a:lnTo>
                  <a:close/>
                </a:path>
                <a:path w="4038600" h="781050">
                  <a:moveTo>
                    <a:pt x="295275" y="228600"/>
                  </a:moveTo>
                  <a:lnTo>
                    <a:pt x="293014" y="217500"/>
                  </a:lnTo>
                  <a:lnTo>
                    <a:pt x="286893" y="208407"/>
                  </a:lnTo>
                  <a:lnTo>
                    <a:pt x="277799" y="202285"/>
                  </a:lnTo>
                  <a:lnTo>
                    <a:pt x="266700" y="200025"/>
                  </a:lnTo>
                  <a:lnTo>
                    <a:pt x="255587" y="202285"/>
                  </a:lnTo>
                  <a:lnTo>
                    <a:pt x="246507" y="208407"/>
                  </a:lnTo>
                  <a:lnTo>
                    <a:pt x="240372" y="217500"/>
                  </a:lnTo>
                  <a:lnTo>
                    <a:pt x="238125" y="228600"/>
                  </a:lnTo>
                  <a:lnTo>
                    <a:pt x="240372" y="239712"/>
                  </a:lnTo>
                  <a:lnTo>
                    <a:pt x="246507" y="248793"/>
                  </a:lnTo>
                  <a:lnTo>
                    <a:pt x="255587" y="254927"/>
                  </a:lnTo>
                  <a:lnTo>
                    <a:pt x="266700" y="257175"/>
                  </a:lnTo>
                  <a:lnTo>
                    <a:pt x="277799" y="254927"/>
                  </a:lnTo>
                  <a:lnTo>
                    <a:pt x="286893" y="248793"/>
                  </a:lnTo>
                  <a:lnTo>
                    <a:pt x="293014" y="239712"/>
                  </a:lnTo>
                  <a:lnTo>
                    <a:pt x="295275" y="228600"/>
                  </a:lnTo>
                  <a:close/>
                </a:path>
                <a:path w="4038600" h="781050">
                  <a:moveTo>
                    <a:pt x="600075" y="114300"/>
                  </a:moveTo>
                  <a:lnTo>
                    <a:pt x="598195" y="103200"/>
                  </a:lnTo>
                  <a:lnTo>
                    <a:pt x="593102" y="94107"/>
                  </a:lnTo>
                  <a:lnTo>
                    <a:pt x="585546" y="87985"/>
                  </a:lnTo>
                  <a:lnTo>
                    <a:pt x="576326" y="85725"/>
                  </a:lnTo>
                  <a:lnTo>
                    <a:pt x="567016" y="87985"/>
                  </a:lnTo>
                  <a:lnTo>
                    <a:pt x="559435" y="94107"/>
                  </a:lnTo>
                  <a:lnTo>
                    <a:pt x="554316" y="103200"/>
                  </a:lnTo>
                  <a:lnTo>
                    <a:pt x="552450" y="114300"/>
                  </a:lnTo>
                  <a:lnTo>
                    <a:pt x="554316" y="125412"/>
                  </a:lnTo>
                  <a:lnTo>
                    <a:pt x="559435" y="134493"/>
                  </a:lnTo>
                  <a:lnTo>
                    <a:pt x="567016" y="140627"/>
                  </a:lnTo>
                  <a:lnTo>
                    <a:pt x="576326" y="142875"/>
                  </a:lnTo>
                  <a:lnTo>
                    <a:pt x="585546" y="140627"/>
                  </a:lnTo>
                  <a:lnTo>
                    <a:pt x="593102" y="134493"/>
                  </a:lnTo>
                  <a:lnTo>
                    <a:pt x="598195" y="125412"/>
                  </a:lnTo>
                  <a:lnTo>
                    <a:pt x="600075" y="114300"/>
                  </a:lnTo>
                  <a:close/>
                </a:path>
                <a:path w="4038600" h="781050">
                  <a:moveTo>
                    <a:pt x="1238250" y="99949"/>
                  </a:moveTo>
                  <a:lnTo>
                    <a:pt x="1236370" y="90728"/>
                  </a:lnTo>
                  <a:lnTo>
                    <a:pt x="1231277" y="83172"/>
                  </a:lnTo>
                  <a:lnTo>
                    <a:pt x="1223721" y="78079"/>
                  </a:lnTo>
                  <a:lnTo>
                    <a:pt x="1214501" y="76200"/>
                  </a:lnTo>
                  <a:lnTo>
                    <a:pt x="1205191" y="78079"/>
                  </a:lnTo>
                  <a:lnTo>
                    <a:pt x="1197610" y="83172"/>
                  </a:lnTo>
                  <a:lnTo>
                    <a:pt x="1192491" y="90728"/>
                  </a:lnTo>
                  <a:lnTo>
                    <a:pt x="1190625" y="99949"/>
                  </a:lnTo>
                  <a:lnTo>
                    <a:pt x="1192491" y="109258"/>
                  </a:lnTo>
                  <a:lnTo>
                    <a:pt x="1197610" y="116840"/>
                  </a:lnTo>
                  <a:lnTo>
                    <a:pt x="1205191" y="121958"/>
                  </a:lnTo>
                  <a:lnTo>
                    <a:pt x="1214501" y="123825"/>
                  </a:lnTo>
                  <a:lnTo>
                    <a:pt x="1223721" y="121958"/>
                  </a:lnTo>
                  <a:lnTo>
                    <a:pt x="1231277" y="116840"/>
                  </a:lnTo>
                  <a:lnTo>
                    <a:pt x="1236370" y="109258"/>
                  </a:lnTo>
                  <a:lnTo>
                    <a:pt x="1238250" y="99949"/>
                  </a:lnTo>
                  <a:close/>
                </a:path>
                <a:path w="4038600" h="781050">
                  <a:moveTo>
                    <a:pt x="1885950" y="47625"/>
                  </a:moveTo>
                  <a:lnTo>
                    <a:pt x="1884070" y="36525"/>
                  </a:lnTo>
                  <a:lnTo>
                    <a:pt x="1878977" y="27432"/>
                  </a:lnTo>
                  <a:lnTo>
                    <a:pt x="1871421" y="21310"/>
                  </a:lnTo>
                  <a:lnTo>
                    <a:pt x="1862201" y="19050"/>
                  </a:lnTo>
                  <a:lnTo>
                    <a:pt x="1852891" y="21310"/>
                  </a:lnTo>
                  <a:lnTo>
                    <a:pt x="1845297" y="27432"/>
                  </a:lnTo>
                  <a:lnTo>
                    <a:pt x="1840191" y="36525"/>
                  </a:lnTo>
                  <a:lnTo>
                    <a:pt x="1838325" y="47625"/>
                  </a:lnTo>
                  <a:lnTo>
                    <a:pt x="1840191" y="58737"/>
                  </a:lnTo>
                  <a:lnTo>
                    <a:pt x="1845297" y="67818"/>
                  </a:lnTo>
                  <a:lnTo>
                    <a:pt x="1852891" y="73952"/>
                  </a:lnTo>
                  <a:lnTo>
                    <a:pt x="1862201" y="76200"/>
                  </a:lnTo>
                  <a:lnTo>
                    <a:pt x="1871421" y="73952"/>
                  </a:lnTo>
                  <a:lnTo>
                    <a:pt x="1878977" y="67818"/>
                  </a:lnTo>
                  <a:lnTo>
                    <a:pt x="1884070" y="58737"/>
                  </a:lnTo>
                  <a:lnTo>
                    <a:pt x="1885950" y="47625"/>
                  </a:lnTo>
                  <a:close/>
                </a:path>
                <a:path w="4038600" h="781050">
                  <a:moveTo>
                    <a:pt x="2524125" y="57150"/>
                  </a:moveTo>
                  <a:lnTo>
                    <a:pt x="2522245" y="46050"/>
                  </a:lnTo>
                  <a:lnTo>
                    <a:pt x="2517152" y="36957"/>
                  </a:lnTo>
                  <a:lnTo>
                    <a:pt x="2509596" y="30835"/>
                  </a:lnTo>
                  <a:lnTo>
                    <a:pt x="2500376" y="28575"/>
                  </a:lnTo>
                  <a:lnTo>
                    <a:pt x="2491067" y="30835"/>
                  </a:lnTo>
                  <a:lnTo>
                    <a:pt x="2483472" y="36957"/>
                  </a:lnTo>
                  <a:lnTo>
                    <a:pt x="2478367" y="46050"/>
                  </a:lnTo>
                  <a:lnTo>
                    <a:pt x="2476500" y="57150"/>
                  </a:lnTo>
                  <a:lnTo>
                    <a:pt x="2478367" y="68262"/>
                  </a:lnTo>
                  <a:lnTo>
                    <a:pt x="2483472" y="77343"/>
                  </a:lnTo>
                  <a:lnTo>
                    <a:pt x="2491067" y="83477"/>
                  </a:lnTo>
                  <a:lnTo>
                    <a:pt x="2500376" y="85725"/>
                  </a:lnTo>
                  <a:lnTo>
                    <a:pt x="2509596" y="83477"/>
                  </a:lnTo>
                  <a:lnTo>
                    <a:pt x="2517152" y="77343"/>
                  </a:lnTo>
                  <a:lnTo>
                    <a:pt x="2522245" y="68262"/>
                  </a:lnTo>
                  <a:lnTo>
                    <a:pt x="2524125" y="57150"/>
                  </a:lnTo>
                  <a:close/>
                </a:path>
                <a:path w="4038600" h="781050">
                  <a:moveTo>
                    <a:pt x="3162300" y="28575"/>
                  </a:moveTo>
                  <a:lnTo>
                    <a:pt x="3160420" y="17475"/>
                  </a:lnTo>
                  <a:lnTo>
                    <a:pt x="3155327" y="8382"/>
                  </a:lnTo>
                  <a:lnTo>
                    <a:pt x="3147771" y="2260"/>
                  </a:lnTo>
                  <a:lnTo>
                    <a:pt x="3138551" y="0"/>
                  </a:lnTo>
                  <a:lnTo>
                    <a:pt x="3129242" y="2260"/>
                  </a:lnTo>
                  <a:lnTo>
                    <a:pt x="3121647" y="8382"/>
                  </a:lnTo>
                  <a:lnTo>
                    <a:pt x="3116542" y="17475"/>
                  </a:lnTo>
                  <a:lnTo>
                    <a:pt x="3114675" y="28575"/>
                  </a:lnTo>
                  <a:lnTo>
                    <a:pt x="3116542" y="39687"/>
                  </a:lnTo>
                  <a:lnTo>
                    <a:pt x="3121647" y="48768"/>
                  </a:lnTo>
                  <a:lnTo>
                    <a:pt x="3129242" y="54902"/>
                  </a:lnTo>
                  <a:lnTo>
                    <a:pt x="3138551" y="57150"/>
                  </a:lnTo>
                  <a:lnTo>
                    <a:pt x="3147771" y="54902"/>
                  </a:lnTo>
                  <a:lnTo>
                    <a:pt x="3155327" y="48768"/>
                  </a:lnTo>
                  <a:lnTo>
                    <a:pt x="3160420" y="39687"/>
                  </a:lnTo>
                  <a:lnTo>
                    <a:pt x="3162300" y="28575"/>
                  </a:lnTo>
                  <a:close/>
                </a:path>
                <a:path w="4038600" h="781050">
                  <a:moveTo>
                    <a:pt x="4038600" y="42799"/>
                  </a:moveTo>
                  <a:lnTo>
                    <a:pt x="4036720" y="33578"/>
                  </a:lnTo>
                  <a:lnTo>
                    <a:pt x="4031627" y="26022"/>
                  </a:lnTo>
                  <a:lnTo>
                    <a:pt x="4024071" y="20929"/>
                  </a:lnTo>
                  <a:lnTo>
                    <a:pt x="4014851" y="19050"/>
                  </a:lnTo>
                  <a:lnTo>
                    <a:pt x="4005542" y="20929"/>
                  </a:lnTo>
                  <a:lnTo>
                    <a:pt x="3997947" y="26022"/>
                  </a:lnTo>
                  <a:lnTo>
                    <a:pt x="3992842" y="33578"/>
                  </a:lnTo>
                  <a:lnTo>
                    <a:pt x="3990975" y="42799"/>
                  </a:lnTo>
                  <a:lnTo>
                    <a:pt x="3992842" y="52108"/>
                  </a:lnTo>
                  <a:lnTo>
                    <a:pt x="3997947" y="59690"/>
                  </a:lnTo>
                  <a:lnTo>
                    <a:pt x="4005542" y="64808"/>
                  </a:lnTo>
                  <a:lnTo>
                    <a:pt x="4014851" y="66675"/>
                  </a:lnTo>
                  <a:lnTo>
                    <a:pt x="4024071" y="64808"/>
                  </a:lnTo>
                  <a:lnTo>
                    <a:pt x="4031627" y="59690"/>
                  </a:lnTo>
                  <a:lnTo>
                    <a:pt x="4036720" y="52108"/>
                  </a:lnTo>
                  <a:lnTo>
                    <a:pt x="4038600" y="42799"/>
                  </a:lnTo>
                  <a:close/>
                </a:path>
              </a:pathLst>
            </a:custGeom>
            <a:solidFill>
              <a:srgbClr val="62A6FF"/>
            </a:solidFill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633601" y="3310000"/>
              <a:ext cx="52069" cy="1266825"/>
            </a:xfrm>
            <a:custGeom>
              <a:avLst/>
              <a:gdLst/>
              <a:ahLst/>
              <a:cxnLst/>
              <a:rect l="l" t="t" r="r" b="b"/>
              <a:pathLst>
                <a:path w="52069" h="1266825">
                  <a:moveTo>
                    <a:pt x="0" y="1266825"/>
                  </a:moveTo>
                  <a:lnTo>
                    <a:pt x="51816" y="1266825"/>
                  </a:lnTo>
                </a:path>
                <a:path w="52069" h="1266825">
                  <a:moveTo>
                    <a:pt x="0" y="419100"/>
                  </a:moveTo>
                  <a:lnTo>
                    <a:pt x="51816" y="419100"/>
                  </a:lnTo>
                </a:path>
                <a:path w="52069" h="1266825">
                  <a:moveTo>
                    <a:pt x="0" y="847725"/>
                  </a:moveTo>
                  <a:lnTo>
                    <a:pt x="51816" y="847725"/>
                  </a:lnTo>
                </a:path>
                <a:path w="52069" h="1266825">
                  <a:moveTo>
                    <a:pt x="0" y="0"/>
                  </a:moveTo>
                  <a:lnTo>
                    <a:pt x="51816" y="0"/>
                  </a:lnTo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843151" y="5024500"/>
              <a:ext cx="85725" cy="52069"/>
            </a:xfrm>
            <a:custGeom>
              <a:avLst/>
              <a:gdLst/>
              <a:ahLst/>
              <a:cxnLst/>
              <a:rect l="l" t="t" r="r" b="b"/>
              <a:pathLst>
                <a:path w="85725" h="52070">
                  <a:moveTo>
                    <a:pt x="0" y="51816"/>
                  </a:moveTo>
                  <a:lnTo>
                    <a:pt x="0" y="0"/>
                  </a:lnTo>
                </a:path>
                <a:path w="85725" h="52070">
                  <a:moveTo>
                    <a:pt x="85725" y="51816"/>
                  </a:moveTo>
                  <a:lnTo>
                    <a:pt x="85725" y="0"/>
                  </a:lnTo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633601" y="2033650"/>
              <a:ext cx="52069" cy="847725"/>
            </a:xfrm>
            <a:custGeom>
              <a:avLst/>
              <a:gdLst/>
              <a:ahLst/>
              <a:cxnLst/>
              <a:rect l="l" t="t" r="r" b="b"/>
              <a:pathLst>
                <a:path w="52069" h="847725">
                  <a:moveTo>
                    <a:pt x="0" y="428625"/>
                  </a:moveTo>
                  <a:lnTo>
                    <a:pt x="51816" y="428625"/>
                  </a:lnTo>
                </a:path>
                <a:path w="52069" h="847725">
                  <a:moveTo>
                    <a:pt x="0" y="847725"/>
                  </a:moveTo>
                  <a:lnTo>
                    <a:pt x="51816" y="847725"/>
                  </a:lnTo>
                </a:path>
                <a:path w="52069" h="847725">
                  <a:moveTo>
                    <a:pt x="0" y="0"/>
                  </a:moveTo>
                  <a:lnTo>
                    <a:pt x="51816" y="0"/>
                  </a:lnTo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7551168" y="1717647"/>
            <a:ext cx="3048637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 defTabSz="914354">
              <a:spcBef>
                <a:spcPts val="125"/>
              </a:spcBef>
              <a:defRPr/>
            </a:pPr>
            <a:r>
              <a:rPr sz="1600" b="1" spc="35" dirty="0">
                <a:solidFill>
                  <a:srgbClr val="F3781F"/>
                </a:solidFill>
              </a:rPr>
              <a:t>Plasma</a:t>
            </a:r>
            <a:r>
              <a:rPr sz="1600" b="1" spc="91" dirty="0">
                <a:solidFill>
                  <a:srgbClr val="F3781F"/>
                </a:solidFill>
              </a:rPr>
              <a:t> </a:t>
            </a:r>
            <a:r>
              <a:rPr sz="1600" b="1" spc="55" dirty="0">
                <a:solidFill>
                  <a:srgbClr val="F3781F"/>
                </a:solidFill>
              </a:rPr>
              <a:t>Concentration</a:t>
            </a:r>
            <a:endParaRPr sz="1600" dirty="0">
              <a:solidFill>
                <a:prstClr val="black"/>
              </a:solidFill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896102" y="1897697"/>
            <a:ext cx="1854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defTabSz="914354">
              <a:spcBef>
                <a:spcPts val="100"/>
              </a:spcBef>
              <a:defRPr/>
            </a:pPr>
            <a:r>
              <a:rPr sz="1200" dirty="0"/>
              <a:t>80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6404280" y="1964691"/>
            <a:ext cx="359073" cy="3064891"/>
          </a:xfrm>
          <a:prstGeom prst="rect">
            <a:avLst/>
          </a:prstGeom>
        </p:spPr>
        <p:txBody>
          <a:bodyPr vert="vert270" wrap="square" lIns="0" tIns="22860" rIns="0" bIns="0" rtlCol="0">
            <a:spAutoFit/>
          </a:bodyPr>
          <a:lstStyle/>
          <a:p>
            <a:pPr algn="ctr" defTabSz="914354">
              <a:lnSpc>
                <a:spcPts val="1431"/>
              </a:lnSpc>
              <a:spcBef>
                <a:spcPts val="180"/>
              </a:spcBef>
              <a:defRPr/>
            </a:pPr>
            <a:r>
              <a:rPr sz="1333" b="1" spc="35" dirty="0">
                <a:solidFill>
                  <a:srgbClr val="333333"/>
                </a:solidFill>
              </a:rPr>
              <a:t>Concentration </a:t>
            </a:r>
            <a:r>
              <a:rPr sz="1333" b="1" spc="40" dirty="0">
                <a:solidFill>
                  <a:srgbClr val="333333"/>
                </a:solidFill>
              </a:rPr>
              <a:t>of</a:t>
            </a:r>
            <a:r>
              <a:rPr sz="1333" b="1" spc="-215" dirty="0">
                <a:solidFill>
                  <a:srgbClr val="333333"/>
                </a:solidFill>
              </a:rPr>
              <a:t> </a:t>
            </a:r>
            <a:r>
              <a:rPr sz="1333" b="1" spc="35" dirty="0">
                <a:solidFill>
                  <a:srgbClr val="333333"/>
                </a:solidFill>
              </a:rPr>
              <a:t>Erdafitinib,</a:t>
            </a:r>
            <a:endParaRPr sz="1333" dirty="0">
              <a:solidFill>
                <a:prstClr val="black"/>
              </a:solidFill>
            </a:endParaRPr>
          </a:p>
          <a:p>
            <a:pPr marL="16510" algn="ctr" defTabSz="914354">
              <a:lnSpc>
                <a:spcPts val="1431"/>
              </a:lnSpc>
              <a:defRPr/>
            </a:pPr>
            <a:r>
              <a:rPr lang="en-US" sz="1333" b="1" spc="65" dirty="0">
                <a:solidFill>
                  <a:srgbClr val="333333"/>
                </a:solidFill>
              </a:rPr>
              <a:t>M</a:t>
            </a:r>
            <a:r>
              <a:rPr sz="1333" b="1" spc="65" dirty="0">
                <a:solidFill>
                  <a:srgbClr val="333333"/>
                </a:solidFill>
              </a:rPr>
              <a:t>ean </a:t>
            </a:r>
            <a:r>
              <a:rPr sz="1333" b="1" spc="-31" dirty="0">
                <a:solidFill>
                  <a:srgbClr val="333333"/>
                </a:solidFill>
              </a:rPr>
              <a:t>(SD),</a:t>
            </a:r>
            <a:r>
              <a:rPr sz="1333" b="1" spc="-91" dirty="0">
                <a:solidFill>
                  <a:srgbClr val="333333"/>
                </a:solidFill>
              </a:rPr>
              <a:t> </a:t>
            </a:r>
            <a:r>
              <a:rPr sz="1333" b="1" spc="55" dirty="0">
                <a:solidFill>
                  <a:srgbClr val="333333"/>
                </a:solidFill>
              </a:rPr>
              <a:t>ng/mL</a:t>
            </a:r>
            <a:endParaRPr sz="1333" dirty="0">
              <a:solidFill>
                <a:prstClr val="black"/>
              </a:solidFill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974841" y="4899726"/>
            <a:ext cx="10033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defTabSz="914354">
              <a:spcBef>
                <a:spcPts val="100"/>
              </a:spcBef>
              <a:defRPr/>
            </a:pPr>
            <a:r>
              <a:rPr sz="1200" dirty="0"/>
              <a:t>0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6896102" y="2646364"/>
            <a:ext cx="1854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defTabSz="914354">
              <a:spcBef>
                <a:spcPts val="100"/>
              </a:spcBef>
              <a:defRPr/>
            </a:pPr>
            <a:r>
              <a:rPr sz="1200" dirty="0"/>
              <a:t>60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6896102" y="3414333"/>
            <a:ext cx="1854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defTabSz="914354">
              <a:spcBef>
                <a:spcPts val="100"/>
              </a:spcBef>
              <a:defRPr/>
            </a:pPr>
            <a:r>
              <a:rPr sz="1200" dirty="0"/>
              <a:t>40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6896102" y="4165856"/>
            <a:ext cx="1847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defTabSz="914354">
              <a:spcBef>
                <a:spcPts val="100"/>
              </a:spcBef>
              <a:defRPr/>
            </a:pPr>
            <a:r>
              <a:rPr sz="1200" dirty="0"/>
              <a:t>20</a:t>
            </a:r>
          </a:p>
        </p:txBody>
      </p:sp>
      <p:sp>
        <p:nvSpPr>
          <p:cNvPr id="57" name="object 57"/>
          <p:cNvSpPr txBox="1"/>
          <p:nvPr/>
        </p:nvSpPr>
        <p:spPr>
          <a:xfrm>
            <a:off x="10173957" y="2961905"/>
            <a:ext cx="1057401" cy="39818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 defTabSz="914354">
              <a:spcBef>
                <a:spcPts val="125"/>
              </a:spcBef>
              <a:defRPr/>
            </a:pPr>
            <a:r>
              <a:rPr sz="1200" b="1" spc="-5" dirty="0">
                <a:solidFill>
                  <a:srgbClr val="003479"/>
                </a:solidFill>
              </a:rPr>
              <a:t>TAR-210-D</a:t>
            </a:r>
            <a:r>
              <a:rPr sz="1200" b="1" spc="185" dirty="0">
                <a:solidFill>
                  <a:srgbClr val="003479"/>
                </a:solidFill>
              </a:rPr>
              <a:t> </a:t>
            </a:r>
            <a:endParaRPr lang="en-CA" sz="1200" b="1" spc="185" dirty="0">
              <a:solidFill>
                <a:srgbClr val="003479"/>
              </a:solidFill>
            </a:endParaRPr>
          </a:p>
          <a:p>
            <a:pPr algn="ctr" defTabSz="914354">
              <a:spcBef>
                <a:spcPts val="125"/>
              </a:spcBef>
              <a:defRPr/>
            </a:pPr>
            <a:r>
              <a:rPr sz="1200" b="1" spc="5" dirty="0">
                <a:solidFill>
                  <a:srgbClr val="003479"/>
                </a:solidFill>
              </a:rPr>
              <a:t>(n</a:t>
            </a:r>
            <a:r>
              <a:rPr lang="en-US" sz="1200" b="1" spc="5" dirty="0">
                <a:solidFill>
                  <a:srgbClr val="003479"/>
                </a:solidFill>
              </a:rPr>
              <a:t> </a:t>
            </a:r>
            <a:r>
              <a:rPr sz="1200" b="1" spc="5" dirty="0">
                <a:solidFill>
                  <a:srgbClr val="003479"/>
                </a:solidFill>
              </a:rPr>
              <a:t>=</a:t>
            </a:r>
            <a:r>
              <a:rPr lang="en-US" sz="1200" b="1" spc="5" dirty="0">
                <a:solidFill>
                  <a:srgbClr val="003479"/>
                </a:solidFill>
              </a:rPr>
              <a:t> </a:t>
            </a:r>
            <a:r>
              <a:rPr sz="1200" b="1" spc="5" dirty="0">
                <a:solidFill>
                  <a:srgbClr val="003479"/>
                </a:solidFill>
              </a:rPr>
              <a:t>8)</a:t>
            </a:r>
            <a:endParaRPr sz="1200" dirty="0">
              <a:solidFill>
                <a:prstClr val="black"/>
              </a:solidFill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7104125" y="1989076"/>
            <a:ext cx="69851" cy="3044825"/>
            <a:chOff x="7104126" y="1989073"/>
            <a:chExt cx="69850" cy="3044825"/>
          </a:xfrm>
        </p:grpSpPr>
        <p:sp>
          <p:nvSpPr>
            <p:cNvPr id="59" name="object 59"/>
            <p:cNvSpPr/>
            <p:nvPr/>
          </p:nvSpPr>
          <p:spPr>
            <a:xfrm>
              <a:off x="7167626" y="1995423"/>
              <a:ext cx="0" cy="3032125"/>
            </a:xfrm>
            <a:custGeom>
              <a:avLst/>
              <a:gdLst/>
              <a:ahLst/>
              <a:cxnLst/>
              <a:rect l="l" t="t" r="r" b="b"/>
              <a:pathLst>
                <a:path h="3032125">
                  <a:moveTo>
                    <a:pt x="0" y="303212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7110476" y="2014600"/>
              <a:ext cx="52069" cy="2990850"/>
            </a:xfrm>
            <a:custGeom>
              <a:avLst/>
              <a:gdLst/>
              <a:ahLst/>
              <a:cxnLst/>
              <a:rect l="l" t="t" r="r" b="b"/>
              <a:pathLst>
                <a:path w="52070" h="2990850">
                  <a:moveTo>
                    <a:pt x="0" y="2990850"/>
                  </a:moveTo>
                  <a:lnTo>
                    <a:pt x="51816" y="2990850"/>
                  </a:lnTo>
                </a:path>
                <a:path w="52070" h="2990850">
                  <a:moveTo>
                    <a:pt x="0" y="2238375"/>
                  </a:moveTo>
                  <a:lnTo>
                    <a:pt x="51816" y="2238375"/>
                  </a:lnTo>
                </a:path>
                <a:path w="52070" h="2990850">
                  <a:moveTo>
                    <a:pt x="0" y="1495425"/>
                  </a:moveTo>
                  <a:lnTo>
                    <a:pt x="51816" y="1495425"/>
                  </a:lnTo>
                </a:path>
                <a:path w="52070" h="2990850">
                  <a:moveTo>
                    <a:pt x="0" y="742950"/>
                  </a:moveTo>
                  <a:lnTo>
                    <a:pt x="51816" y="742950"/>
                  </a:lnTo>
                </a:path>
                <a:path w="52070" h="2990850">
                  <a:moveTo>
                    <a:pt x="0" y="0"/>
                  </a:moveTo>
                  <a:lnTo>
                    <a:pt x="51816" y="0"/>
                  </a:lnTo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7181216" y="5154868"/>
            <a:ext cx="7969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defTabSz="914354">
              <a:spcBef>
                <a:spcPts val="100"/>
              </a:spcBef>
              <a:tabLst>
                <a:tab pos="328278" algn="l"/>
                <a:tab pos="611475" algn="l"/>
              </a:tabLst>
              <a:defRPr/>
            </a:pPr>
            <a:r>
              <a:rPr sz="1200" dirty="0"/>
              <a:t>1	8	15</a:t>
            </a:r>
          </a:p>
        </p:txBody>
      </p:sp>
      <p:sp>
        <p:nvSpPr>
          <p:cNvPr id="62" name="object 62"/>
          <p:cNvSpPr txBox="1"/>
          <p:nvPr/>
        </p:nvSpPr>
        <p:spPr>
          <a:xfrm>
            <a:off x="11211944" y="5154868"/>
            <a:ext cx="1847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defTabSz="914354">
              <a:spcBef>
                <a:spcPts val="100"/>
              </a:spcBef>
              <a:defRPr/>
            </a:pPr>
            <a:r>
              <a:rPr sz="1200" dirty="0"/>
              <a:t>90</a:t>
            </a:r>
          </a:p>
        </p:txBody>
      </p:sp>
      <p:sp>
        <p:nvSpPr>
          <p:cNvPr id="63" name="object 63"/>
          <p:cNvSpPr txBox="1"/>
          <p:nvPr/>
        </p:nvSpPr>
        <p:spPr>
          <a:xfrm>
            <a:off x="7158101" y="5142461"/>
            <a:ext cx="4189096" cy="48981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47947" algn="ctr" defTabSz="914354">
              <a:spcBef>
                <a:spcPts val="200"/>
              </a:spcBef>
              <a:tabLst>
                <a:tab pos="773391" algn="l"/>
                <a:tab pos="1410263" algn="l"/>
              </a:tabLst>
              <a:defRPr/>
            </a:pPr>
            <a:r>
              <a:rPr sz="1333" dirty="0"/>
              <a:t>29	43	57</a:t>
            </a:r>
          </a:p>
          <a:p>
            <a:pPr algn="ctr" defTabSz="914354">
              <a:spcBef>
                <a:spcPts val="95"/>
              </a:spcBef>
              <a:defRPr/>
            </a:pPr>
            <a:r>
              <a:rPr sz="1600" b="1" dirty="0">
                <a:solidFill>
                  <a:srgbClr val="002060"/>
                </a:solidFill>
              </a:rPr>
              <a:t>Treatment Day (Cycle 1)</a:t>
            </a:r>
          </a:p>
        </p:txBody>
      </p:sp>
      <p:grpSp>
        <p:nvGrpSpPr>
          <p:cNvPr id="64" name="object 64"/>
          <p:cNvGrpSpPr/>
          <p:nvPr/>
        </p:nvGrpSpPr>
        <p:grpSpPr>
          <a:xfrm>
            <a:off x="1709801" y="1557337"/>
            <a:ext cx="9848851" cy="4105276"/>
            <a:chOff x="1709801" y="1557337"/>
            <a:chExt cx="9848850" cy="4105276"/>
          </a:xfrm>
        </p:grpSpPr>
        <p:sp>
          <p:nvSpPr>
            <p:cNvPr id="65" name="object 65"/>
            <p:cNvSpPr/>
            <p:nvPr/>
          </p:nvSpPr>
          <p:spPr>
            <a:xfrm>
              <a:off x="7158101" y="5024502"/>
              <a:ext cx="4251325" cy="52069"/>
            </a:xfrm>
            <a:custGeom>
              <a:avLst/>
              <a:gdLst/>
              <a:ahLst/>
              <a:cxnLst/>
              <a:rect l="l" t="t" r="r" b="b"/>
              <a:pathLst>
                <a:path w="4251325" h="52070">
                  <a:moveTo>
                    <a:pt x="0" y="0"/>
                  </a:moveTo>
                  <a:lnTo>
                    <a:pt x="4251071" y="0"/>
                  </a:lnTo>
                </a:path>
                <a:path w="4251325" h="52070">
                  <a:moveTo>
                    <a:pt x="714375" y="51816"/>
                  </a:moveTo>
                  <a:lnTo>
                    <a:pt x="714375" y="0"/>
                  </a:lnTo>
                </a:path>
                <a:path w="4251325" h="52070">
                  <a:moveTo>
                    <a:pt x="1352550" y="51816"/>
                  </a:moveTo>
                  <a:lnTo>
                    <a:pt x="1352550" y="0"/>
                  </a:lnTo>
                </a:path>
                <a:path w="4251325" h="52070">
                  <a:moveTo>
                    <a:pt x="2000250" y="51816"/>
                  </a:moveTo>
                  <a:lnTo>
                    <a:pt x="2000250" y="0"/>
                  </a:lnTo>
                </a:path>
                <a:path w="4251325" h="52070">
                  <a:moveTo>
                    <a:pt x="2638425" y="51816"/>
                  </a:moveTo>
                  <a:lnTo>
                    <a:pt x="2638425" y="0"/>
                  </a:lnTo>
                </a:path>
                <a:path w="4251325" h="52070">
                  <a:moveTo>
                    <a:pt x="400050" y="51816"/>
                  </a:moveTo>
                  <a:lnTo>
                    <a:pt x="400050" y="0"/>
                  </a:lnTo>
                </a:path>
                <a:path w="4251325" h="52070">
                  <a:moveTo>
                    <a:pt x="76200" y="51816"/>
                  </a:moveTo>
                  <a:lnTo>
                    <a:pt x="76200" y="0"/>
                  </a:lnTo>
                </a:path>
                <a:path w="4251325" h="52070">
                  <a:moveTo>
                    <a:pt x="4143375" y="51816"/>
                  </a:moveTo>
                  <a:lnTo>
                    <a:pt x="4143375" y="0"/>
                  </a:lnTo>
                </a:path>
                <a:path w="4251325" h="52070">
                  <a:moveTo>
                    <a:pt x="257175" y="51816"/>
                  </a:moveTo>
                  <a:lnTo>
                    <a:pt x="257175" y="0"/>
                  </a:lnTo>
                </a:path>
                <a:path w="4251325" h="52070">
                  <a:moveTo>
                    <a:pt x="171450" y="51816"/>
                  </a:moveTo>
                  <a:lnTo>
                    <a:pt x="171450" y="0"/>
                  </a:lnTo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7215251" y="3843402"/>
              <a:ext cx="4086225" cy="1152525"/>
            </a:xfrm>
            <a:custGeom>
              <a:avLst/>
              <a:gdLst/>
              <a:ahLst/>
              <a:cxnLst/>
              <a:rect l="l" t="t" r="r" b="b"/>
              <a:pathLst>
                <a:path w="4086225" h="1152525">
                  <a:moveTo>
                    <a:pt x="0" y="1152525"/>
                  </a:moveTo>
                  <a:lnTo>
                    <a:pt x="100838" y="1095756"/>
                  </a:lnTo>
                  <a:lnTo>
                    <a:pt x="187832" y="939673"/>
                  </a:lnTo>
                  <a:lnTo>
                    <a:pt x="320167" y="815594"/>
                  </a:lnTo>
                  <a:lnTo>
                    <a:pt x="650748" y="673735"/>
                  </a:lnTo>
                  <a:lnTo>
                    <a:pt x="1294765" y="581532"/>
                  </a:lnTo>
                  <a:lnTo>
                    <a:pt x="1931670" y="538988"/>
                  </a:lnTo>
                  <a:lnTo>
                    <a:pt x="2568575" y="0"/>
                  </a:lnTo>
                  <a:lnTo>
                    <a:pt x="4086225" y="875919"/>
                  </a:lnTo>
                </a:path>
              </a:pathLst>
            </a:custGeom>
            <a:ln w="1270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7234301" y="3490976"/>
              <a:ext cx="4067175" cy="1514475"/>
            </a:xfrm>
            <a:custGeom>
              <a:avLst/>
              <a:gdLst/>
              <a:ahLst/>
              <a:cxnLst/>
              <a:rect l="l" t="t" r="r" b="b"/>
              <a:pathLst>
                <a:path w="4067175" h="1514475">
                  <a:moveTo>
                    <a:pt x="0" y="1514475"/>
                  </a:moveTo>
                  <a:lnTo>
                    <a:pt x="83184" y="1298575"/>
                  </a:lnTo>
                  <a:lnTo>
                    <a:pt x="169799" y="965962"/>
                  </a:lnTo>
                  <a:lnTo>
                    <a:pt x="308482" y="679323"/>
                  </a:lnTo>
                  <a:lnTo>
                    <a:pt x="634492" y="537844"/>
                  </a:lnTo>
                  <a:lnTo>
                    <a:pt x="1279398" y="300736"/>
                  </a:lnTo>
                  <a:lnTo>
                    <a:pt x="1920875" y="247650"/>
                  </a:lnTo>
                  <a:lnTo>
                    <a:pt x="2562352" y="88391"/>
                  </a:lnTo>
                  <a:lnTo>
                    <a:pt x="4067175" y="0"/>
                  </a:lnTo>
                </a:path>
              </a:pathLst>
            </a:custGeom>
            <a:ln w="1270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9748901" y="2167001"/>
              <a:ext cx="93345" cy="2865756"/>
            </a:xfrm>
            <a:custGeom>
              <a:avLst/>
              <a:gdLst/>
              <a:ahLst/>
              <a:cxnLst/>
              <a:rect l="l" t="t" r="r" b="b"/>
              <a:pathLst>
                <a:path w="93345" h="2865754">
                  <a:moveTo>
                    <a:pt x="47625" y="0"/>
                  </a:moveTo>
                  <a:lnTo>
                    <a:pt x="47625" y="2865501"/>
                  </a:lnTo>
                </a:path>
                <a:path w="93345" h="2865754">
                  <a:moveTo>
                    <a:pt x="9296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8463026" y="2871850"/>
              <a:ext cx="741045" cy="1810385"/>
            </a:xfrm>
            <a:custGeom>
              <a:avLst/>
              <a:gdLst/>
              <a:ahLst/>
              <a:cxnLst/>
              <a:rect l="l" t="t" r="r" b="b"/>
              <a:pathLst>
                <a:path w="741045" h="1810385">
                  <a:moveTo>
                    <a:pt x="695325" y="123825"/>
                  </a:moveTo>
                  <a:lnTo>
                    <a:pt x="695325" y="1565275"/>
                  </a:lnTo>
                </a:path>
                <a:path w="741045" h="1810385">
                  <a:moveTo>
                    <a:pt x="740664" y="1562100"/>
                  </a:moveTo>
                  <a:lnTo>
                    <a:pt x="647700" y="1562100"/>
                  </a:lnTo>
                </a:path>
                <a:path w="741045" h="1810385">
                  <a:moveTo>
                    <a:pt x="740664" y="123825"/>
                  </a:moveTo>
                  <a:lnTo>
                    <a:pt x="647700" y="123825"/>
                  </a:lnTo>
                </a:path>
                <a:path w="741045" h="1810385">
                  <a:moveTo>
                    <a:pt x="47625" y="0"/>
                  </a:moveTo>
                  <a:lnTo>
                    <a:pt x="47625" y="1810258"/>
                  </a:lnTo>
                </a:path>
                <a:path w="741045" h="1810385">
                  <a:moveTo>
                    <a:pt x="92964" y="1809750"/>
                  </a:moveTo>
                  <a:lnTo>
                    <a:pt x="0" y="1809750"/>
                  </a:lnTo>
                </a:path>
                <a:path w="741045" h="1810385">
                  <a:moveTo>
                    <a:pt x="9296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7281926" y="4900677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38100" y="0"/>
                  </a:moveTo>
                  <a:lnTo>
                    <a:pt x="38100" y="73025"/>
                  </a:lnTo>
                </a:path>
                <a:path w="93345" h="76200">
                  <a:moveTo>
                    <a:pt x="92964" y="76200"/>
                  </a:moveTo>
                  <a:lnTo>
                    <a:pt x="0" y="76200"/>
                  </a:lnTo>
                </a:path>
                <a:path w="93345" h="76200">
                  <a:moveTo>
                    <a:pt x="9296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7281926" y="4538727"/>
              <a:ext cx="93345" cy="358140"/>
            </a:xfrm>
            <a:custGeom>
              <a:avLst/>
              <a:gdLst/>
              <a:ahLst/>
              <a:cxnLst/>
              <a:rect l="l" t="t" r="r" b="b"/>
              <a:pathLst>
                <a:path w="93345" h="358139">
                  <a:moveTo>
                    <a:pt x="38100" y="0"/>
                  </a:moveTo>
                  <a:lnTo>
                    <a:pt x="38100" y="357886"/>
                  </a:lnTo>
                </a:path>
                <a:path w="93345" h="358139">
                  <a:moveTo>
                    <a:pt x="92964" y="352425"/>
                  </a:moveTo>
                  <a:lnTo>
                    <a:pt x="0" y="352425"/>
                  </a:lnTo>
                </a:path>
                <a:path w="93345" h="358139">
                  <a:moveTo>
                    <a:pt x="9296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7358126" y="4595877"/>
              <a:ext cx="93345" cy="361950"/>
            </a:xfrm>
            <a:custGeom>
              <a:avLst/>
              <a:gdLst/>
              <a:ahLst/>
              <a:cxnLst/>
              <a:rect l="l" t="t" r="r" b="b"/>
              <a:pathLst>
                <a:path w="93345" h="361950">
                  <a:moveTo>
                    <a:pt x="47625" y="0"/>
                  </a:moveTo>
                  <a:lnTo>
                    <a:pt x="47625" y="359537"/>
                  </a:lnTo>
                </a:path>
                <a:path w="93345" h="361950">
                  <a:moveTo>
                    <a:pt x="92964" y="361950"/>
                  </a:moveTo>
                  <a:lnTo>
                    <a:pt x="0" y="361950"/>
                  </a:lnTo>
                </a:path>
                <a:path w="93345" h="361950">
                  <a:moveTo>
                    <a:pt x="9296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7358126" y="3852927"/>
              <a:ext cx="93345" cy="744220"/>
            </a:xfrm>
            <a:custGeom>
              <a:avLst/>
              <a:gdLst/>
              <a:ahLst/>
              <a:cxnLst/>
              <a:rect l="l" t="t" r="r" b="b"/>
              <a:pathLst>
                <a:path w="93345" h="744220">
                  <a:moveTo>
                    <a:pt x="47625" y="0"/>
                  </a:moveTo>
                  <a:lnTo>
                    <a:pt x="47625" y="744219"/>
                  </a:lnTo>
                </a:path>
                <a:path w="93345" h="744220">
                  <a:moveTo>
                    <a:pt x="92964" y="742950"/>
                  </a:moveTo>
                  <a:lnTo>
                    <a:pt x="0" y="742950"/>
                  </a:lnTo>
                </a:path>
                <a:path w="93345" h="744220">
                  <a:moveTo>
                    <a:pt x="9296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7510526" y="4357752"/>
              <a:ext cx="93345" cy="609600"/>
            </a:xfrm>
            <a:custGeom>
              <a:avLst/>
              <a:gdLst/>
              <a:ahLst/>
              <a:cxnLst/>
              <a:rect l="l" t="t" r="r" b="b"/>
              <a:pathLst>
                <a:path w="93345" h="609600">
                  <a:moveTo>
                    <a:pt x="47625" y="0"/>
                  </a:moveTo>
                  <a:lnTo>
                    <a:pt x="47625" y="601091"/>
                  </a:lnTo>
                </a:path>
                <a:path w="93345" h="609600">
                  <a:moveTo>
                    <a:pt x="92964" y="609600"/>
                  </a:moveTo>
                  <a:lnTo>
                    <a:pt x="0" y="609600"/>
                  </a:lnTo>
                </a:path>
                <a:path w="93345" h="609600">
                  <a:moveTo>
                    <a:pt x="9296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7510526" y="3500501"/>
              <a:ext cx="93345" cy="1307465"/>
            </a:xfrm>
            <a:custGeom>
              <a:avLst/>
              <a:gdLst/>
              <a:ahLst/>
              <a:cxnLst/>
              <a:rect l="l" t="t" r="r" b="b"/>
              <a:pathLst>
                <a:path w="93345" h="1307464">
                  <a:moveTo>
                    <a:pt x="47625" y="0"/>
                  </a:moveTo>
                  <a:lnTo>
                    <a:pt x="47625" y="1306957"/>
                  </a:lnTo>
                </a:path>
                <a:path w="93345" h="1307464">
                  <a:moveTo>
                    <a:pt x="92964" y="1304925"/>
                  </a:moveTo>
                  <a:lnTo>
                    <a:pt x="0" y="1304925"/>
                  </a:lnTo>
                </a:path>
                <a:path w="93345" h="1307464">
                  <a:moveTo>
                    <a:pt x="9296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7824851" y="3595751"/>
              <a:ext cx="3522345" cy="1433830"/>
            </a:xfrm>
            <a:custGeom>
              <a:avLst/>
              <a:gdLst/>
              <a:ahLst/>
              <a:cxnLst/>
              <a:rect l="l" t="t" r="r" b="b"/>
              <a:pathLst>
                <a:path w="3522345" h="1433829">
                  <a:moveTo>
                    <a:pt x="38100" y="342900"/>
                  </a:moveTo>
                  <a:lnTo>
                    <a:pt x="38100" y="1430401"/>
                  </a:lnTo>
                </a:path>
                <a:path w="3522345" h="1433829">
                  <a:moveTo>
                    <a:pt x="92964" y="342900"/>
                  </a:moveTo>
                  <a:lnTo>
                    <a:pt x="0" y="342900"/>
                  </a:lnTo>
                </a:path>
                <a:path w="3522345" h="1433829">
                  <a:moveTo>
                    <a:pt x="685800" y="0"/>
                  </a:moveTo>
                  <a:lnTo>
                    <a:pt x="685800" y="1433576"/>
                  </a:lnTo>
                </a:path>
                <a:path w="3522345" h="1433829">
                  <a:moveTo>
                    <a:pt x="731139" y="0"/>
                  </a:moveTo>
                  <a:lnTo>
                    <a:pt x="638175" y="0"/>
                  </a:lnTo>
                </a:path>
                <a:path w="3522345" h="1433829">
                  <a:moveTo>
                    <a:pt x="3476625" y="990600"/>
                  </a:moveTo>
                  <a:lnTo>
                    <a:pt x="3476625" y="1253998"/>
                  </a:lnTo>
                </a:path>
                <a:path w="3522345" h="1433829">
                  <a:moveTo>
                    <a:pt x="3521964" y="1247775"/>
                  </a:moveTo>
                  <a:lnTo>
                    <a:pt x="3429000" y="1247775"/>
                  </a:lnTo>
                </a:path>
                <a:path w="3522345" h="1433829">
                  <a:moveTo>
                    <a:pt x="3521964" y="990600"/>
                  </a:moveTo>
                  <a:lnTo>
                    <a:pt x="3429000" y="99060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11253851" y="2119376"/>
              <a:ext cx="93345" cy="2708276"/>
            </a:xfrm>
            <a:custGeom>
              <a:avLst/>
              <a:gdLst/>
              <a:ahLst/>
              <a:cxnLst/>
              <a:rect l="l" t="t" r="r" b="b"/>
              <a:pathLst>
                <a:path w="93345" h="2708275">
                  <a:moveTo>
                    <a:pt x="47625" y="0"/>
                  </a:moveTo>
                  <a:lnTo>
                    <a:pt x="47625" y="2708148"/>
                  </a:lnTo>
                </a:path>
                <a:path w="93345" h="2708275">
                  <a:moveTo>
                    <a:pt x="92964" y="2705100"/>
                  </a:moveTo>
                  <a:lnTo>
                    <a:pt x="0" y="2705100"/>
                  </a:lnTo>
                </a:path>
                <a:path w="93345" h="2708275">
                  <a:moveTo>
                    <a:pt x="9296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7277100" y="3428999"/>
              <a:ext cx="4057650" cy="1362075"/>
            </a:xfrm>
            <a:custGeom>
              <a:avLst/>
              <a:gdLst/>
              <a:ahLst/>
              <a:cxnLst/>
              <a:rect l="l" t="t" r="r" b="b"/>
              <a:pathLst>
                <a:path w="4057650" h="1362075">
                  <a:moveTo>
                    <a:pt x="76200" y="1362075"/>
                  </a:moveTo>
                  <a:lnTo>
                    <a:pt x="38100" y="1295400"/>
                  </a:lnTo>
                  <a:lnTo>
                    <a:pt x="0" y="1362075"/>
                  </a:lnTo>
                  <a:lnTo>
                    <a:pt x="76200" y="1362075"/>
                  </a:lnTo>
                  <a:close/>
                </a:path>
                <a:path w="4057650" h="1362075">
                  <a:moveTo>
                    <a:pt x="171450" y="1028700"/>
                  </a:moveTo>
                  <a:lnTo>
                    <a:pt x="133350" y="962025"/>
                  </a:lnTo>
                  <a:lnTo>
                    <a:pt x="95250" y="1028700"/>
                  </a:lnTo>
                  <a:lnTo>
                    <a:pt x="171450" y="1028700"/>
                  </a:lnTo>
                  <a:close/>
                </a:path>
                <a:path w="4057650" h="1362075">
                  <a:moveTo>
                    <a:pt x="314325" y="752475"/>
                  </a:moveTo>
                  <a:lnTo>
                    <a:pt x="276225" y="685800"/>
                  </a:lnTo>
                  <a:lnTo>
                    <a:pt x="238125" y="752475"/>
                  </a:lnTo>
                  <a:lnTo>
                    <a:pt x="314325" y="752475"/>
                  </a:lnTo>
                  <a:close/>
                </a:path>
                <a:path w="4057650" h="1362075">
                  <a:moveTo>
                    <a:pt x="628650" y="619125"/>
                  </a:moveTo>
                  <a:lnTo>
                    <a:pt x="590550" y="542925"/>
                  </a:lnTo>
                  <a:lnTo>
                    <a:pt x="552450" y="619125"/>
                  </a:lnTo>
                  <a:lnTo>
                    <a:pt x="628650" y="619125"/>
                  </a:lnTo>
                  <a:close/>
                </a:path>
                <a:path w="4057650" h="1362075">
                  <a:moveTo>
                    <a:pt x="1266825" y="381000"/>
                  </a:moveTo>
                  <a:lnTo>
                    <a:pt x="1228725" y="314325"/>
                  </a:lnTo>
                  <a:lnTo>
                    <a:pt x="1190625" y="381000"/>
                  </a:lnTo>
                  <a:lnTo>
                    <a:pt x="1266825" y="381000"/>
                  </a:lnTo>
                  <a:close/>
                </a:path>
                <a:path w="4057650" h="1362075">
                  <a:moveTo>
                    <a:pt x="1905000" y="333375"/>
                  </a:moveTo>
                  <a:lnTo>
                    <a:pt x="1871726" y="266700"/>
                  </a:lnTo>
                  <a:lnTo>
                    <a:pt x="1838325" y="333375"/>
                  </a:lnTo>
                  <a:lnTo>
                    <a:pt x="1905000" y="333375"/>
                  </a:lnTo>
                  <a:close/>
                </a:path>
                <a:path w="4057650" h="1362075">
                  <a:moveTo>
                    <a:pt x="2543175" y="161925"/>
                  </a:moveTo>
                  <a:lnTo>
                    <a:pt x="2509901" y="95250"/>
                  </a:lnTo>
                  <a:lnTo>
                    <a:pt x="2476500" y="161925"/>
                  </a:lnTo>
                  <a:lnTo>
                    <a:pt x="2543175" y="161925"/>
                  </a:lnTo>
                  <a:close/>
                </a:path>
                <a:path w="4057650" h="1362075">
                  <a:moveTo>
                    <a:pt x="4057650" y="66675"/>
                  </a:moveTo>
                  <a:lnTo>
                    <a:pt x="4024376" y="0"/>
                  </a:lnTo>
                  <a:lnTo>
                    <a:pt x="3990975" y="66675"/>
                  </a:lnTo>
                  <a:lnTo>
                    <a:pt x="4057650" y="66675"/>
                  </a:lnTo>
                  <a:close/>
                </a:path>
              </a:pathLst>
            </a:custGeom>
            <a:solidFill>
              <a:srgbClr val="003479"/>
            </a:solidFill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7191375" y="4905376"/>
              <a:ext cx="152400" cy="114300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7381875" y="3819525"/>
              <a:ext cx="3943350" cy="981075"/>
            </a:xfrm>
            <a:custGeom>
              <a:avLst/>
              <a:gdLst/>
              <a:ahLst/>
              <a:cxnLst/>
              <a:rect l="l" t="t" r="r" b="b"/>
              <a:pathLst>
                <a:path w="3943350" h="981075">
                  <a:moveTo>
                    <a:pt x="57150" y="952500"/>
                  </a:moveTo>
                  <a:lnTo>
                    <a:pt x="54889" y="941400"/>
                  </a:lnTo>
                  <a:lnTo>
                    <a:pt x="48768" y="932307"/>
                  </a:lnTo>
                  <a:lnTo>
                    <a:pt x="39674" y="926185"/>
                  </a:lnTo>
                  <a:lnTo>
                    <a:pt x="28575" y="923925"/>
                  </a:lnTo>
                  <a:lnTo>
                    <a:pt x="17462" y="926185"/>
                  </a:lnTo>
                  <a:lnTo>
                    <a:pt x="8382" y="932307"/>
                  </a:lnTo>
                  <a:lnTo>
                    <a:pt x="2247" y="941400"/>
                  </a:lnTo>
                  <a:lnTo>
                    <a:pt x="0" y="952500"/>
                  </a:lnTo>
                  <a:lnTo>
                    <a:pt x="2247" y="963612"/>
                  </a:lnTo>
                  <a:lnTo>
                    <a:pt x="8382" y="972693"/>
                  </a:lnTo>
                  <a:lnTo>
                    <a:pt x="17462" y="978827"/>
                  </a:lnTo>
                  <a:lnTo>
                    <a:pt x="28575" y="981075"/>
                  </a:lnTo>
                  <a:lnTo>
                    <a:pt x="39674" y="978827"/>
                  </a:lnTo>
                  <a:lnTo>
                    <a:pt x="48768" y="972693"/>
                  </a:lnTo>
                  <a:lnTo>
                    <a:pt x="54889" y="963612"/>
                  </a:lnTo>
                  <a:lnTo>
                    <a:pt x="57150" y="952500"/>
                  </a:lnTo>
                  <a:close/>
                </a:path>
                <a:path w="3943350" h="981075">
                  <a:moveTo>
                    <a:pt x="190500" y="833374"/>
                  </a:moveTo>
                  <a:lnTo>
                    <a:pt x="188620" y="824153"/>
                  </a:lnTo>
                  <a:lnTo>
                    <a:pt x="183527" y="816597"/>
                  </a:lnTo>
                  <a:lnTo>
                    <a:pt x="175971" y="811504"/>
                  </a:lnTo>
                  <a:lnTo>
                    <a:pt x="166751" y="809625"/>
                  </a:lnTo>
                  <a:lnTo>
                    <a:pt x="157441" y="811504"/>
                  </a:lnTo>
                  <a:lnTo>
                    <a:pt x="149860" y="816597"/>
                  </a:lnTo>
                  <a:lnTo>
                    <a:pt x="144741" y="824153"/>
                  </a:lnTo>
                  <a:lnTo>
                    <a:pt x="142875" y="833374"/>
                  </a:lnTo>
                  <a:lnTo>
                    <a:pt x="144741" y="842683"/>
                  </a:lnTo>
                  <a:lnTo>
                    <a:pt x="149860" y="850265"/>
                  </a:lnTo>
                  <a:lnTo>
                    <a:pt x="157441" y="855383"/>
                  </a:lnTo>
                  <a:lnTo>
                    <a:pt x="166751" y="857250"/>
                  </a:lnTo>
                  <a:lnTo>
                    <a:pt x="175971" y="855383"/>
                  </a:lnTo>
                  <a:lnTo>
                    <a:pt x="183527" y="850265"/>
                  </a:lnTo>
                  <a:lnTo>
                    <a:pt x="188620" y="842683"/>
                  </a:lnTo>
                  <a:lnTo>
                    <a:pt x="190500" y="833374"/>
                  </a:lnTo>
                  <a:close/>
                </a:path>
                <a:path w="3943350" h="981075">
                  <a:moveTo>
                    <a:pt x="514350" y="685800"/>
                  </a:moveTo>
                  <a:lnTo>
                    <a:pt x="512089" y="674700"/>
                  </a:lnTo>
                  <a:lnTo>
                    <a:pt x="505968" y="665607"/>
                  </a:lnTo>
                  <a:lnTo>
                    <a:pt x="496874" y="659485"/>
                  </a:lnTo>
                  <a:lnTo>
                    <a:pt x="485775" y="657225"/>
                  </a:lnTo>
                  <a:lnTo>
                    <a:pt x="474662" y="659485"/>
                  </a:lnTo>
                  <a:lnTo>
                    <a:pt x="465582" y="665607"/>
                  </a:lnTo>
                  <a:lnTo>
                    <a:pt x="459447" y="674700"/>
                  </a:lnTo>
                  <a:lnTo>
                    <a:pt x="457200" y="685800"/>
                  </a:lnTo>
                  <a:lnTo>
                    <a:pt x="459447" y="696912"/>
                  </a:lnTo>
                  <a:lnTo>
                    <a:pt x="465582" y="705993"/>
                  </a:lnTo>
                  <a:lnTo>
                    <a:pt x="474662" y="712127"/>
                  </a:lnTo>
                  <a:lnTo>
                    <a:pt x="485775" y="714375"/>
                  </a:lnTo>
                  <a:lnTo>
                    <a:pt x="496874" y="712127"/>
                  </a:lnTo>
                  <a:lnTo>
                    <a:pt x="505968" y="705993"/>
                  </a:lnTo>
                  <a:lnTo>
                    <a:pt x="512089" y="696912"/>
                  </a:lnTo>
                  <a:lnTo>
                    <a:pt x="514350" y="685800"/>
                  </a:lnTo>
                  <a:close/>
                </a:path>
                <a:path w="3943350" h="981075">
                  <a:moveTo>
                    <a:pt x="1143000" y="595249"/>
                  </a:moveTo>
                  <a:lnTo>
                    <a:pt x="1141120" y="586028"/>
                  </a:lnTo>
                  <a:lnTo>
                    <a:pt x="1136027" y="578472"/>
                  </a:lnTo>
                  <a:lnTo>
                    <a:pt x="1128471" y="573379"/>
                  </a:lnTo>
                  <a:lnTo>
                    <a:pt x="1119251" y="571500"/>
                  </a:lnTo>
                  <a:lnTo>
                    <a:pt x="1109941" y="573379"/>
                  </a:lnTo>
                  <a:lnTo>
                    <a:pt x="1102360" y="578472"/>
                  </a:lnTo>
                  <a:lnTo>
                    <a:pt x="1097241" y="586028"/>
                  </a:lnTo>
                  <a:lnTo>
                    <a:pt x="1095375" y="595249"/>
                  </a:lnTo>
                  <a:lnTo>
                    <a:pt x="1097241" y="604558"/>
                  </a:lnTo>
                  <a:lnTo>
                    <a:pt x="1102360" y="612140"/>
                  </a:lnTo>
                  <a:lnTo>
                    <a:pt x="1109941" y="617258"/>
                  </a:lnTo>
                  <a:lnTo>
                    <a:pt x="1119251" y="619125"/>
                  </a:lnTo>
                  <a:lnTo>
                    <a:pt x="1128471" y="617258"/>
                  </a:lnTo>
                  <a:lnTo>
                    <a:pt x="1136027" y="612140"/>
                  </a:lnTo>
                  <a:lnTo>
                    <a:pt x="1141120" y="604558"/>
                  </a:lnTo>
                  <a:lnTo>
                    <a:pt x="1143000" y="595249"/>
                  </a:lnTo>
                  <a:close/>
                </a:path>
                <a:path w="3943350" h="981075">
                  <a:moveTo>
                    <a:pt x="1790700" y="542925"/>
                  </a:moveTo>
                  <a:lnTo>
                    <a:pt x="1788820" y="531825"/>
                  </a:lnTo>
                  <a:lnTo>
                    <a:pt x="1783727" y="522732"/>
                  </a:lnTo>
                  <a:lnTo>
                    <a:pt x="1776171" y="516610"/>
                  </a:lnTo>
                  <a:lnTo>
                    <a:pt x="1766951" y="514350"/>
                  </a:lnTo>
                  <a:lnTo>
                    <a:pt x="1757641" y="516610"/>
                  </a:lnTo>
                  <a:lnTo>
                    <a:pt x="1750060" y="522732"/>
                  </a:lnTo>
                  <a:lnTo>
                    <a:pt x="1744941" y="531825"/>
                  </a:lnTo>
                  <a:lnTo>
                    <a:pt x="1743075" y="542925"/>
                  </a:lnTo>
                  <a:lnTo>
                    <a:pt x="1744941" y="554037"/>
                  </a:lnTo>
                  <a:lnTo>
                    <a:pt x="1750060" y="563118"/>
                  </a:lnTo>
                  <a:lnTo>
                    <a:pt x="1757641" y="569252"/>
                  </a:lnTo>
                  <a:lnTo>
                    <a:pt x="1766951" y="571500"/>
                  </a:lnTo>
                  <a:lnTo>
                    <a:pt x="1776171" y="569252"/>
                  </a:lnTo>
                  <a:lnTo>
                    <a:pt x="1783727" y="563118"/>
                  </a:lnTo>
                  <a:lnTo>
                    <a:pt x="1788820" y="554037"/>
                  </a:lnTo>
                  <a:lnTo>
                    <a:pt x="1790700" y="542925"/>
                  </a:lnTo>
                  <a:close/>
                </a:path>
                <a:path w="3943350" h="981075">
                  <a:moveTo>
                    <a:pt x="2428875" y="23749"/>
                  </a:moveTo>
                  <a:lnTo>
                    <a:pt x="2426995" y="14528"/>
                  </a:lnTo>
                  <a:lnTo>
                    <a:pt x="2421902" y="6972"/>
                  </a:lnTo>
                  <a:lnTo>
                    <a:pt x="2414346" y="1879"/>
                  </a:lnTo>
                  <a:lnTo>
                    <a:pt x="2405126" y="0"/>
                  </a:lnTo>
                  <a:lnTo>
                    <a:pt x="2395817" y="1879"/>
                  </a:lnTo>
                  <a:lnTo>
                    <a:pt x="2388235" y="6972"/>
                  </a:lnTo>
                  <a:lnTo>
                    <a:pt x="2383117" y="14528"/>
                  </a:lnTo>
                  <a:lnTo>
                    <a:pt x="2381250" y="23749"/>
                  </a:lnTo>
                  <a:lnTo>
                    <a:pt x="2383117" y="33058"/>
                  </a:lnTo>
                  <a:lnTo>
                    <a:pt x="2388235" y="40640"/>
                  </a:lnTo>
                  <a:lnTo>
                    <a:pt x="2395817" y="45758"/>
                  </a:lnTo>
                  <a:lnTo>
                    <a:pt x="2405126" y="47625"/>
                  </a:lnTo>
                  <a:lnTo>
                    <a:pt x="2414346" y="45758"/>
                  </a:lnTo>
                  <a:lnTo>
                    <a:pt x="2421902" y="40640"/>
                  </a:lnTo>
                  <a:lnTo>
                    <a:pt x="2426995" y="33058"/>
                  </a:lnTo>
                  <a:lnTo>
                    <a:pt x="2428875" y="23749"/>
                  </a:lnTo>
                  <a:close/>
                </a:path>
                <a:path w="3943350" h="981075">
                  <a:moveTo>
                    <a:pt x="3943350" y="900049"/>
                  </a:moveTo>
                  <a:lnTo>
                    <a:pt x="3941470" y="890828"/>
                  </a:lnTo>
                  <a:lnTo>
                    <a:pt x="3936377" y="883272"/>
                  </a:lnTo>
                  <a:lnTo>
                    <a:pt x="3928821" y="878179"/>
                  </a:lnTo>
                  <a:lnTo>
                    <a:pt x="3919601" y="876300"/>
                  </a:lnTo>
                  <a:lnTo>
                    <a:pt x="3910292" y="878179"/>
                  </a:lnTo>
                  <a:lnTo>
                    <a:pt x="3902710" y="883272"/>
                  </a:lnTo>
                  <a:lnTo>
                    <a:pt x="3897592" y="890828"/>
                  </a:lnTo>
                  <a:lnTo>
                    <a:pt x="3895725" y="900049"/>
                  </a:lnTo>
                  <a:lnTo>
                    <a:pt x="3897592" y="909358"/>
                  </a:lnTo>
                  <a:lnTo>
                    <a:pt x="3902710" y="916940"/>
                  </a:lnTo>
                  <a:lnTo>
                    <a:pt x="3910292" y="922058"/>
                  </a:lnTo>
                  <a:lnTo>
                    <a:pt x="3919601" y="923925"/>
                  </a:lnTo>
                  <a:lnTo>
                    <a:pt x="3928821" y="922058"/>
                  </a:lnTo>
                  <a:lnTo>
                    <a:pt x="3936377" y="916940"/>
                  </a:lnTo>
                  <a:lnTo>
                    <a:pt x="3941470" y="909358"/>
                  </a:lnTo>
                  <a:lnTo>
                    <a:pt x="3943350" y="900049"/>
                  </a:lnTo>
                  <a:close/>
                </a:path>
              </a:pathLst>
            </a:custGeom>
            <a:solidFill>
              <a:srgbClr val="62A6FF"/>
            </a:solidFill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9110726" y="3443351"/>
              <a:ext cx="93345" cy="1583055"/>
            </a:xfrm>
            <a:custGeom>
              <a:avLst/>
              <a:gdLst/>
              <a:ahLst/>
              <a:cxnLst/>
              <a:rect l="l" t="t" r="r" b="b"/>
              <a:pathLst>
                <a:path w="93345" h="1583054">
                  <a:moveTo>
                    <a:pt x="47625" y="0"/>
                  </a:moveTo>
                  <a:lnTo>
                    <a:pt x="47625" y="1582801"/>
                  </a:lnTo>
                </a:path>
                <a:path w="93345" h="1583054">
                  <a:moveTo>
                    <a:pt x="9296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7824851" y="2176526"/>
              <a:ext cx="2017395" cy="2762251"/>
            </a:xfrm>
            <a:custGeom>
              <a:avLst/>
              <a:gdLst/>
              <a:ahLst/>
              <a:cxnLst/>
              <a:rect l="l" t="t" r="r" b="b"/>
              <a:pathLst>
                <a:path w="2017395" h="2762250">
                  <a:moveTo>
                    <a:pt x="38100" y="1219200"/>
                  </a:moveTo>
                  <a:lnTo>
                    <a:pt x="38100" y="2450973"/>
                  </a:lnTo>
                </a:path>
                <a:path w="2017395" h="2762250">
                  <a:moveTo>
                    <a:pt x="92964" y="2447925"/>
                  </a:moveTo>
                  <a:lnTo>
                    <a:pt x="0" y="2447925"/>
                  </a:lnTo>
                </a:path>
                <a:path w="2017395" h="2762250">
                  <a:moveTo>
                    <a:pt x="92964" y="1219200"/>
                  </a:moveTo>
                  <a:lnTo>
                    <a:pt x="0" y="1219200"/>
                  </a:lnTo>
                </a:path>
                <a:path w="2017395" h="2762250">
                  <a:moveTo>
                    <a:pt x="1971675" y="0"/>
                  </a:moveTo>
                  <a:lnTo>
                    <a:pt x="1971675" y="2758948"/>
                  </a:lnTo>
                </a:path>
                <a:path w="2017395" h="2762250">
                  <a:moveTo>
                    <a:pt x="2017014" y="2762250"/>
                  </a:moveTo>
                  <a:lnTo>
                    <a:pt x="1924050" y="2762250"/>
                  </a:lnTo>
                </a:path>
                <a:path w="2017395" h="2762250">
                  <a:moveTo>
                    <a:pt x="2017014" y="0"/>
                  </a:moveTo>
                  <a:lnTo>
                    <a:pt x="192405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5872226" y="1595501"/>
              <a:ext cx="419100" cy="4019551"/>
            </a:xfrm>
            <a:custGeom>
              <a:avLst/>
              <a:gdLst/>
              <a:ahLst/>
              <a:cxnLst/>
              <a:rect l="l" t="t" r="r" b="b"/>
              <a:pathLst>
                <a:path w="419100" h="4019550">
                  <a:moveTo>
                    <a:pt x="418591" y="0"/>
                  </a:moveTo>
                  <a:lnTo>
                    <a:pt x="418591" y="3277489"/>
                  </a:lnTo>
                  <a:lnTo>
                    <a:pt x="419100" y="3277489"/>
                  </a:lnTo>
                  <a:lnTo>
                    <a:pt x="419100" y="3386581"/>
                  </a:lnTo>
                  <a:lnTo>
                    <a:pt x="418591" y="3386581"/>
                  </a:lnTo>
                  <a:lnTo>
                    <a:pt x="418591" y="4019486"/>
                  </a:lnTo>
                  <a:lnTo>
                    <a:pt x="0" y="3386581"/>
                  </a:lnTo>
                  <a:lnTo>
                    <a:pt x="0" y="3277489"/>
                  </a:lnTo>
                  <a:lnTo>
                    <a:pt x="418591" y="0"/>
                  </a:lnTo>
                  <a:close/>
                </a:path>
              </a:pathLst>
            </a:custGeom>
            <a:ln w="28575">
              <a:solidFill>
                <a:srgbClr val="F8AD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6291326" y="1557337"/>
              <a:ext cx="5267325" cy="4105276"/>
            </a:xfrm>
            <a:custGeom>
              <a:avLst/>
              <a:gdLst/>
              <a:ahLst/>
              <a:cxnLst/>
              <a:rect l="l" t="t" r="r" b="b"/>
              <a:pathLst>
                <a:path w="5267325" h="4105275">
                  <a:moveTo>
                    <a:pt x="0" y="4105275"/>
                  </a:moveTo>
                  <a:lnTo>
                    <a:pt x="5267325" y="4105275"/>
                  </a:lnTo>
                  <a:lnTo>
                    <a:pt x="5267325" y="0"/>
                  </a:lnTo>
                  <a:lnTo>
                    <a:pt x="0" y="0"/>
                  </a:lnTo>
                  <a:lnTo>
                    <a:pt x="0" y="4105275"/>
                  </a:lnTo>
                  <a:close/>
                </a:path>
              </a:pathLst>
            </a:custGeom>
            <a:ln w="28575">
              <a:solidFill>
                <a:srgbClr val="F3781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1709801" y="4919727"/>
              <a:ext cx="4162425" cy="104775"/>
            </a:xfrm>
            <a:custGeom>
              <a:avLst/>
              <a:gdLst/>
              <a:ahLst/>
              <a:cxnLst/>
              <a:rect l="l" t="t" r="r" b="b"/>
              <a:pathLst>
                <a:path w="4162425" h="104775">
                  <a:moveTo>
                    <a:pt x="0" y="104775"/>
                  </a:moveTo>
                  <a:lnTo>
                    <a:pt x="4162425" y="104775"/>
                  </a:lnTo>
                  <a:lnTo>
                    <a:pt x="4162425" y="0"/>
                  </a:lnTo>
                  <a:lnTo>
                    <a:pt x="0" y="0"/>
                  </a:lnTo>
                  <a:lnTo>
                    <a:pt x="0" y="104775"/>
                  </a:lnTo>
                  <a:close/>
                </a:path>
              </a:pathLst>
            </a:custGeom>
            <a:ln w="28575">
              <a:solidFill>
                <a:srgbClr val="F8AD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1738376" y="4967352"/>
              <a:ext cx="4086225" cy="28575"/>
            </a:xfrm>
            <a:custGeom>
              <a:avLst/>
              <a:gdLst/>
              <a:ahLst/>
              <a:cxnLst/>
              <a:rect l="l" t="t" r="r" b="b"/>
              <a:pathLst>
                <a:path w="4086225" h="28575">
                  <a:moveTo>
                    <a:pt x="0" y="28575"/>
                  </a:moveTo>
                  <a:lnTo>
                    <a:pt x="100837" y="27050"/>
                  </a:lnTo>
                  <a:lnTo>
                    <a:pt x="187832" y="23241"/>
                  </a:lnTo>
                  <a:lnTo>
                    <a:pt x="320167" y="20193"/>
                  </a:lnTo>
                  <a:lnTo>
                    <a:pt x="650748" y="16637"/>
                  </a:lnTo>
                  <a:lnTo>
                    <a:pt x="1294765" y="14350"/>
                  </a:lnTo>
                  <a:lnTo>
                    <a:pt x="1931670" y="13335"/>
                  </a:lnTo>
                  <a:lnTo>
                    <a:pt x="2568575" y="0"/>
                  </a:lnTo>
                  <a:lnTo>
                    <a:pt x="4086225" y="21717"/>
                  </a:lnTo>
                </a:path>
              </a:pathLst>
            </a:custGeom>
            <a:ln w="1270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1757426" y="4957827"/>
              <a:ext cx="4067175" cy="38100"/>
            </a:xfrm>
            <a:custGeom>
              <a:avLst/>
              <a:gdLst/>
              <a:ahLst/>
              <a:cxnLst/>
              <a:rect l="l" t="t" r="r" b="b"/>
              <a:pathLst>
                <a:path w="4067175" h="38100">
                  <a:moveTo>
                    <a:pt x="0" y="38100"/>
                  </a:moveTo>
                  <a:lnTo>
                    <a:pt x="83185" y="32638"/>
                  </a:lnTo>
                  <a:lnTo>
                    <a:pt x="169799" y="24256"/>
                  </a:lnTo>
                  <a:lnTo>
                    <a:pt x="308482" y="17018"/>
                  </a:lnTo>
                  <a:lnTo>
                    <a:pt x="634492" y="13462"/>
                  </a:lnTo>
                  <a:lnTo>
                    <a:pt x="1279398" y="7493"/>
                  </a:lnTo>
                  <a:lnTo>
                    <a:pt x="1920875" y="6223"/>
                  </a:lnTo>
                  <a:lnTo>
                    <a:pt x="2562352" y="2159"/>
                  </a:lnTo>
                  <a:lnTo>
                    <a:pt x="4067175" y="0"/>
                  </a:lnTo>
                </a:path>
              </a:pathLst>
            </a:custGeom>
            <a:ln w="1270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4272026" y="4929252"/>
              <a:ext cx="93345" cy="62230"/>
            </a:xfrm>
            <a:custGeom>
              <a:avLst/>
              <a:gdLst/>
              <a:ahLst/>
              <a:cxnLst/>
              <a:rect l="l" t="t" r="r" b="b"/>
              <a:pathLst>
                <a:path w="93345" h="62229">
                  <a:moveTo>
                    <a:pt x="47625" y="0"/>
                  </a:moveTo>
                  <a:lnTo>
                    <a:pt x="47625" y="61975"/>
                  </a:lnTo>
                </a:path>
                <a:path w="93345" h="62229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2986151" y="4948302"/>
              <a:ext cx="741045" cy="39370"/>
            </a:xfrm>
            <a:custGeom>
              <a:avLst/>
              <a:gdLst/>
              <a:ahLst/>
              <a:cxnLst/>
              <a:rect l="l" t="t" r="r" b="b"/>
              <a:pathLst>
                <a:path w="741045" h="39370">
                  <a:moveTo>
                    <a:pt x="695325" y="0"/>
                  </a:moveTo>
                  <a:lnTo>
                    <a:pt x="695325" y="31115"/>
                  </a:lnTo>
                </a:path>
                <a:path w="741045" h="39370">
                  <a:moveTo>
                    <a:pt x="740663" y="28575"/>
                  </a:moveTo>
                  <a:lnTo>
                    <a:pt x="647700" y="28575"/>
                  </a:lnTo>
                </a:path>
                <a:path w="741045" h="39370">
                  <a:moveTo>
                    <a:pt x="740663" y="0"/>
                  </a:moveTo>
                  <a:lnTo>
                    <a:pt x="647700" y="0"/>
                  </a:lnTo>
                </a:path>
                <a:path w="741045" h="39370">
                  <a:moveTo>
                    <a:pt x="47625" y="0"/>
                  </a:moveTo>
                  <a:lnTo>
                    <a:pt x="47625" y="39116"/>
                  </a:lnTo>
                </a:path>
                <a:path w="741045" h="39370">
                  <a:moveTo>
                    <a:pt x="92963" y="38100"/>
                  </a:moveTo>
                  <a:lnTo>
                    <a:pt x="0" y="38100"/>
                  </a:lnTo>
                </a:path>
                <a:path w="741045" h="39370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1843151" y="498640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3175" y="762"/>
                  </a:moveTo>
                  <a:lnTo>
                    <a:pt x="3175" y="762"/>
                  </a:lnTo>
                </a:path>
              </a:pathLst>
            </a:custGeom>
            <a:ln w="3175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1795526" y="4986402"/>
              <a:ext cx="93345" cy="9525"/>
            </a:xfrm>
            <a:custGeom>
              <a:avLst/>
              <a:gdLst/>
              <a:ahLst/>
              <a:cxnLst/>
              <a:rect l="l" t="t" r="r" b="b"/>
              <a:pathLst>
                <a:path w="93344" h="9525">
                  <a:moveTo>
                    <a:pt x="92963" y="9525"/>
                  </a:moveTo>
                  <a:lnTo>
                    <a:pt x="0" y="9525"/>
                  </a:lnTo>
                </a:path>
                <a:path w="93344" h="9525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1843151" y="4986402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20">
                  <a:moveTo>
                    <a:pt x="-3175" y="3810"/>
                  </a:moveTo>
                  <a:lnTo>
                    <a:pt x="3175" y="3810"/>
                  </a:lnTo>
                </a:path>
              </a:pathLst>
            </a:custGeom>
            <a:ln w="7619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1795526" y="4986402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4">
                  <a:moveTo>
                    <a:pt x="92963" y="0"/>
                  </a:moveTo>
                  <a:lnTo>
                    <a:pt x="0" y="0"/>
                  </a:lnTo>
                </a:path>
                <a:path w="93344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1928876" y="4986402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-3175" y="3873"/>
                  </a:moveTo>
                  <a:lnTo>
                    <a:pt x="3175" y="3873"/>
                  </a:lnTo>
                </a:path>
              </a:pathLst>
            </a:custGeom>
            <a:ln w="7747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1881251" y="4986402"/>
              <a:ext cx="93345" cy="9525"/>
            </a:xfrm>
            <a:custGeom>
              <a:avLst/>
              <a:gdLst/>
              <a:ahLst/>
              <a:cxnLst/>
              <a:rect l="l" t="t" r="r" b="b"/>
              <a:pathLst>
                <a:path w="93344" h="9525">
                  <a:moveTo>
                    <a:pt x="92963" y="9525"/>
                  </a:moveTo>
                  <a:lnTo>
                    <a:pt x="0" y="9525"/>
                  </a:lnTo>
                </a:path>
                <a:path w="93344" h="9525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1881251" y="4967352"/>
              <a:ext cx="93345" cy="19050"/>
            </a:xfrm>
            <a:custGeom>
              <a:avLst/>
              <a:gdLst/>
              <a:ahLst/>
              <a:cxnLst/>
              <a:rect l="l" t="t" r="r" b="b"/>
              <a:pathLst>
                <a:path w="93344" h="19050">
                  <a:moveTo>
                    <a:pt x="47625" y="0"/>
                  </a:moveTo>
                  <a:lnTo>
                    <a:pt x="47625" y="16001"/>
                  </a:lnTo>
                </a:path>
                <a:path w="93344" h="19050">
                  <a:moveTo>
                    <a:pt x="92963" y="19050"/>
                  </a:moveTo>
                  <a:lnTo>
                    <a:pt x="0" y="19050"/>
                  </a:lnTo>
                </a:path>
                <a:path w="93344" h="19050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2033651" y="4976877"/>
              <a:ext cx="93345" cy="19050"/>
            </a:xfrm>
            <a:custGeom>
              <a:avLst/>
              <a:gdLst/>
              <a:ahLst/>
              <a:cxnLst/>
              <a:rect l="l" t="t" r="r" b="b"/>
              <a:pathLst>
                <a:path w="93344" h="19050">
                  <a:moveTo>
                    <a:pt x="38100" y="0"/>
                  </a:moveTo>
                  <a:lnTo>
                    <a:pt x="38100" y="12954"/>
                  </a:lnTo>
                </a:path>
                <a:path w="93344" h="19050">
                  <a:moveTo>
                    <a:pt x="92963" y="19050"/>
                  </a:moveTo>
                  <a:lnTo>
                    <a:pt x="0" y="19050"/>
                  </a:lnTo>
                </a:path>
                <a:path w="93344" h="19050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2033651" y="4957827"/>
              <a:ext cx="93345" cy="28575"/>
            </a:xfrm>
            <a:custGeom>
              <a:avLst/>
              <a:gdLst/>
              <a:ahLst/>
              <a:cxnLst/>
              <a:rect l="l" t="t" r="r" b="b"/>
              <a:pathLst>
                <a:path w="93344" h="28575">
                  <a:moveTo>
                    <a:pt x="38100" y="0"/>
                  </a:moveTo>
                  <a:lnTo>
                    <a:pt x="38100" y="28193"/>
                  </a:lnTo>
                </a:path>
                <a:path w="93344" h="28575">
                  <a:moveTo>
                    <a:pt x="92963" y="28575"/>
                  </a:moveTo>
                  <a:lnTo>
                    <a:pt x="0" y="28575"/>
                  </a:lnTo>
                </a:path>
                <a:path w="93344" h="28575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2338451" y="4967352"/>
              <a:ext cx="741045" cy="31115"/>
            </a:xfrm>
            <a:custGeom>
              <a:avLst/>
              <a:gdLst/>
              <a:ahLst/>
              <a:cxnLst/>
              <a:rect l="l" t="t" r="r" b="b"/>
              <a:pathLst>
                <a:path w="741044" h="31114">
                  <a:moveTo>
                    <a:pt x="47625" y="0"/>
                  </a:moveTo>
                  <a:lnTo>
                    <a:pt x="47625" y="23494"/>
                  </a:lnTo>
                </a:path>
                <a:path w="741044" h="31114">
                  <a:moveTo>
                    <a:pt x="92963" y="0"/>
                  </a:moveTo>
                  <a:lnTo>
                    <a:pt x="0" y="0"/>
                  </a:lnTo>
                </a:path>
                <a:path w="741044" h="31114">
                  <a:moveTo>
                    <a:pt x="695325" y="0"/>
                  </a:moveTo>
                  <a:lnTo>
                    <a:pt x="695325" y="30987"/>
                  </a:lnTo>
                </a:path>
                <a:path w="741044" h="31114">
                  <a:moveTo>
                    <a:pt x="740663" y="0"/>
                  </a:moveTo>
                  <a:lnTo>
                    <a:pt x="64770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5824601" y="4986402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-3175" y="2793"/>
                  </a:moveTo>
                  <a:lnTo>
                    <a:pt x="3175" y="2793"/>
                  </a:lnTo>
                </a:path>
              </a:pathLst>
            </a:custGeom>
            <a:ln w="5587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5776976" y="4986402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92963" y="0"/>
                  </a:moveTo>
                  <a:lnTo>
                    <a:pt x="0" y="0"/>
                  </a:lnTo>
                </a:path>
                <a:path w="93345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5776976" y="4929252"/>
              <a:ext cx="93345" cy="59055"/>
            </a:xfrm>
            <a:custGeom>
              <a:avLst/>
              <a:gdLst/>
              <a:ahLst/>
              <a:cxnLst/>
              <a:rect l="l" t="t" r="r" b="b"/>
              <a:pathLst>
                <a:path w="93345" h="59054">
                  <a:moveTo>
                    <a:pt x="47625" y="0"/>
                  </a:moveTo>
                  <a:lnTo>
                    <a:pt x="47625" y="58547"/>
                  </a:lnTo>
                </a:path>
                <a:path w="93345" h="59054">
                  <a:moveTo>
                    <a:pt x="92963" y="57150"/>
                  </a:moveTo>
                  <a:lnTo>
                    <a:pt x="0" y="57150"/>
                  </a:lnTo>
                </a:path>
                <a:path w="93345" h="59054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1714500" y="4914901"/>
              <a:ext cx="4143375" cy="104775"/>
            </a:xfrm>
            <a:custGeom>
              <a:avLst/>
              <a:gdLst/>
              <a:ahLst/>
              <a:cxnLst/>
              <a:rect l="l" t="t" r="r" b="b"/>
              <a:pathLst>
                <a:path w="4143375" h="104775">
                  <a:moveTo>
                    <a:pt x="66675" y="104775"/>
                  </a:moveTo>
                  <a:lnTo>
                    <a:pt x="33401" y="28575"/>
                  </a:lnTo>
                  <a:lnTo>
                    <a:pt x="0" y="104775"/>
                  </a:lnTo>
                  <a:lnTo>
                    <a:pt x="66675" y="104775"/>
                  </a:lnTo>
                  <a:close/>
                </a:path>
                <a:path w="4143375" h="104775">
                  <a:moveTo>
                    <a:pt x="152400" y="95250"/>
                  </a:moveTo>
                  <a:lnTo>
                    <a:pt x="119126" y="28575"/>
                  </a:lnTo>
                  <a:lnTo>
                    <a:pt x="85725" y="95250"/>
                  </a:lnTo>
                  <a:lnTo>
                    <a:pt x="152400" y="95250"/>
                  </a:lnTo>
                  <a:close/>
                </a:path>
                <a:path w="4143375" h="104775">
                  <a:moveTo>
                    <a:pt x="247650" y="95250"/>
                  </a:moveTo>
                  <a:lnTo>
                    <a:pt x="214376" y="19050"/>
                  </a:lnTo>
                  <a:lnTo>
                    <a:pt x="180975" y="95250"/>
                  </a:lnTo>
                  <a:lnTo>
                    <a:pt x="247650" y="95250"/>
                  </a:lnTo>
                  <a:close/>
                </a:path>
                <a:path w="4143375" h="104775">
                  <a:moveTo>
                    <a:pt x="390525" y="85725"/>
                  </a:moveTo>
                  <a:lnTo>
                    <a:pt x="357251" y="9525"/>
                  </a:lnTo>
                  <a:lnTo>
                    <a:pt x="323850" y="85725"/>
                  </a:lnTo>
                  <a:lnTo>
                    <a:pt x="390525" y="85725"/>
                  </a:lnTo>
                  <a:close/>
                </a:path>
                <a:path w="4143375" h="104775">
                  <a:moveTo>
                    <a:pt x="704850" y="85725"/>
                  </a:moveTo>
                  <a:lnTo>
                    <a:pt x="671576" y="9525"/>
                  </a:lnTo>
                  <a:lnTo>
                    <a:pt x="638175" y="85725"/>
                  </a:lnTo>
                  <a:lnTo>
                    <a:pt x="704850" y="85725"/>
                  </a:lnTo>
                  <a:close/>
                </a:path>
                <a:path w="4143375" h="104775">
                  <a:moveTo>
                    <a:pt x="1343025" y="76200"/>
                  </a:moveTo>
                  <a:lnTo>
                    <a:pt x="1309751" y="0"/>
                  </a:lnTo>
                  <a:lnTo>
                    <a:pt x="1276350" y="76200"/>
                  </a:lnTo>
                  <a:lnTo>
                    <a:pt x="1343025" y="76200"/>
                  </a:lnTo>
                  <a:close/>
                </a:path>
                <a:path w="4143375" h="104775">
                  <a:moveTo>
                    <a:pt x="1990725" y="76200"/>
                  </a:moveTo>
                  <a:lnTo>
                    <a:pt x="1957451" y="0"/>
                  </a:lnTo>
                  <a:lnTo>
                    <a:pt x="1924050" y="76200"/>
                  </a:lnTo>
                  <a:lnTo>
                    <a:pt x="1990725" y="76200"/>
                  </a:lnTo>
                  <a:close/>
                </a:path>
                <a:path w="4143375" h="104775">
                  <a:moveTo>
                    <a:pt x="2628900" y="76200"/>
                  </a:moveTo>
                  <a:lnTo>
                    <a:pt x="2595626" y="0"/>
                  </a:lnTo>
                  <a:lnTo>
                    <a:pt x="2562225" y="76200"/>
                  </a:lnTo>
                  <a:lnTo>
                    <a:pt x="2628900" y="76200"/>
                  </a:lnTo>
                  <a:close/>
                </a:path>
                <a:path w="4143375" h="104775">
                  <a:moveTo>
                    <a:pt x="4143375" y="66675"/>
                  </a:moveTo>
                  <a:lnTo>
                    <a:pt x="4110101" y="0"/>
                  </a:lnTo>
                  <a:lnTo>
                    <a:pt x="4076700" y="66675"/>
                  </a:lnTo>
                  <a:lnTo>
                    <a:pt x="4143375" y="66675"/>
                  </a:lnTo>
                  <a:close/>
                </a:path>
              </a:pathLst>
            </a:custGeom>
            <a:solidFill>
              <a:srgbClr val="003479"/>
            </a:solidFill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1714500" y="4933951"/>
              <a:ext cx="4133850" cy="76200"/>
            </a:xfrm>
            <a:custGeom>
              <a:avLst/>
              <a:gdLst/>
              <a:ahLst/>
              <a:cxnLst/>
              <a:rect l="l" t="t" r="r" b="b"/>
              <a:pathLst>
                <a:path w="4133850" h="76200">
                  <a:moveTo>
                    <a:pt x="57150" y="52324"/>
                  </a:moveTo>
                  <a:lnTo>
                    <a:pt x="54889" y="43103"/>
                  </a:lnTo>
                  <a:lnTo>
                    <a:pt x="48768" y="35547"/>
                  </a:lnTo>
                  <a:lnTo>
                    <a:pt x="39674" y="30454"/>
                  </a:lnTo>
                  <a:lnTo>
                    <a:pt x="28575" y="28575"/>
                  </a:lnTo>
                  <a:lnTo>
                    <a:pt x="17462" y="30454"/>
                  </a:lnTo>
                  <a:lnTo>
                    <a:pt x="8382" y="35547"/>
                  </a:lnTo>
                  <a:lnTo>
                    <a:pt x="2247" y="43103"/>
                  </a:lnTo>
                  <a:lnTo>
                    <a:pt x="0" y="52324"/>
                  </a:lnTo>
                  <a:lnTo>
                    <a:pt x="2247" y="61633"/>
                  </a:lnTo>
                  <a:lnTo>
                    <a:pt x="8382" y="69215"/>
                  </a:lnTo>
                  <a:lnTo>
                    <a:pt x="17462" y="74333"/>
                  </a:lnTo>
                  <a:lnTo>
                    <a:pt x="28575" y="76200"/>
                  </a:lnTo>
                  <a:lnTo>
                    <a:pt x="39674" y="74333"/>
                  </a:lnTo>
                  <a:lnTo>
                    <a:pt x="48768" y="69215"/>
                  </a:lnTo>
                  <a:lnTo>
                    <a:pt x="54889" y="61633"/>
                  </a:lnTo>
                  <a:lnTo>
                    <a:pt x="57150" y="52324"/>
                  </a:lnTo>
                  <a:close/>
                </a:path>
                <a:path w="4133850" h="76200">
                  <a:moveTo>
                    <a:pt x="152400" y="52324"/>
                  </a:moveTo>
                  <a:lnTo>
                    <a:pt x="150139" y="43103"/>
                  </a:lnTo>
                  <a:lnTo>
                    <a:pt x="144018" y="35547"/>
                  </a:lnTo>
                  <a:lnTo>
                    <a:pt x="134924" y="30454"/>
                  </a:lnTo>
                  <a:lnTo>
                    <a:pt x="123825" y="28575"/>
                  </a:lnTo>
                  <a:lnTo>
                    <a:pt x="112712" y="30454"/>
                  </a:lnTo>
                  <a:lnTo>
                    <a:pt x="103632" y="35547"/>
                  </a:lnTo>
                  <a:lnTo>
                    <a:pt x="97497" y="43103"/>
                  </a:lnTo>
                  <a:lnTo>
                    <a:pt x="95250" y="52324"/>
                  </a:lnTo>
                  <a:lnTo>
                    <a:pt x="97497" y="61633"/>
                  </a:lnTo>
                  <a:lnTo>
                    <a:pt x="103632" y="69215"/>
                  </a:lnTo>
                  <a:lnTo>
                    <a:pt x="112712" y="74333"/>
                  </a:lnTo>
                  <a:lnTo>
                    <a:pt x="123825" y="76200"/>
                  </a:lnTo>
                  <a:lnTo>
                    <a:pt x="134924" y="74333"/>
                  </a:lnTo>
                  <a:lnTo>
                    <a:pt x="144018" y="69215"/>
                  </a:lnTo>
                  <a:lnTo>
                    <a:pt x="150139" y="61633"/>
                  </a:lnTo>
                  <a:lnTo>
                    <a:pt x="152400" y="52324"/>
                  </a:lnTo>
                  <a:close/>
                </a:path>
                <a:path w="4133850" h="76200">
                  <a:moveTo>
                    <a:pt x="247650" y="47625"/>
                  </a:moveTo>
                  <a:lnTo>
                    <a:pt x="245389" y="36525"/>
                  </a:lnTo>
                  <a:lnTo>
                    <a:pt x="239268" y="27432"/>
                  </a:lnTo>
                  <a:lnTo>
                    <a:pt x="230174" y="21310"/>
                  </a:lnTo>
                  <a:lnTo>
                    <a:pt x="219075" y="19050"/>
                  </a:lnTo>
                  <a:lnTo>
                    <a:pt x="207962" y="21310"/>
                  </a:lnTo>
                  <a:lnTo>
                    <a:pt x="198882" y="27432"/>
                  </a:lnTo>
                  <a:lnTo>
                    <a:pt x="192747" y="36525"/>
                  </a:lnTo>
                  <a:lnTo>
                    <a:pt x="190500" y="47625"/>
                  </a:lnTo>
                  <a:lnTo>
                    <a:pt x="192747" y="58737"/>
                  </a:lnTo>
                  <a:lnTo>
                    <a:pt x="198882" y="67818"/>
                  </a:lnTo>
                  <a:lnTo>
                    <a:pt x="207962" y="73952"/>
                  </a:lnTo>
                  <a:lnTo>
                    <a:pt x="219075" y="76200"/>
                  </a:lnTo>
                  <a:lnTo>
                    <a:pt x="230174" y="73952"/>
                  </a:lnTo>
                  <a:lnTo>
                    <a:pt x="239268" y="67818"/>
                  </a:lnTo>
                  <a:lnTo>
                    <a:pt x="245389" y="58737"/>
                  </a:lnTo>
                  <a:lnTo>
                    <a:pt x="247650" y="47625"/>
                  </a:lnTo>
                  <a:close/>
                </a:path>
                <a:path w="4133850" h="76200">
                  <a:moveTo>
                    <a:pt x="381000" y="47625"/>
                  </a:moveTo>
                  <a:lnTo>
                    <a:pt x="379120" y="36525"/>
                  </a:lnTo>
                  <a:lnTo>
                    <a:pt x="374027" y="27432"/>
                  </a:lnTo>
                  <a:lnTo>
                    <a:pt x="366471" y="21310"/>
                  </a:lnTo>
                  <a:lnTo>
                    <a:pt x="357251" y="19050"/>
                  </a:lnTo>
                  <a:lnTo>
                    <a:pt x="347941" y="21310"/>
                  </a:lnTo>
                  <a:lnTo>
                    <a:pt x="340360" y="27432"/>
                  </a:lnTo>
                  <a:lnTo>
                    <a:pt x="335241" y="36525"/>
                  </a:lnTo>
                  <a:lnTo>
                    <a:pt x="333375" y="47625"/>
                  </a:lnTo>
                  <a:lnTo>
                    <a:pt x="335241" y="58737"/>
                  </a:lnTo>
                  <a:lnTo>
                    <a:pt x="340360" y="67818"/>
                  </a:lnTo>
                  <a:lnTo>
                    <a:pt x="347941" y="73952"/>
                  </a:lnTo>
                  <a:lnTo>
                    <a:pt x="357251" y="76200"/>
                  </a:lnTo>
                  <a:lnTo>
                    <a:pt x="366471" y="73952"/>
                  </a:lnTo>
                  <a:lnTo>
                    <a:pt x="374027" y="67818"/>
                  </a:lnTo>
                  <a:lnTo>
                    <a:pt x="379120" y="58737"/>
                  </a:lnTo>
                  <a:lnTo>
                    <a:pt x="381000" y="47625"/>
                  </a:lnTo>
                  <a:close/>
                </a:path>
                <a:path w="4133850" h="76200">
                  <a:moveTo>
                    <a:pt x="704850" y="42799"/>
                  </a:moveTo>
                  <a:lnTo>
                    <a:pt x="702589" y="33578"/>
                  </a:lnTo>
                  <a:lnTo>
                    <a:pt x="696468" y="26022"/>
                  </a:lnTo>
                  <a:lnTo>
                    <a:pt x="687374" y="20929"/>
                  </a:lnTo>
                  <a:lnTo>
                    <a:pt x="676275" y="19050"/>
                  </a:lnTo>
                  <a:lnTo>
                    <a:pt x="665162" y="20929"/>
                  </a:lnTo>
                  <a:lnTo>
                    <a:pt x="656082" y="26022"/>
                  </a:lnTo>
                  <a:lnTo>
                    <a:pt x="649947" y="33578"/>
                  </a:lnTo>
                  <a:lnTo>
                    <a:pt x="647700" y="42799"/>
                  </a:lnTo>
                  <a:lnTo>
                    <a:pt x="649947" y="52108"/>
                  </a:lnTo>
                  <a:lnTo>
                    <a:pt x="656082" y="59690"/>
                  </a:lnTo>
                  <a:lnTo>
                    <a:pt x="665162" y="64808"/>
                  </a:lnTo>
                  <a:lnTo>
                    <a:pt x="676275" y="66675"/>
                  </a:lnTo>
                  <a:lnTo>
                    <a:pt x="687374" y="64808"/>
                  </a:lnTo>
                  <a:lnTo>
                    <a:pt x="696468" y="59690"/>
                  </a:lnTo>
                  <a:lnTo>
                    <a:pt x="702589" y="52108"/>
                  </a:lnTo>
                  <a:lnTo>
                    <a:pt x="704850" y="42799"/>
                  </a:lnTo>
                  <a:close/>
                </a:path>
                <a:path w="4133850" h="76200">
                  <a:moveTo>
                    <a:pt x="1333500" y="38100"/>
                  </a:moveTo>
                  <a:lnTo>
                    <a:pt x="1331620" y="27000"/>
                  </a:lnTo>
                  <a:lnTo>
                    <a:pt x="1326527" y="17907"/>
                  </a:lnTo>
                  <a:lnTo>
                    <a:pt x="1318971" y="11785"/>
                  </a:lnTo>
                  <a:lnTo>
                    <a:pt x="1309751" y="9525"/>
                  </a:lnTo>
                  <a:lnTo>
                    <a:pt x="1300441" y="11785"/>
                  </a:lnTo>
                  <a:lnTo>
                    <a:pt x="1292860" y="17907"/>
                  </a:lnTo>
                  <a:lnTo>
                    <a:pt x="1287741" y="27000"/>
                  </a:lnTo>
                  <a:lnTo>
                    <a:pt x="1285875" y="38100"/>
                  </a:lnTo>
                  <a:lnTo>
                    <a:pt x="1287741" y="49212"/>
                  </a:lnTo>
                  <a:lnTo>
                    <a:pt x="1292860" y="58293"/>
                  </a:lnTo>
                  <a:lnTo>
                    <a:pt x="1300441" y="64427"/>
                  </a:lnTo>
                  <a:lnTo>
                    <a:pt x="1309751" y="66675"/>
                  </a:lnTo>
                  <a:lnTo>
                    <a:pt x="1318971" y="64427"/>
                  </a:lnTo>
                  <a:lnTo>
                    <a:pt x="1326527" y="58293"/>
                  </a:lnTo>
                  <a:lnTo>
                    <a:pt x="1331620" y="49212"/>
                  </a:lnTo>
                  <a:lnTo>
                    <a:pt x="1333500" y="38100"/>
                  </a:lnTo>
                  <a:close/>
                </a:path>
                <a:path w="4133850" h="76200">
                  <a:moveTo>
                    <a:pt x="1981200" y="38100"/>
                  </a:moveTo>
                  <a:lnTo>
                    <a:pt x="1979320" y="27000"/>
                  </a:lnTo>
                  <a:lnTo>
                    <a:pt x="1974227" y="17907"/>
                  </a:lnTo>
                  <a:lnTo>
                    <a:pt x="1966671" y="11785"/>
                  </a:lnTo>
                  <a:lnTo>
                    <a:pt x="1957451" y="9525"/>
                  </a:lnTo>
                  <a:lnTo>
                    <a:pt x="1948141" y="11785"/>
                  </a:lnTo>
                  <a:lnTo>
                    <a:pt x="1940547" y="17907"/>
                  </a:lnTo>
                  <a:lnTo>
                    <a:pt x="1935441" y="27000"/>
                  </a:lnTo>
                  <a:lnTo>
                    <a:pt x="1933575" y="38100"/>
                  </a:lnTo>
                  <a:lnTo>
                    <a:pt x="1935441" y="49212"/>
                  </a:lnTo>
                  <a:lnTo>
                    <a:pt x="1940547" y="58293"/>
                  </a:lnTo>
                  <a:lnTo>
                    <a:pt x="1948141" y="64427"/>
                  </a:lnTo>
                  <a:lnTo>
                    <a:pt x="1957451" y="66675"/>
                  </a:lnTo>
                  <a:lnTo>
                    <a:pt x="1966671" y="64427"/>
                  </a:lnTo>
                  <a:lnTo>
                    <a:pt x="1974227" y="58293"/>
                  </a:lnTo>
                  <a:lnTo>
                    <a:pt x="1979320" y="49212"/>
                  </a:lnTo>
                  <a:lnTo>
                    <a:pt x="1981200" y="38100"/>
                  </a:lnTo>
                  <a:close/>
                </a:path>
                <a:path w="4133850" h="76200">
                  <a:moveTo>
                    <a:pt x="2619375" y="28575"/>
                  </a:moveTo>
                  <a:lnTo>
                    <a:pt x="2617495" y="17475"/>
                  </a:lnTo>
                  <a:lnTo>
                    <a:pt x="2612402" y="8382"/>
                  </a:lnTo>
                  <a:lnTo>
                    <a:pt x="2604846" y="2260"/>
                  </a:lnTo>
                  <a:lnTo>
                    <a:pt x="2595626" y="0"/>
                  </a:lnTo>
                  <a:lnTo>
                    <a:pt x="2586317" y="2260"/>
                  </a:lnTo>
                  <a:lnTo>
                    <a:pt x="2578722" y="8382"/>
                  </a:lnTo>
                  <a:lnTo>
                    <a:pt x="2573617" y="17475"/>
                  </a:lnTo>
                  <a:lnTo>
                    <a:pt x="2571750" y="28575"/>
                  </a:lnTo>
                  <a:lnTo>
                    <a:pt x="2573617" y="39687"/>
                  </a:lnTo>
                  <a:lnTo>
                    <a:pt x="2578722" y="48768"/>
                  </a:lnTo>
                  <a:lnTo>
                    <a:pt x="2586317" y="54902"/>
                  </a:lnTo>
                  <a:lnTo>
                    <a:pt x="2595626" y="57150"/>
                  </a:lnTo>
                  <a:lnTo>
                    <a:pt x="2604846" y="54902"/>
                  </a:lnTo>
                  <a:lnTo>
                    <a:pt x="2612402" y="48768"/>
                  </a:lnTo>
                  <a:lnTo>
                    <a:pt x="2617495" y="39687"/>
                  </a:lnTo>
                  <a:lnTo>
                    <a:pt x="2619375" y="28575"/>
                  </a:lnTo>
                  <a:close/>
                </a:path>
                <a:path w="4133850" h="76200">
                  <a:moveTo>
                    <a:pt x="4133850" y="47625"/>
                  </a:moveTo>
                  <a:lnTo>
                    <a:pt x="4131970" y="36525"/>
                  </a:lnTo>
                  <a:lnTo>
                    <a:pt x="4126877" y="27432"/>
                  </a:lnTo>
                  <a:lnTo>
                    <a:pt x="4119321" y="21310"/>
                  </a:lnTo>
                  <a:lnTo>
                    <a:pt x="4110101" y="19050"/>
                  </a:lnTo>
                  <a:lnTo>
                    <a:pt x="4100792" y="21310"/>
                  </a:lnTo>
                  <a:lnTo>
                    <a:pt x="4093197" y="27432"/>
                  </a:lnTo>
                  <a:lnTo>
                    <a:pt x="4088092" y="36525"/>
                  </a:lnTo>
                  <a:lnTo>
                    <a:pt x="4086225" y="47625"/>
                  </a:lnTo>
                  <a:lnTo>
                    <a:pt x="4088092" y="58737"/>
                  </a:lnTo>
                  <a:lnTo>
                    <a:pt x="4093197" y="67818"/>
                  </a:lnTo>
                  <a:lnTo>
                    <a:pt x="4100792" y="73952"/>
                  </a:lnTo>
                  <a:lnTo>
                    <a:pt x="4110101" y="76200"/>
                  </a:lnTo>
                  <a:lnTo>
                    <a:pt x="4119321" y="73952"/>
                  </a:lnTo>
                  <a:lnTo>
                    <a:pt x="4126877" y="67818"/>
                  </a:lnTo>
                  <a:lnTo>
                    <a:pt x="4131970" y="58737"/>
                  </a:lnTo>
                  <a:lnTo>
                    <a:pt x="4133850" y="47625"/>
                  </a:lnTo>
                  <a:close/>
                </a:path>
              </a:pathLst>
            </a:custGeom>
            <a:solidFill>
              <a:srgbClr val="62A6FF"/>
            </a:solidFill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3633851" y="4957827"/>
              <a:ext cx="93345" cy="34290"/>
            </a:xfrm>
            <a:custGeom>
              <a:avLst/>
              <a:gdLst/>
              <a:ahLst/>
              <a:cxnLst/>
              <a:rect l="l" t="t" r="r" b="b"/>
              <a:pathLst>
                <a:path w="93345" h="34289">
                  <a:moveTo>
                    <a:pt x="47625" y="0"/>
                  </a:moveTo>
                  <a:lnTo>
                    <a:pt x="47625" y="34162"/>
                  </a:lnTo>
                </a:path>
                <a:path w="93345" h="34289">
                  <a:moveTo>
                    <a:pt x="9296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2A6FF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2338451" y="4929251"/>
              <a:ext cx="2026920" cy="66675"/>
            </a:xfrm>
            <a:custGeom>
              <a:avLst/>
              <a:gdLst/>
              <a:ahLst/>
              <a:cxnLst/>
              <a:rect l="l" t="t" r="r" b="b"/>
              <a:pathLst>
                <a:path w="2026920" h="66675">
                  <a:moveTo>
                    <a:pt x="47625" y="28575"/>
                  </a:moveTo>
                  <a:lnTo>
                    <a:pt x="47625" y="55118"/>
                  </a:lnTo>
                </a:path>
                <a:path w="2026920" h="66675">
                  <a:moveTo>
                    <a:pt x="92963" y="57150"/>
                  </a:moveTo>
                  <a:lnTo>
                    <a:pt x="0" y="57150"/>
                  </a:lnTo>
                </a:path>
                <a:path w="2026920" h="66675">
                  <a:moveTo>
                    <a:pt x="92963" y="28575"/>
                  </a:moveTo>
                  <a:lnTo>
                    <a:pt x="0" y="28575"/>
                  </a:lnTo>
                </a:path>
                <a:path w="2026920" h="66675">
                  <a:moveTo>
                    <a:pt x="1981200" y="0"/>
                  </a:moveTo>
                  <a:lnTo>
                    <a:pt x="1981200" y="59690"/>
                  </a:lnTo>
                </a:path>
                <a:path w="2026920" h="66675">
                  <a:moveTo>
                    <a:pt x="2026539" y="66675"/>
                  </a:moveTo>
                  <a:lnTo>
                    <a:pt x="1933575" y="66675"/>
                  </a:lnTo>
                </a:path>
                <a:path w="2026920" h="66675">
                  <a:moveTo>
                    <a:pt x="2026539" y="0"/>
                  </a:moveTo>
                  <a:lnTo>
                    <a:pt x="1933575" y="0"/>
                  </a:lnTo>
                </a:path>
              </a:pathLst>
            </a:custGeom>
            <a:ln w="6350">
              <a:solidFill>
                <a:srgbClr val="003479"/>
              </a:solidFill>
            </a:ln>
          </p:spPr>
          <p:txBody>
            <a:bodyPr wrap="square" lIns="0" tIns="0" rIns="0" bIns="0" rtlCol="0"/>
            <a:lstStyle/>
            <a:p>
              <a:pPr defTabSz="914354"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7" name="object 107"/>
          <p:cNvSpPr txBox="1"/>
          <p:nvPr/>
        </p:nvSpPr>
        <p:spPr>
          <a:xfrm>
            <a:off x="2244885" y="4592462"/>
            <a:ext cx="3089656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 defTabSz="914354">
              <a:spcBef>
                <a:spcPts val="125"/>
              </a:spcBef>
              <a:defRPr/>
            </a:pPr>
            <a:r>
              <a:rPr sz="1600" b="1" spc="35" dirty="0">
                <a:solidFill>
                  <a:srgbClr val="F3781F"/>
                </a:solidFill>
              </a:rPr>
              <a:t>Plasma</a:t>
            </a:r>
            <a:r>
              <a:rPr sz="1600" b="1" spc="85" dirty="0">
                <a:solidFill>
                  <a:srgbClr val="F3781F"/>
                </a:solidFill>
              </a:rPr>
              <a:t> </a:t>
            </a:r>
            <a:r>
              <a:rPr sz="1600" b="1" spc="55" dirty="0">
                <a:solidFill>
                  <a:srgbClr val="F3781F"/>
                </a:solidFill>
              </a:rPr>
              <a:t>Concentration</a:t>
            </a:r>
            <a:endParaRPr sz="1600" dirty="0">
              <a:solidFill>
                <a:prstClr val="black"/>
              </a:solidFill>
            </a:endParaRPr>
          </a:p>
        </p:txBody>
      </p:sp>
      <p:sp>
        <p:nvSpPr>
          <p:cNvPr id="114" name="Footer Placeholder 113">
            <a:extLst>
              <a:ext uri="{FF2B5EF4-FFF2-40B4-BE49-F238E27FC236}">
                <a16:creationId xmlns:a16="http://schemas.microsoft.com/office/drawing/2014/main" id="{F227FFD3-81B7-FDAB-0B6A-D6A2ED49A0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4926" y="4814261"/>
            <a:ext cx="7699248" cy="273844"/>
          </a:xfrm>
          <a:prstGeom prst="rect">
            <a:avLst/>
          </a:prstGeom>
        </p:spPr>
        <p:txBody>
          <a:bodyPr vert="horz" lIns="45720" tIns="45720" rIns="91440" bIns="4572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77"/>
            <a:endParaRPr lang="en-US" sz="1067" dirty="0"/>
          </a:p>
        </p:txBody>
      </p:sp>
      <p:sp>
        <p:nvSpPr>
          <p:cNvPr id="116" name="object 12">
            <a:extLst>
              <a:ext uri="{FF2B5EF4-FFF2-40B4-BE49-F238E27FC236}">
                <a16:creationId xmlns:a16="http://schemas.microsoft.com/office/drawing/2014/main" id="{4DDC33DB-2710-B710-E3B9-AA6A8D515574}"/>
              </a:ext>
            </a:extLst>
          </p:cNvPr>
          <p:cNvSpPr txBox="1"/>
          <p:nvPr/>
        </p:nvSpPr>
        <p:spPr>
          <a:xfrm>
            <a:off x="4547088" y="4379848"/>
            <a:ext cx="1695033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 defTabSz="914354">
              <a:spcBef>
                <a:spcPts val="65"/>
              </a:spcBef>
              <a:defRPr/>
            </a:pPr>
            <a:r>
              <a:rPr sz="1200" b="1" spc="-11" dirty="0">
                <a:solidFill>
                  <a:srgbClr val="62A6FF"/>
                </a:solidFill>
              </a:rPr>
              <a:t>TAR-210-B</a:t>
            </a:r>
            <a:r>
              <a:rPr sz="1200" b="1" spc="131" dirty="0">
                <a:solidFill>
                  <a:srgbClr val="62A6FF"/>
                </a:solidFill>
              </a:rPr>
              <a:t> </a:t>
            </a:r>
            <a:br>
              <a:rPr lang="en-CA" sz="1200" b="1" spc="131" dirty="0">
                <a:solidFill>
                  <a:srgbClr val="62A6FF"/>
                </a:solidFill>
              </a:rPr>
            </a:br>
            <a:r>
              <a:rPr sz="1200" b="1" spc="5" dirty="0">
                <a:solidFill>
                  <a:srgbClr val="62A6FF"/>
                </a:solidFill>
              </a:rPr>
              <a:t>(n</a:t>
            </a:r>
            <a:r>
              <a:rPr lang="en-US" sz="1200" b="1" spc="5" dirty="0">
                <a:solidFill>
                  <a:srgbClr val="62A6FF"/>
                </a:solidFill>
              </a:rPr>
              <a:t> </a:t>
            </a:r>
            <a:r>
              <a:rPr sz="1200" b="1" spc="5" dirty="0">
                <a:solidFill>
                  <a:srgbClr val="62A6FF"/>
                </a:solidFill>
              </a:rPr>
              <a:t>=</a:t>
            </a:r>
            <a:r>
              <a:rPr lang="en-US" sz="1200" b="1" spc="5" dirty="0">
                <a:solidFill>
                  <a:srgbClr val="62A6FF"/>
                </a:solidFill>
              </a:rPr>
              <a:t> </a:t>
            </a:r>
            <a:r>
              <a:rPr sz="1200" b="1" spc="5" dirty="0">
                <a:solidFill>
                  <a:srgbClr val="62A6FF"/>
                </a:solidFill>
              </a:rPr>
              <a:t>10)</a:t>
            </a:r>
            <a:endParaRPr sz="1200" dirty="0">
              <a:solidFill>
                <a:prstClr val="black"/>
              </a:solidFill>
            </a:endParaRPr>
          </a:p>
        </p:txBody>
      </p:sp>
      <p:sp>
        <p:nvSpPr>
          <p:cNvPr id="117" name="object 57">
            <a:extLst>
              <a:ext uri="{FF2B5EF4-FFF2-40B4-BE49-F238E27FC236}">
                <a16:creationId xmlns:a16="http://schemas.microsoft.com/office/drawing/2014/main" id="{DC8F4B47-B58F-5ED4-5316-7268592BDA00}"/>
              </a:ext>
            </a:extLst>
          </p:cNvPr>
          <p:cNvSpPr txBox="1"/>
          <p:nvPr/>
        </p:nvSpPr>
        <p:spPr>
          <a:xfrm>
            <a:off x="10018778" y="4555764"/>
            <a:ext cx="1022668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 defTabSz="914354">
              <a:spcBef>
                <a:spcPts val="65"/>
              </a:spcBef>
              <a:defRPr/>
            </a:pPr>
            <a:r>
              <a:rPr sz="1200" b="1" spc="-11" dirty="0">
                <a:solidFill>
                  <a:srgbClr val="62A6FF"/>
                </a:solidFill>
              </a:rPr>
              <a:t>TAR-210-B</a:t>
            </a:r>
            <a:r>
              <a:rPr sz="1200" b="1" spc="131" dirty="0">
                <a:solidFill>
                  <a:srgbClr val="62A6FF"/>
                </a:solidFill>
              </a:rPr>
              <a:t> </a:t>
            </a:r>
            <a:br>
              <a:rPr lang="en-CA" sz="1200" b="1" spc="131" dirty="0">
                <a:solidFill>
                  <a:srgbClr val="62A6FF"/>
                </a:solidFill>
              </a:rPr>
            </a:br>
            <a:r>
              <a:rPr sz="1200" b="1" spc="5" dirty="0">
                <a:solidFill>
                  <a:srgbClr val="62A6FF"/>
                </a:solidFill>
              </a:rPr>
              <a:t>(n</a:t>
            </a:r>
            <a:r>
              <a:rPr lang="en-US" sz="1200" b="1" spc="5" dirty="0">
                <a:solidFill>
                  <a:srgbClr val="62A6FF"/>
                </a:solidFill>
              </a:rPr>
              <a:t> </a:t>
            </a:r>
            <a:r>
              <a:rPr sz="1200" b="1" spc="5" dirty="0">
                <a:solidFill>
                  <a:srgbClr val="62A6FF"/>
                </a:solidFill>
              </a:rPr>
              <a:t>=</a:t>
            </a:r>
            <a:r>
              <a:rPr lang="en-US" sz="1200" b="1" spc="5" dirty="0">
                <a:solidFill>
                  <a:srgbClr val="62A6FF"/>
                </a:solidFill>
              </a:rPr>
              <a:t> </a:t>
            </a:r>
            <a:r>
              <a:rPr sz="1200" b="1" spc="5" dirty="0">
                <a:solidFill>
                  <a:srgbClr val="62A6FF"/>
                </a:solidFill>
              </a:rPr>
              <a:t>11)</a:t>
            </a:r>
            <a:endParaRPr sz="1200" dirty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87900" y="119244"/>
            <a:ext cx="8979615" cy="1314885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100800" tIns="100800" rIns="100800" bIns="100800" rtlCol="0" anchor="t">
            <a:spAutoFit/>
          </a:bodyPr>
          <a:lstStyle/>
          <a:p>
            <a:pPr marL="228594" indent="-228594" defTabSz="914354">
              <a:buFont typeface="Arial" panose="020B0604020202020204" pitchFamily="34" charset="0"/>
              <a:buChar char="•"/>
              <a:tabLst>
                <a:tab pos="184142" algn="l"/>
              </a:tabLst>
              <a:defRPr/>
            </a:pPr>
            <a:r>
              <a:rPr sz="1600" dirty="0">
                <a:solidFill>
                  <a:srgbClr val="002060"/>
                </a:solidFill>
              </a:rPr>
              <a:t>Steady-state mean plasma concentrations are &gt;50x lower than oral erdafitinib 9 mg daily</a:t>
            </a:r>
          </a:p>
          <a:p>
            <a:pPr marL="228594" indent="-228594" defTabSz="914354">
              <a:buFont typeface="Arial" panose="020B0604020202020204" pitchFamily="34" charset="0"/>
              <a:buChar char="•"/>
              <a:tabLst>
                <a:tab pos="184142" algn="l"/>
              </a:tabLst>
              <a:defRPr/>
            </a:pPr>
            <a:r>
              <a:rPr sz="1600" dirty="0">
                <a:solidFill>
                  <a:srgbClr val="002060"/>
                </a:solidFill>
              </a:rPr>
              <a:t>No hyperphosphatemia</a:t>
            </a:r>
            <a:endParaRPr lang="en-US" sz="1600" dirty="0">
              <a:solidFill>
                <a:srgbClr val="002060"/>
              </a:solidFill>
            </a:endParaRPr>
          </a:p>
          <a:p>
            <a:pPr marL="228594" indent="-228594" defTabSz="914354">
              <a:buFont typeface="Arial" panose="020B0604020202020204" pitchFamily="34" charset="0"/>
              <a:buChar char="•"/>
              <a:tabLst>
                <a:tab pos="184142" algn="l"/>
              </a:tabLst>
              <a:defRPr/>
            </a:pPr>
            <a:r>
              <a:rPr lang="en-US" sz="1600" b="0" dirty="0">
                <a:solidFill>
                  <a:srgbClr val="002060"/>
                </a:solidFill>
              </a:rPr>
              <a:t>TAR-210 Provides Sustained Erdafitinib Release in Urine Over 90 Days With Very Low Plasma Concentrations</a:t>
            </a:r>
            <a:endParaRPr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13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10A700-274C-08BB-98D2-F931DAE5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3494443" algn="l"/>
              </a:tabLst>
            </a:pPr>
            <a:r>
              <a:rPr lang="en-US" kern="0" dirty="0">
                <a:solidFill>
                  <a:srgbClr val="002060"/>
                </a:solidFill>
                <a:latin typeface="Arial"/>
                <a:sym typeface="Arial"/>
              </a:rPr>
              <a:t>TAR-210 Efficacy 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5A1D7-99EA-0DC1-F319-61E2F1158CB5}"/>
              </a:ext>
            </a:extLst>
          </p:cNvPr>
          <p:cNvSpPr txBox="1"/>
          <p:nvPr/>
        </p:nvSpPr>
        <p:spPr>
          <a:xfrm>
            <a:off x="6186797" y="1970830"/>
            <a:ext cx="5831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2000" dirty="0">
                <a:solidFill>
                  <a:srgbClr val="002060"/>
                </a:solidFill>
              </a:rPr>
              <a:t>Primary endpoint: CR, </a:t>
            </a:r>
            <a:r>
              <a:rPr lang="en-US" sz="2000" dirty="0" err="1">
                <a:solidFill>
                  <a:srgbClr val="002060"/>
                </a:solidFill>
              </a:rPr>
              <a:t>DoR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</a:p>
          <a:p>
            <a:pPr algn="ctr" defTabSz="1219140">
              <a:defRPr/>
            </a:pPr>
            <a:r>
              <a:rPr lang="en-US" sz="2000" dirty="0">
                <a:solidFill>
                  <a:srgbClr val="002060"/>
                </a:solidFill>
              </a:rPr>
              <a:t>CR- 87%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FB1338-0053-4121-01A5-B060CA34466D}"/>
              </a:ext>
            </a:extLst>
          </p:cNvPr>
          <p:cNvSpPr txBox="1"/>
          <p:nvPr/>
        </p:nvSpPr>
        <p:spPr>
          <a:xfrm>
            <a:off x="173380" y="1970830"/>
            <a:ext cx="5832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dirty="0">
                <a:solidFill>
                  <a:srgbClr val="002060"/>
                </a:solidFill>
              </a:rPr>
              <a:t>Primary endpoint: RFS</a:t>
            </a:r>
          </a:p>
          <a:p>
            <a:pPr algn="ctr" defTabSz="1219140">
              <a:defRPr/>
            </a:pPr>
            <a:r>
              <a:rPr lang="en-US" dirty="0">
                <a:solidFill>
                  <a:srgbClr val="002060"/>
                </a:solidFill>
              </a:rPr>
              <a:t>RFS-82%; median RFS not met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88E1C5AE-0DB2-C9B3-477F-AA05B1614F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" y="2630555"/>
            <a:ext cx="6234867" cy="3238535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BF5A58E4-D1EC-CA7D-DC48-2BE5EEA3B5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11"/>
          <a:stretch/>
        </p:blipFill>
        <p:spPr>
          <a:xfrm>
            <a:off x="6184078" y="2540453"/>
            <a:ext cx="6079487" cy="3238535"/>
          </a:xfrm>
          <a:prstGeom prst="rect">
            <a:avLst/>
          </a:prstGeom>
        </p:spPr>
      </p:pic>
      <p:sp>
        <p:nvSpPr>
          <p:cNvPr id="293" name="TextBox 292">
            <a:extLst>
              <a:ext uri="{FF2B5EF4-FFF2-40B4-BE49-F238E27FC236}">
                <a16:creationId xmlns:a16="http://schemas.microsoft.com/office/drawing/2014/main" id="{95141223-30CA-F5EE-50D1-1A60C7F982D5}"/>
              </a:ext>
            </a:extLst>
          </p:cNvPr>
          <p:cNvSpPr txBox="1"/>
          <p:nvPr/>
        </p:nvSpPr>
        <p:spPr>
          <a:xfrm rot="5400000">
            <a:off x="8697843" y="-1325657"/>
            <a:ext cx="800219" cy="584134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defTabSz="457178"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Cohort 3: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FGFR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-Altered Intermediate-Risk NMIBC (N = 27)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D7B29C25-121C-086C-EFD5-00FC249FF983}"/>
              </a:ext>
            </a:extLst>
          </p:cNvPr>
          <p:cNvSpPr txBox="1"/>
          <p:nvPr/>
        </p:nvSpPr>
        <p:spPr>
          <a:xfrm rot="5400000">
            <a:off x="2680023" y="-1281980"/>
            <a:ext cx="800219" cy="583254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defTabSz="457178"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Cohort 1: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FGFR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-Altered High-Risk NMIBC</a:t>
            </a:r>
            <a:b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16)</a:t>
            </a: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D774CE1B-B089-EA32-EAD1-B8221911BA6B}"/>
              </a:ext>
            </a:extLst>
          </p:cNvPr>
          <p:cNvSpPr/>
          <p:nvPr/>
        </p:nvSpPr>
        <p:spPr>
          <a:xfrm>
            <a:off x="6177283" y="1223922"/>
            <a:ext cx="5850856" cy="4718065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/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14217E80-35F1-87AA-082F-A3CDF6629880}"/>
              </a:ext>
            </a:extLst>
          </p:cNvPr>
          <p:cNvSpPr/>
          <p:nvPr/>
        </p:nvSpPr>
        <p:spPr>
          <a:xfrm>
            <a:off x="145551" y="1213173"/>
            <a:ext cx="5850856" cy="4718065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/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112253-D593-D84E-E1D4-D6F68F0B3B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90540" y="5959193"/>
            <a:ext cx="10265664" cy="365125"/>
          </a:xfrm>
        </p:spPr>
        <p:txBody>
          <a:bodyPr/>
          <a:lstStyle/>
          <a:p>
            <a:pPr defTabSz="1219140"/>
            <a:r>
              <a:rPr lang="en-US" sz="1400" dirty="0">
                <a:solidFill>
                  <a:srgbClr val="002060"/>
                </a:solidFill>
                <a:ea typeface="+mn-ea"/>
              </a:rPr>
              <a:t>
Vilaseca A et al. ESMO 2023. Abstract LBA104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EBDA5-DAF5-A9FF-DD96-197DB5BE71D0}"/>
              </a:ext>
            </a:extLst>
          </p:cNvPr>
          <p:cNvSpPr txBox="1"/>
          <p:nvPr/>
        </p:nvSpPr>
        <p:spPr>
          <a:xfrm>
            <a:off x="8492298" y="3551252"/>
            <a:ext cx="1590260" cy="16421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67" b="1" dirty="0">
                <a:solidFill>
                  <a:schemeClr val="accent2">
                    <a:lumMod val="75000"/>
                  </a:schemeClr>
                </a:solidFill>
              </a:rPr>
              <a:t>3.3 mo (range, 0-10)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5D5150-26BA-6961-88C4-12D3981C6890}"/>
              </a:ext>
            </a:extLst>
          </p:cNvPr>
          <p:cNvSpPr txBox="1"/>
          <p:nvPr/>
        </p:nvSpPr>
        <p:spPr>
          <a:xfrm>
            <a:off x="8313423" y="5031333"/>
            <a:ext cx="1590260" cy="16421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67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4.2 mo (range, 1-12)</a:t>
            </a:r>
          </a:p>
        </p:txBody>
      </p:sp>
    </p:spTree>
    <p:extLst>
      <p:ext uri="{BB962C8B-B14F-4D97-AF65-F5344CB8AC3E}">
        <p14:creationId xmlns:p14="http://schemas.microsoft.com/office/powerpoint/2010/main" val="1782997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35678D-A441-0618-533A-F79EAA902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92" y="228601"/>
            <a:ext cx="10934894" cy="1360054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2060"/>
                </a:solidFill>
              </a:rPr>
              <a:t>Exploiting ADC </a:t>
            </a:r>
            <a:r>
              <a:rPr lang="en-US" sz="3200" dirty="0" err="1">
                <a:solidFill>
                  <a:srgbClr val="002060"/>
                </a:solidFill>
              </a:rPr>
              <a:t>Enfortumab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Vedotin</a:t>
            </a:r>
            <a:r>
              <a:rPr lang="en-US" sz="3200" dirty="0">
                <a:solidFill>
                  <a:srgbClr val="002060"/>
                </a:solidFill>
              </a:rPr>
              <a:t> in NMIBC</a:t>
            </a:r>
          </a:p>
        </p:txBody>
      </p:sp>
      <p:pic>
        <p:nvPicPr>
          <p:cNvPr id="5" name="Picture 4" descr="A diagram of a cell&#10;&#10;Description automatically generated">
            <a:extLst>
              <a:ext uri="{FF2B5EF4-FFF2-40B4-BE49-F238E27FC236}">
                <a16:creationId xmlns:a16="http://schemas.microsoft.com/office/drawing/2014/main" id="{2ADFB9FA-F25A-1961-D42A-E6FD5DA63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3895" r="-1"/>
          <a:stretch/>
        </p:blipFill>
        <p:spPr>
          <a:xfrm>
            <a:off x="2383604" y="1319404"/>
            <a:ext cx="7156500" cy="5166157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2A4FE2-4F75-0A49-31A9-65694695E048}"/>
              </a:ext>
            </a:extLst>
          </p:cNvPr>
          <p:cNvSpPr/>
          <p:nvPr/>
        </p:nvSpPr>
        <p:spPr bwMode="auto">
          <a:xfrm>
            <a:off x="8053754" y="6119446"/>
            <a:ext cx="2101361" cy="3045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64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B81A25-573D-51D3-957A-B7DA6EBB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86" y="3927685"/>
            <a:ext cx="8810625" cy="2451557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483A80-57DB-3C5F-00B3-5F760E66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8" y="74491"/>
            <a:ext cx="11702472" cy="815107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200" i="0" dirty="0">
                <a:solidFill>
                  <a:srgbClr val="002060"/>
                </a:solidFill>
                <a:effectLst/>
              </a:rPr>
              <a:t>EV-104: </a:t>
            </a:r>
            <a:r>
              <a:rPr lang="en-US" sz="3200" i="0" dirty="0">
                <a:solidFill>
                  <a:srgbClr val="FF0000"/>
                </a:solidFill>
                <a:effectLst/>
              </a:rPr>
              <a:t>Intravesical</a:t>
            </a:r>
            <a:r>
              <a:rPr lang="en-US" sz="320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</a:rPr>
              <a:t>Enfortumab</a:t>
            </a:r>
            <a:r>
              <a:rPr lang="en-US" sz="320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</a:rPr>
              <a:t>Vedotin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i="0" dirty="0">
                <a:solidFill>
                  <a:srgbClr val="002060"/>
                </a:solidFill>
                <a:effectLst/>
              </a:rPr>
              <a:t>in Patients with NMIBC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B3B4F0-6674-D2C4-961E-7CFF19263D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68"/>
          <a:stretch/>
        </p:blipFill>
        <p:spPr>
          <a:xfrm>
            <a:off x="1767155" y="889598"/>
            <a:ext cx="8734157" cy="283845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B0DF74-437E-FBF3-CA4D-8C9F8DE22A50}"/>
              </a:ext>
            </a:extLst>
          </p:cNvPr>
          <p:cNvSpPr txBox="1"/>
          <p:nvPr/>
        </p:nvSpPr>
        <p:spPr>
          <a:xfrm>
            <a:off x="10067636" y="6581001"/>
            <a:ext cx="21243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Roupret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M et al. ASCO 2023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8197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254C31-E2BA-632F-E83C-B33DC1959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418" y="305210"/>
            <a:ext cx="4978401" cy="6314665"/>
          </a:xfrm>
          <a:prstGeom prst="rect">
            <a:avLst/>
          </a:prstGeom>
          <a:ln w="50800">
            <a:solidFill>
              <a:srgbClr val="00206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A99636-8374-7514-DA98-FB83FFEA0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3962" y="305211"/>
            <a:ext cx="6375774" cy="6314664"/>
          </a:xfrm>
          <a:prstGeom prst="rect">
            <a:avLst/>
          </a:prstGeom>
          <a:ln w="50800">
            <a:solidFill>
              <a:srgbClr val="00206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B7A785-3C8B-026D-5FE1-BBBE82FD62D9}"/>
              </a:ext>
            </a:extLst>
          </p:cNvPr>
          <p:cNvSpPr txBox="1"/>
          <p:nvPr/>
        </p:nvSpPr>
        <p:spPr>
          <a:xfrm>
            <a:off x="9660744" y="3164094"/>
            <a:ext cx="1340932" cy="26490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>
              <a:lnSpc>
                <a:spcPts val="1040"/>
              </a:lnSpc>
            </a:pPr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escalation: EV 125 mg</a:t>
            </a:r>
          </a:p>
          <a:p>
            <a:pPr>
              <a:lnSpc>
                <a:spcPts val="1040"/>
              </a:lnSpc>
            </a:pPr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escalation: EV 250 mg</a:t>
            </a:r>
          </a:p>
        </p:txBody>
      </p:sp>
    </p:spTree>
    <p:extLst>
      <p:ext uri="{BB962C8B-B14F-4D97-AF65-F5344CB8AC3E}">
        <p14:creationId xmlns:p14="http://schemas.microsoft.com/office/powerpoint/2010/main" val="1252175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6357E3-7771-756B-0BC4-A606D44DD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0029" y="2241695"/>
            <a:ext cx="10363200" cy="1500187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Muscle-Invasive Bladder Cancer</a:t>
            </a:r>
          </a:p>
        </p:txBody>
      </p:sp>
    </p:spTree>
    <p:extLst>
      <p:ext uri="{BB962C8B-B14F-4D97-AF65-F5344CB8AC3E}">
        <p14:creationId xmlns:p14="http://schemas.microsoft.com/office/powerpoint/2010/main" val="844597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0963"/>
            <a:ext cx="10923588" cy="88106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    Adjuvant IO trials in high-risk MIUC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317288" y="217488"/>
            <a:ext cx="87471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91227-F9EB-4B2B-9432-842143BA167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23861" y="1634516"/>
            <a:ext cx="9568873" cy="4335484"/>
            <a:chOff x="450737" y="1100879"/>
            <a:chExt cx="8226132" cy="358454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B96B6B-9E6D-844F-B4A0-2EAB6919384B}"/>
                </a:ext>
              </a:extLst>
            </p:cNvPr>
            <p:cNvGrpSpPr/>
            <p:nvPr/>
          </p:nvGrpSpPr>
          <p:grpSpPr>
            <a:xfrm>
              <a:off x="3267803" y="1100879"/>
              <a:ext cx="2592000" cy="3566160"/>
              <a:chOff x="3301081" y="1100879"/>
              <a:chExt cx="2592000" cy="356616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3330788" y="1100879"/>
                <a:ext cx="2520000" cy="356616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53993" tIns="34286" rIns="53993" bIns="3428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715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3691998" y="1700707"/>
                <a:ext cx="1810166" cy="960083"/>
                <a:chOff x="8534850" y="2340864"/>
                <a:chExt cx="2534029" cy="1432328"/>
              </a:xfrm>
            </p:grpSpPr>
            <p:cxnSp>
              <p:nvCxnSpPr>
                <p:cNvPr id="39" name="Elbow Connector 38"/>
                <p:cNvCxnSpPr>
                  <a:endCxn id="41" idx="1"/>
                </p:cNvCxnSpPr>
                <p:nvPr/>
              </p:nvCxnSpPr>
              <p:spPr bwMode="auto">
                <a:xfrm rot="5400000" flipH="1" flipV="1">
                  <a:off x="8837010" y="2362705"/>
                  <a:ext cx="200300" cy="804619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Elbow Connector 39"/>
                <p:cNvCxnSpPr>
                  <a:endCxn id="42" idx="1"/>
                </p:cNvCxnSpPr>
                <p:nvPr/>
              </p:nvCxnSpPr>
              <p:spPr bwMode="auto">
                <a:xfrm rot="16200000" flipH="1">
                  <a:off x="8836130" y="2945854"/>
                  <a:ext cx="202060" cy="804619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ounded Rectangle 40"/>
                <p:cNvSpPr/>
                <p:nvPr/>
              </p:nvSpPr>
              <p:spPr bwMode="auto">
                <a:xfrm>
                  <a:off x="9339470" y="2340864"/>
                  <a:ext cx="1729409" cy="648000"/>
                </a:xfrm>
                <a:prstGeom prst="roundRect">
                  <a:avLst>
                    <a:gd name="adj" fmla="val 21639"/>
                  </a:avLst>
                </a:prstGeom>
                <a:solidFill>
                  <a:schemeClr val="accent1"/>
                </a:solidFill>
                <a:ln w="19050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ts val="45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ＭＳ Ｐゴシック" charset="0"/>
                      <a:cs typeface="Arial"/>
                      <a:sym typeface="Arial"/>
                    </a:rPr>
                    <a:t>Nivolumab</a:t>
                  </a:r>
                  <a:endPara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Rounded Rectangle 41"/>
                <p:cNvSpPr/>
                <p:nvPr/>
              </p:nvSpPr>
              <p:spPr bwMode="auto">
                <a:xfrm>
                  <a:off x="9339470" y="3125192"/>
                  <a:ext cx="1729409" cy="648000"/>
                </a:xfrm>
                <a:prstGeom prst="roundRect">
                  <a:avLst>
                    <a:gd name="adj" fmla="val 16618"/>
                  </a:avLst>
                </a:prstGeom>
                <a:solidFill>
                  <a:schemeClr val="accent3"/>
                </a:solidFill>
                <a:ln w="19050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/>
                      <a:sym typeface="Arial"/>
                    </a:rPr>
                    <a:t>Placebo</a:t>
                  </a:r>
                </a:p>
              </p:txBody>
            </p:sp>
          </p:grpSp>
          <p:sp>
            <p:nvSpPr>
              <p:cNvPr id="34" name="Rectangle 33"/>
              <p:cNvSpPr/>
              <p:nvPr/>
            </p:nvSpPr>
            <p:spPr>
              <a:xfrm>
                <a:off x="3396602" y="2767133"/>
                <a:ext cx="2400958" cy="3137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53993" tIns="34286" rIns="53993" bIns="3428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715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/>
                    <a:sym typeface="Arial"/>
                  </a:rPr>
                  <a:t>Primary endpoint: </a:t>
                </a:r>
                <a:b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/>
                    <a:sym typeface="Arial"/>
                  </a:rPr>
                </a:b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/>
                    <a:sym typeface="Arial"/>
                  </a:rPr>
                  <a:t>DFS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396602" y="3178609"/>
                <a:ext cx="2400958" cy="8362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53993" tIns="34286" rIns="53993" bIns="34286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3428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itchFamily="34" charset="0"/>
                    <a:sym typeface="Arial"/>
                  </a:rPr>
                  <a:t>Key secondary endpoints:</a:t>
                </a:r>
                <a:b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itchFamily="34" charset="0"/>
                    <a:sym typeface="Arial"/>
                  </a:rPr>
                </a:b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/>
                    <a:sym typeface="Arial"/>
                    <a:rtl val="0"/>
                  </a:rPr>
                  <a:t>OS, NUTRFS, DSS</a:t>
                </a: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567160" y="2044821"/>
                <a:ext cx="256032" cy="25603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  <a:sym typeface="Arial"/>
                  </a:rPr>
                  <a:t>R</a:t>
                </a: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301081" y="1100879"/>
                <a:ext cx="2592000" cy="499661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53993" tIns="34286" rIns="53993" bIns="3428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715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/>
                    <a:sym typeface="Arial"/>
                  </a:rPr>
                  <a:t>CheckMate</a:t>
                </a: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/>
                    <a:sym typeface="Arial"/>
                  </a:rPr>
                  <a:t> 274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15D888C-54B7-C34A-9E6B-A11863BF0E20}"/>
                </a:ext>
              </a:extLst>
            </p:cNvPr>
            <p:cNvGrpSpPr/>
            <p:nvPr/>
          </p:nvGrpSpPr>
          <p:grpSpPr>
            <a:xfrm>
              <a:off x="450737" y="1100879"/>
              <a:ext cx="2592000" cy="3584546"/>
              <a:chOff x="657227" y="1162626"/>
              <a:chExt cx="2592000" cy="3584546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693227" y="1181012"/>
                <a:ext cx="2520000" cy="356616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53993" tIns="34286" rIns="53993" bIns="3428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715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52748" y="2828880"/>
                <a:ext cx="2400958" cy="3137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53993" tIns="34286" rIns="53993" bIns="3428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715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/>
                    <a:sym typeface="Arial"/>
                  </a:rPr>
                  <a:t>Primary endpoint:</a:t>
                </a:r>
                <a:b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/>
                    <a:sym typeface="Arial"/>
                  </a:rPr>
                </a:b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/>
                    <a:sym typeface="Arial"/>
                  </a:rPr>
                  <a:t>DFS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52748" y="3240356"/>
                <a:ext cx="2400958" cy="8362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53993" tIns="34286" rIns="53993" bIns="34286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3428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itchFamily="34" charset="0"/>
                    <a:sym typeface="Arial"/>
                  </a:rPr>
                  <a:t>Key secondary endpoints:</a:t>
                </a:r>
                <a:b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itchFamily="34" charset="0"/>
                    <a:sym typeface="Arial"/>
                  </a:rPr>
                </a:b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itchFamily="34" charset="0"/>
                    <a:sym typeface="Arial"/>
                  </a:rPr>
                  <a:t>OS, DSS, distant 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itchFamily="34" charset="0"/>
                    <a:sym typeface="Arial"/>
                  </a:rPr>
                </a:b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itchFamily="34" charset="0"/>
                    <a:sym typeface="Arial"/>
                  </a:rPr>
                  <a:t>metastasis-free survival, </a:t>
                </a: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/>
                    <a:sym typeface="Arial"/>
                    <a:rtl val="0"/>
                  </a:rPr>
                  <a:t>NUTRFS</a:t>
                </a: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itchFamily="34" charset="0"/>
                  <a:sym typeface="Arial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C53F347-EF02-F244-9E2A-66B667F01617}"/>
                  </a:ext>
                </a:extLst>
              </p:cNvPr>
              <p:cNvGrpSpPr/>
              <p:nvPr/>
            </p:nvGrpSpPr>
            <p:grpSpPr>
              <a:xfrm>
                <a:off x="892098" y="1762453"/>
                <a:ext cx="2122259" cy="939444"/>
                <a:chOff x="811443" y="1762453"/>
                <a:chExt cx="2122259" cy="939444"/>
              </a:xfrm>
            </p:grpSpPr>
            <p:cxnSp>
              <p:nvCxnSpPr>
                <p:cNvPr id="27" name="Elbow Connector 26"/>
                <p:cNvCxnSpPr/>
                <p:nvPr/>
              </p:nvCxnSpPr>
              <p:spPr bwMode="auto">
                <a:xfrm rot="5400000" flipH="1" flipV="1">
                  <a:off x="1166199" y="1752893"/>
                  <a:ext cx="113618" cy="567097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Elbow Connector 27"/>
                <p:cNvCxnSpPr>
                  <a:endCxn id="30" idx="1"/>
                </p:cNvCxnSpPr>
                <p:nvPr/>
              </p:nvCxnSpPr>
              <p:spPr bwMode="auto">
                <a:xfrm rot="16200000" flipH="1">
                  <a:off x="1155288" y="2133454"/>
                  <a:ext cx="135440" cy="567096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ounded Rectangle 28"/>
                <p:cNvSpPr/>
                <p:nvPr/>
              </p:nvSpPr>
              <p:spPr bwMode="auto">
                <a:xfrm>
                  <a:off x="1506556" y="1762453"/>
                  <a:ext cx="1427144" cy="434351"/>
                </a:xfrm>
                <a:prstGeom prst="roundRect">
                  <a:avLst>
                    <a:gd name="adj" fmla="val 21639"/>
                  </a:avLst>
                </a:prstGeom>
                <a:solidFill>
                  <a:schemeClr val="accent1"/>
                </a:solidFill>
                <a:ln w="19050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ts val="45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ＭＳ Ｐゴシック" charset="0"/>
                      <a:cs typeface="Arial"/>
                      <a:sym typeface="Arial"/>
                    </a:rPr>
                    <a:t>Atezolizumab </a:t>
                  </a:r>
                  <a:endPara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Rounded Rectangle 29"/>
                <p:cNvSpPr/>
                <p:nvPr/>
              </p:nvSpPr>
              <p:spPr bwMode="auto">
                <a:xfrm>
                  <a:off x="1506556" y="2267546"/>
                  <a:ext cx="1427146" cy="434351"/>
                </a:xfrm>
                <a:prstGeom prst="roundRect">
                  <a:avLst>
                    <a:gd name="adj" fmla="val 16618"/>
                  </a:avLst>
                </a:prstGeom>
                <a:solidFill>
                  <a:schemeClr val="accent3"/>
                </a:solidFill>
                <a:ln w="19050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/>
                      <a:sym typeface="Arial"/>
                    </a:rPr>
                    <a:t>Observation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811443" y="2093251"/>
                  <a:ext cx="256032" cy="25603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  <a:sym typeface="Arial"/>
                    </a:rPr>
                    <a:t>R</a:t>
                  </a:r>
                </a:p>
              </p:txBody>
            </p:sp>
          </p:grpSp>
          <p:sp>
            <p:nvSpPr>
              <p:cNvPr id="25" name="Rounded Rectangle 24"/>
              <p:cNvSpPr/>
              <p:nvPr/>
            </p:nvSpPr>
            <p:spPr>
              <a:xfrm>
                <a:off x="657227" y="1162626"/>
                <a:ext cx="2592000" cy="499661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53993" tIns="34286" rIns="53993" bIns="3428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715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/>
                    <a:sym typeface="Arial"/>
                  </a:rPr>
                  <a:t>IMvigor010</a:t>
                </a: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1099765" y="4235638"/>
                <a:ext cx="1706925" cy="478615"/>
              </a:xfrm>
              <a:prstGeom prst="roundRect">
                <a:avLst/>
              </a:prstGeom>
              <a:solidFill>
                <a:srgbClr val="FF0000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No DFS or OS improvement 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E83448F-32EE-A749-84D0-E8C4E9F12119}"/>
                </a:ext>
              </a:extLst>
            </p:cNvPr>
            <p:cNvGrpSpPr/>
            <p:nvPr/>
          </p:nvGrpSpPr>
          <p:grpSpPr>
            <a:xfrm>
              <a:off x="6084869" y="1100879"/>
              <a:ext cx="2592000" cy="3584546"/>
              <a:chOff x="6084869" y="1162626"/>
              <a:chExt cx="2592000" cy="3584546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6118830" y="1181012"/>
                <a:ext cx="2520000" cy="356616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53993" tIns="34286" rIns="53993" bIns="3428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715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225075" y="2117635"/>
                <a:ext cx="256032" cy="25603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  <a:sym typeface="Arial"/>
                  </a:rPr>
                  <a:t>R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6FCE89F-8246-1D45-A52F-02263CDB2398}"/>
                  </a:ext>
                </a:extLst>
              </p:cNvPr>
              <p:cNvGrpSpPr/>
              <p:nvPr/>
            </p:nvGrpSpPr>
            <p:grpSpPr>
              <a:xfrm>
                <a:off x="6084869" y="1162626"/>
                <a:ext cx="2592000" cy="2913992"/>
                <a:chOff x="6084869" y="1162626"/>
                <a:chExt cx="2592000" cy="2913992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6360064" y="1762454"/>
                  <a:ext cx="2041610" cy="960083"/>
                  <a:chOff x="4452360" y="2340864"/>
                  <a:chExt cx="2858023" cy="1432328"/>
                </a:xfrm>
              </p:grpSpPr>
              <p:cxnSp>
                <p:nvCxnSpPr>
                  <p:cNvPr id="17" name="Elbow Connector 16"/>
                  <p:cNvCxnSpPr>
                    <a:endCxn id="19" idx="1"/>
                  </p:cNvCxnSpPr>
                  <p:nvPr/>
                </p:nvCxnSpPr>
                <p:spPr bwMode="auto">
                  <a:xfrm rot="5400000" flipH="1" flipV="1">
                    <a:off x="4647840" y="2469386"/>
                    <a:ext cx="200300" cy="591256"/>
                  </a:xfrm>
                  <a:prstGeom prst="bentConnector2">
                    <a:avLst/>
                  </a:prstGeom>
                  <a:ln w="19050">
                    <a:solidFill>
                      <a:schemeClr val="tx1"/>
                    </a:solidFill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Elbow Connector 17"/>
                  <p:cNvCxnSpPr>
                    <a:endCxn id="20" idx="1"/>
                  </p:cNvCxnSpPr>
                  <p:nvPr/>
                </p:nvCxnSpPr>
                <p:spPr bwMode="auto">
                  <a:xfrm rot="16200000" flipH="1">
                    <a:off x="4646959" y="3052533"/>
                    <a:ext cx="202060" cy="591258"/>
                  </a:xfrm>
                  <a:prstGeom prst="bentConnector2">
                    <a:avLst/>
                  </a:prstGeom>
                  <a:ln w="19050">
                    <a:solidFill>
                      <a:schemeClr val="tx1"/>
                    </a:solidFill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Rounded Rectangle 18"/>
                  <p:cNvSpPr/>
                  <p:nvPr/>
                </p:nvSpPr>
                <p:spPr bwMode="auto">
                  <a:xfrm>
                    <a:off x="5043618" y="2340864"/>
                    <a:ext cx="2266764" cy="647999"/>
                  </a:xfrm>
                  <a:prstGeom prst="roundRect">
                    <a:avLst>
                      <a:gd name="adj" fmla="val 21639"/>
                    </a:avLst>
                  </a:prstGeom>
                  <a:solidFill>
                    <a:schemeClr val="accent1"/>
                  </a:solidFill>
                  <a:ln w="19050"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anchor="ctr">
                    <a:no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ts val="45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GB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ＭＳ Ｐゴシック" charset="0"/>
                        <a:cs typeface="Arial"/>
                        <a:sym typeface="Arial"/>
                      </a:rPr>
                      <a:t>Pembrolizumab</a:t>
                    </a:r>
                    <a:endPara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" name="Rounded Rectangle 19"/>
                  <p:cNvSpPr/>
                  <p:nvPr/>
                </p:nvSpPr>
                <p:spPr bwMode="auto">
                  <a:xfrm>
                    <a:off x="5043619" y="3125193"/>
                    <a:ext cx="2266764" cy="647999"/>
                  </a:xfrm>
                  <a:prstGeom prst="roundRect">
                    <a:avLst>
                      <a:gd name="adj" fmla="val 16618"/>
                    </a:avLst>
                  </a:prstGeom>
                  <a:solidFill>
                    <a:schemeClr val="accent3"/>
                  </a:solidFill>
                  <a:ln w="19050"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GB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rPr>
                      <a:t>Observation</a:t>
                    </a:r>
                  </a:p>
                </p:txBody>
              </p:sp>
            </p:grpSp>
            <p:sp>
              <p:nvSpPr>
                <p:cNvPr id="13" name="Rectangle 12"/>
                <p:cNvSpPr/>
                <p:nvPr/>
              </p:nvSpPr>
              <p:spPr>
                <a:xfrm>
                  <a:off x="6180390" y="2828880"/>
                  <a:ext cx="2400958" cy="3137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square" lIns="53993" tIns="34286" rIns="53993" bIns="34286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715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/>
                      <a:sym typeface="Arial"/>
                    </a:rPr>
                    <a:t>Coprimary endpoints: </a:t>
                  </a:r>
                  <a:br>
                    <a:rPr kumimoji="0" lang="en-GB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/>
                      <a:sym typeface="Arial"/>
                    </a:rPr>
                  </a:b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/>
                      <a:sym typeface="Arial"/>
                    </a:rPr>
                    <a:t>DFS and OS</a:t>
                  </a: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180390" y="3240356"/>
                  <a:ext cx="2400958" cy="8362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square" lIns="53993" tIns="34286" rIns="53993" bIns="34286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3428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itchFamily="34" charset="0"/>
                      <a:sym typeface="Arial"/>
                    </a:rPr>
                    <a:t>Key secondary endpoints:</a:t>
                  </a: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itchFamily="34" charset="0"/>
                      <a:sym typeface="Arial"/>
                    </a:rPr>
                    <a:t> </a:t>
                  </a:r>
                  <a:b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itchFamily="34" charset="0"/>
                      <a:sym typeface="Arial"/>
                    </a:rPr>
                  </a:b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/>
                      <a:sym typeface="Arial"/>
                      <a:rtl val="0"/>
                    </a:rPr>
                    <a:t>OS and DFS in </a:t>
                  </a:r>
                  <a:b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/>
                      <a:sym typeface="Arial"/>
                      <a:rtl val="0"/>
                    </a:rPr>
                  </a:b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/>
                      <a:sym typeface="Arial"/>
                      <a:rtl val="0"/>
                    </a:rPr>
                    <a:t>PD-L1–positive and </a:t>
                  </a:r>
                  <a:b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/>
                      <a:sym typeface="Arial"/>
                      <a:rtl val="0"/>
                    </a:rPr>
                  </a:b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/>
                      <a:sym typeface="Arial"/>
                      <a:rtl val="0"/>
                    </a:rPr>
                    <a:t>PD-L1–negative patients</a:t>
                  </a:r>
                  <a:endPara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itchFamily="34" charset="0"/>
                    <a:sym typeface="Arial"/>
                  </a:endParaRPr>
                </a:p>
              </p:txBody>
            </p:sp>
            <p:sp>
              <p:nvSpPr>
                <p:cNvPr id="15" name="Rounded Rectangle 14"/>
                <p:cNvSpPr/>
                <p:nvPr/>
              </p:nvSpPr>
              <p:spPr>
                <a:xfrm>
                  <a:off x="6084869" y="1162626"/>
                  <a:ext cx="2592000" cy="499661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vert="horz" wrap="square" lIns="53993" tIns="34286" rIns="53993" bIns="34286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715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/>
                      <a:sym typeface="Arial"/>
                    </a:rPr>
                    <a:t>AMBASSADOR</a:t>
                  </a:r>
                </a:p>
              </p:txBody>
            </p:sp>
          </p:grpSp>
        </p:grpSp>
      </p:grpSp>
      <p:sp>
        <p:nvSpPr>
          <p:cNvPr id="43" name="Rounded Rectangle 42"/>
          <p:cNvSpPr/>
          <p:nvPr/>
        </p:nvSpPr>
        <p:spPr>
          <a:xfrm>
            <a:off x="5024078" y="5311439"/>
            <a:ext cx="2168437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DFS Improvement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Waiting for OS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328429" y="5408500"/>
            <a:ext cx="2244190" cy="340519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DFS Improvement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01279" y="916671"/>
            <a:ext cx="1008228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risk MIUC: if received NAC- ypT2-T4a/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ypN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 or pT3-T4a/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 if not eligible for or declined adjuvant cisplatin-based chemotherapy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2759D6-1C31-4BDA-A0D1-34388ACA39B9}"/>
              </a:ext>
            </a:extLst>
          </p:cNvPr>
          <p:cNvSpPr txBox="1"/>
          <p:nvPr/>
        </p:nvSpPr>
        <p:spPr>
          <a:xfrm>
            <a:off x="5575300" y="294216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C35F5D-E0E3-4A3E-866C-BADF3EA79F54}"/>
              </a:ext>
            </a:extLst>
          </p:cNvPr>
          <p:cNvSpPr txBox="1"/>
          <p:nvPr/>
        </p:nvSpPr>
        <p:spPr>
          <a:xfrm>
            <a:off x="10308857" y="5926637"/>
            <a:ext cx="1883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 Andrea Apolo MD</a:t>
            </a:r>
          </a:p>
        </p:txBody>
      </p:sp>
    </p:spTree>
    <p:extLst>
      <p:ext uri="{BB962C8B-B14F-4D97-AF65-F5344CB8AC3E}">
        <p14:creationId xmlns:p14="http://schemas.microsoft.com/office/powerpoint/2010/main" val="857294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F1A8C1-A87F-E6E8-CE6A-4AE1041DFC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1092497" y="1151535"/>
            <a:ext cx="3602342" cy="280456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49B35B-2608-62AD-36D6-8EBA6140F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0221" y="3429000"/>
            <a:ext cx="5463573" cy="3130698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0B4101-F044-1D93-0468-30706E9A9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497" y="4019313"/>
            <a:ext cx="3602342" cy="2678382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5D0BA10-B222-272E-1610-906370E707E3}"/>
              </a:ext>
            </a:extLst>
          </p:cNvPr>
          <p:cNvSpPr txBox="1">
            <a:spLocks/>
          </p:cNvSpPr>
          <p:nvPr/>
        </p:nvSpPr>
        <p:spPr bwMode="auto">
          <a:xfrm>
            <a:off x="730098" y="101908"/>
            <a:ext cx="10923588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425" tIns="49212" rIns="98425" bIns="49212" numCol="1" anchor="ctr" anchorCtr="0" compatLnSpc="1">
            <a:prstTxWarp prst="textNoShape">
              <a:avLst/>
            </a:prstTxWarp>
            <a:normAutofit/>
          </a:bodyPr>
          <a:lstStyle>
            <a:lvl1pPr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Geneva" charset="0"/>
                <a:cs typeface="Arial" charset="0"/>
              </a:defRPr>
            </a:lvl2pPr>
            <a:lvl3pPr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Geneva" charset="0"/>
                <a:cs typeface="Arial" charset="0"/>
              </a:defRPr>
            </a:lvl3pPr>
            <a:lvl4pPr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Geneva" charset="0"/>
                <a:cs typeface="Arial" charset="0"/>
              </a:defRPr>
            </a:lvl4pPr>
            <a:lvl5pPr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Geneva" charset="0"/>
                <a:cs typeface="Arial" charset="0"/>
              </a:defRPr>
            </a:lvl5pPr>
            <a:lvl6pPr marL="457200"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Geneva" charset="0"/>
                <a:cs typeface="Arial" charset="0"/>
              </a:defRPr>
            </a:lvl6pPr>
            <a:lvl7pPr marL="914400"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Geneva" charset="0"/>
                <a:cs typeface="Arial" charset="0"/>
              </a:defRPr>
            </a:lvl7pPr>
            <a:lvl8pPr marL="1371600"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Geneva" charset="0"/>
                <a:cs typeface="Arial" charset="0"/>
              </a:defRPr>
            </a:lvl8pPr>
            <a:lvl9pPr marL="1828800"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Geneva" charset="0"/>
                <a:cs typeface="Arial" charset="0"/>
              </a:defRPr>
            </a:lvl9pPr>
          </a:lstStyle>
          <a:p>
            <a:pPr marL="0" marR="0" lvl="0" indent="0" algn="ctr" defTabSz="977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CheckMate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 274 </a:t>
            </a:r>
            <a:r>
              <a:rPr lang="en-US" sz="3200" kern="0" dirty="0">
                <a:solidFill>
                  <a:srgbClr val="002060"/>
                </a:solidFill>
                <a:latin typeface="Arial"/>
                <a:cs typeface="Arial"/>
              </a:rPr>
              <a:t>Extended Follow-up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44BEB2-8FA3-0851-FD82-D382B493B477}"/>
              </a:ext>
            </a:extLst>
          </p:cNvPr>
          <p:cNvSpPr txBox="1"/>
          <p:nvPr/>
        </p:nvSpPr>
        <p:spPr>
          <a:xfrm>
            <a:off x="5333407" y="6604225"/>
            <a:ext cx="6114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</a:rPr>
              <a:t>Bajorin</a:t>
            </a:r>
            <a:r>
              <a:rPr lang="en-US" sz="1200" dirty="0">
                <a:solidFill>
                  <a:srgbClr val="002060"/>
                </a:solidFill>
              </a:rPr>
              <a:t> DF et al. NEJM 021, Galsky MD et al. ASCO 2023, </a:t>
            </a:r>
            <a:r>
              <a:rPr lang="en-US" sz="1200" dirty="0" err="1">
                <a:solidFill>
                  <a:srgbClr val="002060"/>
                </a:solidFill>
              </a:rPr>
              <a:t>Milowsky</a:t>
            </a:r>
            <a:r>
              <a:rPr lang="en-US" sz="1200" dirty="0">
                <a:solidFill>
                  <a:srgbClr val="002060"/>
                </a:solidFill>
              </a:rPr>
              <a:t> M et al. AUA 2023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BFCA82-F049-DBDB-199E-C1C3D03F450F}"/>
              </a:ext>
            </a:extLst>
          </p:cNvPr>
          <p:cNvSpPr txBox="1"/>
          <p:nvPr/>
        </p:nvSpPr>
        <p:spPr>
          <a:xfrm>
            <a:off x="110836" y="2121337"/>
            <a:ext cx="8866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ITT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574115-33B4-A774-F5E4-531204A80955}"/>
              </a:ext>
            </a:extLst>
          </p:cNvPr>
          <p:cNvSpPr txBox="1"/>
          <p:nvPr/>
        </p:nvSpPr>
        <p:spPr>
          <a:xfrm>
            <a:off x="55419" y="4901475"/>
            <a:ext cx="8866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b="1" dirty="0">
                <a:solidFill>
                  <a:srgbClr val="09345A"/>
                </a:solidFill>
                <a:ea typeface="+mn-ea"/>
              </a:rPr>
              <a:t>PD-L1 ≥1%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4B9BD7-7052-4D2B-5386-FE1A70AE99CC}"/>
              </a:ext>
            </a:extLst>
          </p:cNvPr>
          <p:cNvSpPr txBox="1"/>
          <p:nvPr/>
        </p:nvSpPr>
        <p:spPr>
          <a:xfrm>
            <a:off x="10766994" y="4671183"/>
            <a:ext cx="8866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MIBC only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7F924A-11B8-E2B5-0D79-D47FE8EE3039}"/>
              </a:ext>
            </a:extLst>
          </p:cNvPr>
          <p:cNvGrpSpPr/>
          <p:nvPr/>
        </p:nvGrpSpPr>
        <p:grpSpPr>
          <a:xfrm>
            <a:off x="4869953" y="1099138"/>
            <a:ext cx="5699362" cy="853025"/>
            <a:chOff x="6482809" y="667039"/>
            <a:chExt cx="5519930" cy="87734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B1029B2-2C49-1B1F-D32B-839CF83D46F8}"/>
                </a:ext>
              </a:extLst>
            </p:cNvPr>
            <p:cNvGrpSpPr/>
            <p:nvPr/>
          </p:nvGrpSpPr>
          <p:grpSpPr>
            <a:xfrm>
              <a:off x="6569950" y="667039"/>
              <a:ext cx="5432788" cy="877343"/>
              <a:chOff x="6569950" y="667039"/>
              <a:chExt cx="5432788" cy="87734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A1B2701-B713-62EB-BAF2-7825F5CA09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69950" y="668082"/>
                <a:ext cx="3067050" cy="876300"/>
              </a:xfrm>
              <a:prstGeom prst="rect">
                <a:avLst/>
              </a:prstGeom>
              <a:ln w="57150">
                <a:noFill/>
              </a:ln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6307C5B-E00B-C9F7-4DEC-7BD5E0E11E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636999" y="667039"/>
                <a:ext cx="1279889" cy="877343"/>
              </a:xfrm>
              <a:prstGeom prst="rect">
                <a:avLst/>
              </a:prstGeom>
              <a:ln w="57150">
                <a:noFill/>
              </a:ln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195C607-E8F0-2A93-9CE1-48C066FEA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916888" y="677085"/>
                <a:ext cx="1085850" cy="857250"/>
              </a:xfrm>
              <a:prstGeom prst="rect">
                <a:avLst/>
              </a:prstGeom>
              <a:ln w="57150">
                <a:noFill/>
              </a:ln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71A7583-9F28-A7E0-8096-61B029D8F0ED}"/>
                </a:ext>
              </a:extLst>
            </p:cNvPr>
            <p:cNvSpPr/>
            <p:nvPr/>
          </p:nvSpPr>
          <p:spPr>
            <a:xfrm>
              <a:off x="6482809" y="677085"/>
              <a:ext cx="5519930" cy="85725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5B0F70E-D7A9-2914-3A3C-8AF07CCB4F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4581" y="2121336"/>
            <a:ext cx="5539691" cy="113909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2961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97E70E-8118-8C67-B147-9DF287E24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84" y="1587956"/>
            <a:ext cx="11947526" cy="4401878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Only a  third  of patients with NMIBC receive intravesical BCG; BCG shortages in the US affects access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Over 50% of patients with MIBC may not receive curative intent therapy globally</a:t>
            </a:r>
          </a:p>
          <a:p>
            <a:r>
              <a:rPr lang="en-US" sz="2400" dirty="0">
                <a:solidFill>
                  <a:srgbClr val="002060"/>
                </a:solidFill>
              </a:rPr>
              <a:t>High risk of recurrence in MIBC despite neoadjuvant cisplatin-based chemotherapy (NAC) and surgery</a:t>
            </a:r>
          </a:p>
          <a:p>
            <a:r>
              <a:rPr lang="en-US" sz="2400" dirty="0">
                <a:solidFill>
                  <a:srgbClr val="002060"/>
                </a:solidFill>
              </a:rPr>
              <a:t>50% of patients deemed ineligible for NAC, 30% refuse NAC</a:t>
            </a:r>
          </a:p>
          <a:p>
            <a:r>
              <a:rPr lang="en-US" sz="2400" dirty="0">
                <a:solidFill>
                  <a:srgbClr val="002060"/>
                </a:solidFill>
              </a:rPr>
              <a:t>Radical Cystectomy (RC) has a significant mortality and morbidity and long term negative impact on QOL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Development of effective, safe, and durable treatment for NMIBC and MIBC as well as bladder sparing treatments is an unmet need</a:t>
            </a:r>
          </a:p>
        </p:txBody>
      </p:sp>
      <p:sp>
        <p:nvSpPr>
          <p:cNvPr id="116" name="Google Shape;116;p22"/>
          <p:cNvSpPr txBox="1">
            <a:spLocks noGrp="1"/>
          </p:cNvSpPr>
          <p:nvPr>
            <p:ph type="title" idx="4294967295"/>
          </p:nvPr>
        </p:nvSpPr>
        <p:spPr>
          <a:xfrm>
            <a:off x="-1" y="218665"/>
            <a:ext cx="11947525" cy="990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SzPts val="2400"/>
            </a:pPr>
            <a:r>
              <a:rPr lang="en-US" sz="3200" b="1" dirty="0">
                <a:solidFill>
                  <a:srgbClr val="002060"/>
                </a:solidFill>
              </a:rPr>
              <a:t>Addressing Unmet Needs in Non-Metastatic Urothelial Bladder Cancer (UBC)</a:t>
            </a:r>
            <a:endParaRPr sz="3200" b="1" dirty="0">
              <a:solidFill>
                <a:srgbClr val="002060"/>
              </a:solidFill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8B9DA523-5224-36FE-2B91-267E66778704}"/>
              </a:ext>
            </a:extLst>
          </p:cNvPr>
          <p:cNvSpPr txBox="1">
            <a:spLocks/>
          </p:cNvSpPr>
          <p:nvPr/>
        </p:nvSpPr>
        <p:spPr>
          <a:xfrm>
            <a:off x="126567" y="6419015"/>
            <a:ext cx="11820957" cy="370100"/>
          </a:xfrm>
          <a:prstGeom prst="rect">
            <a:avLst/>
          </a:prstGeom>
        </p:spPr>
        <p:txBody>
          <a:bodyPr vert="horz" lIns="60960" tIns="60960" rIns="121920" bIns="6096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>
              <a:buSzPts val="1400"/>
              <a:defRPr/>
            </a:pPr>
            <a:r>
              <a:rPr lang="en-US" sz="1200" kern="0" dirty="0">
                <a:solidFill>
                  <a:srgbClr val="002060"/>
                </a:solidFill>
              </a:rPr>
              <a:t>Tyson M et al. JCO 2019, Westergren DO et al. J </a:t>
            </a:r>
            <a:r>
              <a:rPr lang="en-US" sz="1200" kern="0" dirty="0" err="1">
                <a:solidFill>
                  <a:srgbClr val="002060"/>
                </a:solidFill>
              </a:rPr>
              <a:t>Urol</a:t>
            </a:r>
            <a:r>
              <a:rPr lang="en-US" sz="1200" kern="0" dirty="0">
                <a:solidFill>
                  <a:srgbClr val="002060"/>
                </a:solidFill>
              </a:rPr>
              <a:t>  2019; </a:t>
            </a:r>
            <a:r>
              <a:rPr lang="en-US" sz="1200" kern="0" dirty="0" err="1">
                <a:solidFill>
                  <a:srgbClr val="002060"/>
                </a:solidFill>
              </a:rPr>
              <a:t>Roupret</a:t>
            </a:r>
            <a:r>
              <a:rPr lang="en-US" sz="1200" kern="0" dirty="0">
                <a:solidFill>
                  <a:srgbClr val="002060"/>
                </a:solidFill>
              </a:rPr>
              <a:t> M et al. </a:t>
            </a:r>
            <a:r>
              <a:rPr lang="en-US" sz="1200" kern="0" dirty="0" err="1">
                <a:solidFill>
                  <a:srgbClr val="002060"/>
                </a:solidFill>
              </a:rPr>
              <a:t>Eur</a:t>
            </a:r>
            <a:r>
              <a:rPr lang="en-US" sz="1200" kern="0" dirty="0">
                <a:solidFill>
                  <a:srgbClr val="002060"/>
                </a:solidFill>
              </a:rPr>
              <a:t> Urol. 2021, Tan WS et al. Adv </a:t>
            </a:r>
            <a:r>
              <a:rPr lang="en-US" sz="1200" kern="0" dirty="0" err="1">
                <a:solidFill>
                  <a:srgbClr val="002060"/>
                </a:solidFill>
              </a:rPr>
              <a:t>Urol</a:t>
            </a:r>
            <a:r>
              <a:rPr lang="en-US" sz="1200" kern="0" dirty="0">
                <a:solidFill>
                  <a:srgbClr val="002060"/>
                </a:solidFill>
              </a:rPr>
              <a:t> 2015, </a:t>
            </a:r>
            <a:r>
              <a:rPr lang="en-US" sz="1200" kern="0" dirty="0" err="1">
                <a:solidFill>
                  <a:srgbClr val="002060"/>
                </a:solidFill>
              </a:rPr>
              <a:t>Allareddy</a:t>
            </a:r>
            <a:r>
              <a:rPr lang="en-US" sz="1200" kern="0" dirty="0">
                <a:solidFill>
                  <a:srgbClr val="002060"/>
                </a:solidFill>
              </a:rPr>
              <a:t> V et al. Cancer 2006, </a:t>
            </a:r>
            <a:r>
              <a:rPr lang="en-US" sz="1200" kern="0" dirty="0" err="1">
                <a:solidFill>
                  <a:srgbClr val="002060"/>
                </a:solidFill>
              </a:rPr>
              <a:t>Zippe</a:t>
            </a:r>
            <a:r>
              <a:rPr lang="en-US" sz="1200" kern="0" dirty="0">
                <a:solidFill>
                  <a:srgbClr val="002060"/>
                </a:solidFill>
              </a:rPr>
              <a:t> CD et al. Urology 2004</a:t>
            </a:r>
          </a:p>
          <a:p>
            <a:pPr defTabSz="1219140">
              <a:buSzPts val="1400"/>
              <a:defRPr/>
            </a:pPr>
            <a:endParaRPr lang="en-US" sz="1200" kern="0" dirty="0">
              <a:solidFill>
                <a:srgbClr val="002060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D889BD7-AD37-139F-EB73-BF2F38B639DF}"/>
              </a:ext>
            </a:extLst>
          </p:cNvPr>
          <p:cNvSpPr txBox="1">
            <a:spLocks/>
          </p:cNvSpPr>
          <p:nvPr/>
        </p:nvSpPr>
        <p:spPr>
          <a:xfrm>
            <a:off x="212725" y="1401416"/>
            <a:ext cx="6655214" cy="5111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A03E4D-7BC3-A80F-FFBB-C02EADA61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877" y="92467"/>
            <a:ext cx="11510246" cy="66730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5BF170-4DFB-FFEB-3D6A-6D3E19A1971B}"/>
              </a:ext>
            </a:extLst>
          </p:cNvPr>
          <p:cNvSpPr/>
          <p:nvPr/>
        </p:nvSpPr>
        <p:spPr bwMode="auto">
          <a:xfrm>
            <a:off x="3587262" y="6567854"/>
            <a:ext cx="3596053" cy="1976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914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5DA68C-C112-6A77-AFA6-D05FB5790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045" y="249149"/>
            <a:ext cx="11514857" cy="63597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F9BE6A-BC0C-A066-CD89-F70A4A25D740}"/>
              </a:ext>
            </a:extLst>
          </p:cNvPr>
          <p:cNvSpPr/>
          <p:nvPr/>
        </p:nvSpPr>
        <p:spPr bwMode="auto">
          <a:xfrm>
            <a:off x="3710354" y="6286500"/>
            <a:ext cx="3596053" cy="1976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884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3AD908-79BC-3965-9880-4CEF18C76A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11703050" cy="685800"/>
          </a:xfrm>
          <a:prstGeom prst="rect">
            <a:avLst/>
          </a:prstGeo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Neoadjuvant treatment </a:t>
            </a:r>
            <a:r>
              <a:rPr lang="en-US" sz="2800" b="1" dirty="0">
                <a:solidFill>
                  <a:srgbClr val="002060"/>
                </a:solidFill>
              </a:rPr>
              <a:t>with EV monotherapy in cisplatin-ineligible patients with MIBC: EV-103 Cohort H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A4604A-D730-2771-67AC-396EEB0B741C}"/>
              </a:ext>
            </a:extLst>
          </p:cNvPr>
          <p:cNvGrpSpPr/>
          <p:nvPr/>
        </p:nvGrpSpPr>
        <p:grpSpPr>
          <a:xfrm>
            <a:off x="488950" y="1219200"/>
            <a:ext cx="7426612" cy="5554607"/>
            <a:chOff x="2236209" y="1034473"/>
            <a:chExt cx="7553325" cy="57023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C33CE8-85E5-49D4-8426-11520E41E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36209" y="1034473"/>
              <a:ext cx="7534275" cy="3009900"/>
            </a:xfrm>
            <a:prstGeom prst="rect">
              <a:avLst/>
            </a:prstGeom>
            <a:solidFill>
              <a:srgbClr val="002060"/>
            </a:solidFill>
            <a:ln w="38100">
              <a:solidFill>
                <a:srgbClr val="002060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5B67F42-57CC-9059-A9CE-60DA2C552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6209" y="5050937"/>
              <a:ext cx="7553325" cy="1685925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493843-9634-4EC2-86C1-C385C525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45735" y="4044373"/>
              <a:ext cx="7534275" cy="1017616"/>
            </a:xfrm>
            <a:prstGeom prst="rect">
              <a:avLst/>
            </a:prstGeom>
            <a:solidFill>
              <a:srgbClr val="002060"/>
            </a:solidFill>
            <a:ln w="76200">
              <a:solidFill>
                <a:srgbClr val="FF0000"/>
              </a:solidFill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01E753A-6297-4122-D373-CB93E134148A}"/>
              </a:ext>
            </a:extLst>
          </p:cNvPr>
          <p:cNvSpPr txBox="1"/>
          <p:nvPr/>
        </p:nvSpPr>
        <p:spPr>
          <a:xfrm>
            <a:off x="8102887" y="2950767"/>
            <a:ext cx="371099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19/22 pts completed all 3 cycles prior to 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No delays to surgery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1 death from AKI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E04B87-93B3-7A68-648D-F2EA4598D619}"/>
              </a:ext>
            </a:extLst>
          </p:cNvPr>
          <p:cNvSpPr txBox="1"/>
          <p:nvPr/>
        </p:nvSpPr>
        <p:spPr>
          <a:xfrm>
            <a:off x="9790545" y="6366723"/>
            <a:ext cx="2115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</a:rPr>
              <a:t>Flaig</a:t>
            </a:r>
            <a:r>
              <a:rPr lang="en-US" sz="1200" dirty="0">
                <a:solidFill>
                  <a:srgbClr val="002060"/>
                </a:solidFill>
              </a:rPr>
              <a:t>, T et al. ASCO  2023</a:t>
            </a:r>
          </a:p>
        </p:txBody>
      </p:sp>
    </p:spTree>
    <p:extLst>
      <p:ext uri="{BB962C8B-B14F-4D97-AF65-F5344CB8AC3E}">
        <p14:creationId xmlns:p14="http://schemas.microsoft.com/office/powerpoint/2010/main" val="1021638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500F18-FBB6-8716-AD86-B92F35F27ADE}"/>
              </a:ext>
            </a:extLst>
          </p:cNvPr>
          <p:cNvSpPr txBox="1"/>
          <p:nvPr/>
        </p:nvSpPr>
        <p:spPr>
          <a:xfrm>
            <a:off x="424872" y="294304"/>
            <a:ext cx="111482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rgbClr val="FF0000"/>
                </a:solidFill>
                <a:latin typeface="Arial"/>
                <a:ea typeface="ＭＳ Ｐゴシック"/>
              </a:rPr>
              <a:t>Perioperative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treatment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with EV monotherapy in cisplatin-ineligible patients with MIBC: EV-103 Cohort L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3C8D2F-885C-6AA3-5A0F-4B69BA036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9" y="1441475"/>
            <a:ext cx="6752305" cy="2076536"/>
          </a:xfrm>
          <a:prstGeom prst="rect">
            <a:avLst/>
          </a:prstGeom>
          <a:ln w="57150">
            <a:solidFill>
              <a:srgbClr val="3A337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ACFDF0-4C36-89D0-0A64-5169DAADFD77}"/>
              </a:ext>
            </a:extLst>
          </p:cNvPr>
          <p:cNvSpPr txBox="1"/>
          <p:nvPr/>
        </p:nvSpPr>
        <p:spPr>
          <a:xfrm>
            <a:off x="10076872" y="6516307"/>
            <a:ext cx="2115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Sridhar S et al. ESMO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8E899F-313D-F8C3-EDC0-5532265BB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9" y="3711075"/>
            <a:ext cx="6752305" cy="2971441"/>
          </a:xfrm>
          <a:prstGeom prst="rect">
            <a:avLst/>
          </a:prstGeom>
          <a:ln w="57150">
            <a:solidFill>
              <a:srgbClr val="3A337B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10EE45-6474-F948-CD6B-F8AAEBA1BFF3}"/>
              </a:ext>
            </a:extLst>
          </p:cNvPr>
          <p:cNvSpPr/>
          <p:nvPr/>
        </p:nvSpPr>
        <p:spPr bwMode="auto">
          <a:xfrm>
            <a:off x="7049781" y="3711075"/>
            <a:ext cx="4689634" cy="207653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3A337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0000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Adverse Events: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002060"/>
                </a:solidFill>
              </a:rPr>
              <a:t>29/51 (56.9%) of pts. had skin reactions; </a:t>
            </a:r>
            <a:r>
              <a:rPr lang="en-US" b="1" dirty="0">
                <a:solidFill>
                  <a:srgbClr val="FF0000"/>
                </a:solidFill>
              </a:rPr>
              <a:t>1 death from Stevens-Johnson syndrome 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002060"/>
                </a:solidFill>
              </a:rPr>
              <a:t>17/ 51 (33.3%) of pts. had peripheral neuropathy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No delays to surgery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FC6466-8F69-7783-3C8D-49496D0142A3}"/>
              </a:ext>
            </a:extLst>
          </p:cNvPr>
          <p:cNvSpPr/>
          <p:nvPr/>
        </p:nvSpPr>
        <p:spPr bwMode="auto">
          <a:xfrm>
            <a:off x="7114436" y="1987834"/>
            <a:ext cx="2491382" cy="74633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rgbClr val="3A337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pCR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: 17/51 (34%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solidFill>
                  <a:srgbClr val="002060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pDS</a:t>
            </a:r>
            <a:r>
              <a:rPr lang="en-US" sz="2000" dirty="0">
                <a:solidFill>
                  <a:srgbClr val="002060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: 21/51 (42%)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298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2AF43797-61CB-0D8D-00B6-BE6544522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" t="1" r="-193" b="1"/>
          <a:stretch/>
        </p:blipFill>
        <p:spPr>
          <a:xfrm>
            <a:off x="113016" y="85565"/>
            <a:ext cx="11990084" cy="6670376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5F7D55-4B10-A311-E958-35B7D9B1B4DC}"/>
              </a:ext>
            </a:extLst>
          </p:cNvPr>
          <p:cNvSpPr txBox="1"/>
          <p:nvPr/>
        </p:nvSpPr>
        <p:spPr>
          <a:xfrm>
            <a:off x="10079011" y="6478941"/>
            <a:ext cx="32847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Tyson MD et al. 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Urol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 2023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1404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8F9112-4DB8-A796-678D-EA6CC2BD6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6325" y="1417834"/>
            <a:ext cx="5682398" cy="3641346"/>
          </a:xfrm>
          <a:prstGeom prst="rect">
            <a:avLst/>
          </a:prstGeom>
          <a:ln w="50800"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EEE7B4-3A02-C3C4-46FD-124293877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811" y="349321"/>
            <a:ext cx="5656190" cy="5782710"/>
          </a:xfrm>
          <a:prstGeom prst="rect">
            <a:avLst/>
          </a:prstGeom>
          <a:ln w="50800">
            <a:solidFill>
              <a:srgbClr val="00206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344DD3-EE06-6C5E-FC7B-740843ED44FA}"/>
              </a:ext>
            </a:extLst>
          </p:cNvPr>
          <p:cNvSpPr txBox="1"/>
          <p:nvPr/>
        </p:nvSpPr>
        <p:spPr>
          <a:xfrm>
            <a:off x="9989070" y="6486436"/>
            <a:ext cx="22029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Tyson MD et al. 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Urol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 2023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165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1618F5DB-2D4C-5E9D-633E-E2C7AFE67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47" y="1041537"/>
            <a:ext cx="6262254" cy="5302346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B1560D-10A0-2274-2B6A-6FA2FF452363}"/>
              </a:ext>
            </a:extLst>
          </p:cNvPr>
          <p:cNvSpPr txBox="1"/>
          <p:nvPr/>
        </p:nvSpPr>
        <p:spPr>
          <a:xfrm>
            <a:off x="193963" y="995823"/>
            <a:ext cx="4858327" cy="5441921"/>
          </a:xfrm>
          <a:prstGeom prst="rect">
            <a:avLst/>
          </a:prstGeom>
          <a:solidFill>
            <a:srgbClr val="FFFF00"/>
          </a:solidFill>
          <a:ln w="571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Treatment:</a:t>
            </a:r>
          </a:p>
          <a:p>
            <a:r>
              <a:rPr lang="en-US" dirty="0"/>
              <a:t>4 cycles of neoadjuvant Gem-Cis and Nivolumab</a:t>
            </a:r>
          </a:p>
          <a:p>
            <a:endParaRPr lang="en-US" b="1" dirty="0"/>
          </a:p>
          <a:p>
            <a:r>
              <a:rPr lang="en-US" b="1" dirty="0"/>
              <a:t>Primary Objectives:</a:t>
            </a:r>
          </a:p>
          <a:p>
            <a:r>
              <a:rPr lang="en-US" dirty="0" err="1"/>
              <a:t>cCR</a:t>
            </a:r>
            <a:r>
              <a:rPr lang="en-US" dirty="0"/>
              <a:t> rate and the positive predictive value (PPV) of </a:t>
            </a:r>
            <a:r>
              <a:rPr lang="en-US" dirty="0" err="1"/>
              <a:t>cCR</a:t>
            </a:r>
            <a:r>
              <a:rPr lang="en-US" dirty="0"/>
              <a:t> for a composite outcome:</a:t>
            </a:r>
          </a:p>
          <a:p>
            <a:r>
              <a:rPr lang="en-US" dirty="0"/>
              <a:t> 2-year metastasis-free survival in patients forgoing immediate cystectomy or &lt;ypT1N0 in patients electing immediate cystectomy. </a:t>
            </a:r>
          </a:p>
          <a:p>
            <a:endParaRPr lang="en-US" dirty="0"/>
          </a:p>
          <a:p>
            <a:r>
              <a:rPr lang="en-US" b="1" dirty="0"/>
              <a:t>Results:</a:t>
            </a:r>
          </a:p>
          <a:p>
            <a:r>
              <a:rPr lang="en-US" dirty="0"/>
              <a:t>76 pts enrolled</a:t>
            </a:r>
          </a:p>
          <a:p>
            <a:r>
              <a:rPr lang="en-US" dirty="0"/>
              <a:t>33 achieved a </a:t>
            </a:r>
            <a:r>
              <a:rPr lang="en-US" dirty="0" err="1"/>
              <a:t>cCR</a:t>
            </a:r>
            <a:r>
              <a:rPr lang="en-US" dirty="0"/>
              <a:t> (43%) and 32/33 opted to forgo immediate cystectomy.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222222"/>
                </a:solidFill>
                <a:effectLst/>
              </a:rPr>
              <a:t>The PPV of </a:t>
            </a:r>
            <a:r>
              <a:rPr lang="en-US" b="0" i="0" dirty="0" err="1">
                <a:solidFill>
                  <a:srgbClr val="222222"/>
                </a:solidFill>
                <a:effectLst/>
              </a:rPr>
              <a:t>cCR</a:t>
            </a:r>
            <a:r>
              <a:rPr lang="en-US" b="0" i="0" dirty="0">
                <a:solidFill>
                  <a:srgbClr val="222222"/>
                </a:solidFill>
                <a:effectLst/>
              </a:rPr>
              <a:t> was 0.97 (95% CI: 0.91, 1), meeting the co-primary objective.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3BAE12-11B2-2C4E-E829-CA857C3C6EDA}"/>
              </a:ext>
            </a:extLst>
          </p:cNvPr>
          <p:cNvSpPr txBox="1"/>
          <p:nvPr/>
        </p:nvSpPr>
        <p:spPr>
          <a:xfrm>
            <a:off x="8986981" y="6611750"/>
            <a:ext cx="3094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Galsky MD et al. Nature Medicine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CCFF5-AB00-866B-A916-84EC25C3F114}"/>
              </a:ext>
            </a:extLst>
          </p:cNvPr>
          <p:cNvSpPr txBox="1"/>
          <p:nvPr/>
        </p:nvSpPr>
        <p:spPr>
          <a:xfrm>
            <a:off x="812799" y="41717"/>
            <a:ext cx="116008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HCRN GU16-257: Gemcitabine and cisplatin plus nivolumab as organ-sparing treatment for muscle-invasive bladder cancer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7D3C08-310F-CB91-FE90-131F376FBBCC}"/>
              </a:ext>
            </a:extLst>
          </p:cNvPr>
          <p:cNvSpPr txBox="1"/>
          <p:nvPr/>
        </p:nvSpPr>
        <p:spPr>
          <a:xfrm>
            <a:off x="6946159" y="3341865"/>
            <a:ext cx="541260" cy="311635"/>
          </a:xfrm>
          <a:prstGeom prst="rect">
            <a:avLst/>
          </a:prstGeom>
          <a:solidFill>
            <a:srgbClr val="DAEDEA"/>
          </a:solidFill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ts val="740"/>
              </a:lnSpc>
            </a:pP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Immediate</a:t>
            </a:r>
            <a:b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cystectomy</a:t>
            </a:r>
          </a:p>
          <a:p>
            <a:pPr algn="ctr">
              <a:lnSpc>
                <a:spcPts val="740"/>
              </a:lnSpc>
            </a:pP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1 patient</a:t>
            </a:r>
          </a:p>
        </p:txBody>
      </p:sp>
    </p:spTree>
    <p:extLst>
      <p:ext uri="{BB962C8B-B14F-4D97-AF65-F5344CB8AC3E}">
        <p14:creationId xmlns:p14="http://schemas.microsoft.com/office/powerpoint/2010/main" val="2675923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showing the growth of a patient&#10;&#10;Description automatically generated with medium confidence">
            <a:extLst>
              <a:ext uri="{FF2B5EF4-FFF2-40B4-BE49-F238E27FC236}">
                <a16:creationId xmlns:a16="http://schemas.microsoft.com/office/drawing/2014/main" id="{0B9BEFDF-15F8-B05A-A508-4160F6933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5649" y="1666752"/>
            <a:ext cx="7640702" cy="450801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3D3E0-7293-07D9-E25A-BA2E23C43BA1}"/>
              </a:ext>
            </a:extLst>
          </p:cNvPr>
          <p:cNvSpPr txBox="1"/>
          <p:nvPr/>
        </p:nvSpPr>
        <p:spPr>
          <a:xfrm>
            <a:off x="2302898" y="478694"/>
            <a:ext cx="7105911" cy="82363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Clinical outcomes of patients enrolled on HCRN GU16-257 achieving a </a:t>
            </a:r>
            <a:r>
              <a:rPr lang="en-US" sz="2400" b="1" dirty="0" err="1">
                <a:solidFill>
                  <a:srgbClr val="002060"/>
                </a:solidFill>
              </a:rPr>
              <a:t>cCR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22EE4A-1DCC-2EA1-93AA-BC6965E4B1E9}"/>
              </a:ext>
            </a:extLst>
          </p:cNvPr>
          <p:cNvSpPr txBox="1"/>
          <p:nvPr/>
        </p:nvSpPr>
        <p:spPr>
          <a:xfrm>
            <a:off x="8986981" y="6611750"/>
            <a:ext cx="3094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Galsky MD et al. Nature Medicine 2023</a:t>
            </a:r>
          </a:p>
        </p:txBody>
      </p:sp>
    </p:spTree>
    <p:extLst>
      <p:ext uri="{BB962C8B-B14F-4D97-AF65-F5344CB8AC3E}">
        <p14:creationId xmlns:p14="http://schemas.microsoft.com/office/powerpoint/2010/main" val="57611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3BAE12-11B2-2C4E-E829-CA857C3C6EDA}"/>
              </a:ext>
            </a:extLst>
          </p:cNvPr>
          <p:cNvSpPr txBox="1"/>
          <p:nvPr/>
        </p:nvSpPr>
        <p:spPr>
          <a:xfrm>
            <a:off x="8986981" y="6611750"/>
            <a:ext cx="3094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Canthomas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 R et al. JCO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CCFF5-AB00-866B-A916-84EC25C3F114}"/>
              </a:ext>
            </a:extLst>
          </p:cNvPr>
          <p:cNvSpPr txBox="1"/>
          <p:nvPr/>
        </p:nvSpPr>
        <p:spPr>
          <a:xfrm>
            <a:off x="147783" y="41717"/>
            <a:ext cx="12265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Perioperative Chemoimmunotherapy With Durvalumab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MIBC: Primary Analysis of the Single-Arm Phase II Trial SAKK 06/17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2DC683-4FA4-8976-4271-D7A5D2CAB574}"/>
              </a:ext>
            </a:extLst>
          </p:cNvPr>
          <p:cNvSpPr txBox="1"/>
          <p:nvPr/>
        </p:nvSpPr>
        <p:spPr>
          <a:xfrm>
            <a:off x="147783" y="1065929"/>
            <a:ext cx="3297381" cy="3323987"/>
          </a:xfrm>
          <a:prstGeom prst="rect">
            <a:avLst/>
          </a:prstGeom>
          <a:solidFill>
            <a:srgbClr val="FFFF00"/>
          </a:solidFill>
          <a:ln w="571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Patient population:</a:t>
            </a:r>
          </a:p>
          <a:p>
            <a:r>
              <a:rPr lang="en-US" sz="1600" dirty="0">
                <a:solidFill>
                  <a:srgbClr val="002060"/>
                </a:solidFill>
              </a:rPr>
              <a:t>N=61</a:t>
            </a:r>
          </a:p>
          <a:p>
            <a:r>
              <a:rPr lang="en-US" sz="1600" dirty="0">
                <a:solidFill>
                  <a:srgbClr val="002060"/>
                </a:solidFill>
              </a:rPr>
              <a:t>cT2-T4a and≤N1 UC of the bladder, urethra, or UTUC 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b="1" dirty="0">
                <a:solidFill>
                  <a:srgbClr val="002060"/>
                </a:solidFill>
              </a:rPr>
              <a:t>Treatment:</a:t>
            </a:r>
          </a:p>
          <a:p>
            <a:r>
              <a:rPr lang="en-US" sz="1600" dirty="0">
                <a:solidFill>
                  <a:srgbClr val="FF0000"/>
                </a:solidFill>
              </a:rPr>
              <a:t>Neoadjuvant</a:t>
            </a:r>
            <a:r>
              <a:rPr lang="en-US" sz="1600" dirty="0">
                <a:solidFill>
                  <a:srgbClr val="002060"/>
                </a:solidFill>
              </a:rPr>
              <a:t> Gem-Cis-Durva x 4 cycles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Adjuvant</a:t>
            </a:r>
            <a:r>
              <a:rPr lang="en-US" sz="1600" dirty="0">
                <a:solidFill>
                  <a:srgbClr val="002060"/>
                </a:solidFill>
              </a:rPr>
              <a:t> Durva for up to 10 cycles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b="1" dirty="0">
                <a:solidFill>
                  <a:srgbClr val="002060"/>
                </a:solidFill>
              </a:rPr>
              <a:t>Primary Endpoint:</a:t>
            </a:r>
          </a:p>
          <a:p>
            <a:r>
              <a:rPr lang="en-US" sz="1600" dirty="0">
                <a:solidFill>
                  <a:srgbClr val="002060"/>
                </a:solidFill>
              </a:rPr>
              <a:t>EFS at 2 years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758B58-C4A6-D36D-540E-BA6189E51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443" y="1074523"/>
            <a:ext cx="5163876" cy="334012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1595E-7728-0892-B734-46DED06EA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4696" y="1081253"/>
            <a:ext cx="3067215" cy="3303154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72CE6A-ACFE-54D3-D222-21D1B820B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5062" y="4918682"/>
            <a:ext cx="7381875" cy="171450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B1E51C-6D15-E5E9-C7C1-9B0DD8BCEA68}"/>
              </a:ext>
            </a:extLst>
          </p:cNvPr>
          <p:cNvSpPr txBox="1"/>
          <p:nvPr/>
        </p:nvSpPr>
        <p:spPr>
          <a:xfrm>
            <a:off x="4765963" y="4481999"/>
            <a:ext cx="266007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/>
              <a:t>Pathologic</a:t>
            </a:r>
            <a:r>
              <a:rPr lang="en-US" dirty="0"/>
              <a:t> </a:t>
            </a:r>
            <a:r>
              <a:rPr lang="en-US" b="1" dirty="0"/>
              <a:t>Response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51F32-F43A-78CA-DAF1-23A65269E6D3}"/>
              </a:ext>
            </a:extLst>
          </p:cNvPr>
          <p:cNvSpPr/>
          <p:nvPr/>
        </p:nvSpPr>
        <p:spPr bwMode="auto">
          <a:xfrm>
            <a:off x="3594696" y="2744586"/>
            <a:ext cx="3067215" cy="19257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8BD261-14A9-431F-1CA6-AA4258906DFC}"/>
              </a:ext>
            </a:extLst>
          </p:cNvPr>
          <p:cNvSpPr txBox="1"/>
          <p:nvPr/>
        </p:nvSpPr>
        <p:spPr>
          <a:xfrm>
            <a:off x="8266544" y="2540659"/>
            <a:ext cx="176164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2 </a:t>
            </a:r>
            <a:r>
              <a:rPr lang="en-US" sz="1600" b="1" dirty="0" err="1">
                <a:solidFill>
                  <a:srgbClr val="FF0000"/>
                </a:solidFill>
              </a:rPr>
              <a:t>yr</a:t>
            </a:r>
            <a:r>
              <a:rPr lang="en-US" sz="1600" b="1" dirty="0">
                <a:solidFill>
                  <a:srgbClr val="FF0000"/>
                </a:solidFill>
              </a:rPr>
              <a:t> EFS 75.7%</a:t>
            </a:r>
          </a:p>
        </p:txBody>
      </p:sp>
    </p:spTree>
    <p:extLst>
      <p:ext uri="{BB962C8B-B14F-4D97-AF65-F5344CB8AC3E}">
        <p14:creationId xmlns:p14="http://schemas.microsoft.com/office/powerpoint/2010/main" val="42348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D73F06-1CCC-0B6C-3109-E34EC2057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871" y="1044688"/>
            <a:ext cx="8525145" cy="520833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E14A62-AD13-27EE-9B42-0CE51564531E}"/>
              </a:ext>
            </a:extLst>
          </p:cNvPr>
          <p:cNvSpPr txBox="1"/>
          <p:nvPr/>
        </p:nvSpPr>
        <p:spPr>
          <a:xfrm>
            <a:off x="147783" y="41717"/>
            <a:ext cx="122658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Concurrent durvalumab and radiation therapy (DUART) followed by adjuvant durvalumab in patients with localized bladder ca: BTCRC-GU15-023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2DC7EF-7B9F-86DC-ECC8-74C9EDFED668}"/>
              </a:ext>
            </a:extLst>
          </p:cNvPr>
          <p:cNvSpPr txBox="1"/>
          <p:nvPr/>
        </p:nvSpPr>
        <p:spPr>
          <a:xfrm>
            <a:off x="9716654" y="6317673"/>
            <a:ext cx="2272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Joshi M et al. JITC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DC08C0-88F7-EA3C-89BC-0B99449F56EC}"/>
              </a:ext>
            </a:extLst>
          </p:cNvPr>
          <p:cNvSpPr txBox="1"/>
          <p:nvPr/>
        </p:nvSpPr>
        <p:spPr>
          <a:xfrm>
            <a:off x="9079345" y="2828834"/>
            <a:ext cx="3020292" cy="1477328"/>
          </a:xfrm>
          <a:prstGeom prst="rect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Primary endpoints: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PFS at 1 year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Disease control rate (DCR) post adjuvant </a:t>
            </a:r>
            <a:r>
              <a:rPr lang="en-US" dirty="0" err="1">
                <a:solidFill>
                  <a:srgbClr val="002060"/>
                </a:solidFill>
              </a:rPr>
              <a:t>durva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78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2822A-5092-FA53-F756-65B47641B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223" y="2854663"/>
            <a:ext cx="11347554" cy="1148673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</a:rPr>
              <a:t>Non-muscle Invasive Bladder Cancer (NMIBC)</a:t>
            </a:r>
          </a:p>
        </p:txBody>
      </p:sp>
    </p:spTree>
    <p:extLst>
      <p:ext uri="{BB962C8B-B14F-4D97-AF65-F5344CB8AC3E}">
        <p14:creationId xmlns:p14="http://schemas.microsoft.com/office/powerpoint/2010/main" val="1621475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6D2A84-2224-AC11-80D1-01B85FC86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854" y="646545"/>
            <a:ext cx="4387273" cy="4417392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A5A25-CC81-2064-3DE4-EFDB1F550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0667" y="660400"/>
            <a:ext cx="6714559" cy="256770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000C2E-1C82-8FB1-7D77-52D8F5E358E9}"/>
              </a:ext>
            </a:extLst>
          </p:cNvPr>
          <p:cNvSpPr txBox="1"/>
          <p:nvPr/>
        </p:nvSpPr>
        <p:spPr>
          <a:xfrm>
            <a:off x="4984882" y="3413858"/>
            <a:ext cx="6714559" cy="286232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Median PFS was 21.8 months</a:t>
            </a:r>
          </a:p>
          <a:p>
            <a:r>
              <a:rPr lang="en-US" i="0" dirty="0">
                <a:solidFill>
                  <a:srgbClr val="002060"/>
                </a:solidFill>
                <a:effectLst/>
              </a:rPr>
              <a:t>1-year PFS probability was 71.5% and 2-year PFS probability was 45.9% 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Median OS was 30.8 months</a:t>
            </a:r>
          </a:p>
          <a:p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1-year OS probability was 83.8% and 2-year OS probability was 62.8% </a:t>
            </a: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</a:rPr>
              <a:t>Well tolerated, no new safety signals</a:t>
            </a:r>
          </a:p>
          <a:p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8CF41-8785-70A0-7012-6ABE4929BE1D}"/>
              </a:ext>
            </a:extLst>
          </p:cNvPr>
          <p:cNvSpPr txBox="1"/>
          <p:nvPr/>
        </p:nvSpPr>
        <p:spPr>
          <a:xfrm>
            <a:off x="101600" y="5179321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DCR at 1 year of 72.7%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ORR in 15/22 patients (68.2%)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CR in 12/22 patients (54.5%)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PR in 3/22 patients  (13.6%)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SD in 1/22 patient (4.5%)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E30633-65E8-110F-0EDC-5F432A2D2496}"/>
              </a:ext>
            </a:extLst>
          </p:cNvPr>
          <p:cNvSpPr txBox="1"/>
          <p:nvPr/>
        </p:nvSpPr>
        <p:spPr>
          <a:xfrm>
            <a:off x="10164151" y="6518149"/>
            <a:ext cx="1926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Joshi M et al. JITC 2023</a:t>
            </a:r>
          </a:p>
        </p:txBody>
      </p:sp>
    </p:spTree>
    <p:extLst>
      <p:ext uri="{BB962C8B-B14F-4D97-AF65-F5344CB8AC3E}">
        <p14:creationId xmlns:p14="http://schemas.microsoft.com/office/powerpoint/2010/main" val="1535082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332509" y="-12842"/>
            <a:ext cx="22319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4500" y="6334125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71" y="1983166"/>
            <a:ext cx="1628406" cy="162840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66871" y="1798466"/>
            <a:ext cx="9342939" cy="1444544"/>
            <a:chOff x="2541143" y="2557863"/>
            <a:chExt cx="9342939" cy="144454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31406" y="2667796"/>
              <a:ext cx="1552676" cy="111818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05930" y="2863397"/>
              <a:ext cx="919742" cy="97309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1143" y="2557863"/>
              <a:ext cx="2240691" cy="13144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56129" y="2697482"/>
              <a:ext cx="3505200" cy="130492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546" y="5069381"/>
            <a:ext cx="1160460" cy="1211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403" y="3939373"/>
            <a:ext cx="2750997" cy="852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1857" y="3698255"/>
            <a:ext cx="3251503" cy="18269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87502" y="159674"/>
            <a:ext cx="326403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Thank You!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9351400" y="5127050"/>
            <a:ext cx="2984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@</a:t>
            </a:r>
            <a:r>
              <a:rPr lang="en-US" sz="3200" b="1" dirty="0" err="1">
                <a:solidFill>
                  <a:srgbClr val="002060"/>
                </a:solidFill>
              </a:rPr>
              <a:t>shilpaonc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31658" y="5728458"/>
            <a:ext cx="5104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828527"/>
            <a:r>
              <a:rPr lang="en-US" sz="3200" b="1" dirty="0">
                <a:solidFill>
                  <a:srgbClr val="002457"/>
                </a:solidFill>
                <a:latin typeface="Arial" panose="020B0604020202020204"/>
              </a:rPr>
              <a:t>Guptas5@ccf.org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BAF16F-6CAE-22FE-0891-82FC50066C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1334" y="5127051"/>
            <a:ext cx="621323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3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93">
            <a:extLst>
              <a:ext uri="{FF2B5EF4-FFF2-40B4-BE49-F238E27FC236}">
                <a16:creationId xmlns:a16="http://schemas.microsoft.com/office/drawing/2014/main" id="{041CF82F-358F-A661-CC09-46CCAE795CC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128564" y="6313064"/>
            <a:ext cx="10264775" cy="365125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r>
              <a:rPr lang="en-US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Singer E et al. AUA 2023;Abstract LBA03-08.</a:t>
            </a:r>
          </a:p>
          <a:p>
            <a:pPr defTabSz="1219170">
              <a:buClr>
                <a:srgbClr val="000000"/>
              </a:buClr>
            </a:pPr>
            <a:endParaRPr lang="en-US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indent="0">
              <a:buNone/>
            </a:pPr>
            <a:endParaRPr lang="en-US" sz="2000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0B8ABC-D1FA-90D8-1499-99AE8FC5B9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1171"/>
            <a:ext cx="11947525" cy="9906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KEYNOTE-057 Cohort B: </a:t>
            </a:r>
            <a:b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Pembrolizumab for Papillary High-Risk NMIBC</a:t>
            </a:r>
            <a:endParaRPr lang="en-US" sz="3600" b="1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5" name="Rectangle 195">
            <a:extLst>
              <a:ext uri="{FF2B5EF4-FFF2-40B4-BE49-F238E27FC236}">
                <a16:creationId xmlns:a16="http://schemas.microsoft.com/office/drawing/2014/main" id="{9535CD36-C70C-F0E7-43EB-C29AB9BC1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90" y="5899457"/>
            <a:ext cx="92075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>
              <a:defRPr/>
            </a:pPr>
            <a:r>
              <a:rPr lang="en-US" altLang="en-US" sz="800" b="1" dirty="0">
                <a:solidFill>
                  <a:srgbClr val="000000"/>
                </a:solidFill>
                <a:cs typeface="Arial"/>
                <a:sym typeface="Arial"/>
              </a:rPr>
              <a:t>No. at risk</a:t>
            </a:r>
          </a:p>
        </p:txBody>
      </p:sp>
      <p:sp>
        <p:nvSpPr>
          <p:cNvPr id="1305" name="Rectangle 5">
            <a:extLst>
              <a:ext uri="{FF2B5EF4-FFF2-40B4-BE49-F238E27FC236}">
                <a16:creationId xmlns:a16="http://schemas.microsoft.com/office/drawing/2014/main" id="{7264D65C-8F6E-3B44-41BB-BA7E873CA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1" y="5379613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Rectangle 6">
            <a:extLst>
              <a:ext uri="{FF2B5EF4-FFF2-40B4-BE49-F238E27FC236}">
                <a16:creationId xmlns:a16="http://schemas.microsoft.com/office/drawing/2014/main" id="{34FAE06D-AA30-563E-98BF-A9B5F6686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013" y="5379613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3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Rectangle 7">
            <a:extLst>
              <a:ext uri="{FF2B5EF4-FFF2-40B4-BE49-F238E27FC236}">
                <a16:creationId xmlns:a16="http://schemas.microsoft.com/office/drawing/2014/main" id="{1025C3D3-9E4F-7294-3A42-545065C21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863" y="5379613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6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Rectangle 8">
            <a:extLst>
              <a:ext uri="{FF2B5EF4-FFF2-40B4-BE49-F238E27FC236}">
                <a16:creationId xmlns:a16="http://schemas.microsoft.com/office/drawing/2014/main" id="{FDB53B63-FE56-9238-7C08-7D2754572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1" y="5379613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9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Rectangle 9">
            <a:extLst>
              <a:ext uri="{FF2B5EF4-FFF2-40B4-BE49-F238E27FC236}">
                <a16:creationId xmlns:a16="http://schemas.microsoft.com/office/drawing/2014/main" id="{508C1172-C6B0-E907-4722-95EDADFD9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1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12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Rectangle 10">
            <a:extLst>
              <a:ext uri="{FF2B5EF4-FFF2-40B4-BE49-F238E27FC236}">
                <a16:creationId xmlns:a16="http://schemas.microsoft.com/office/drawing/2014/main" id="{687190F6-EC3C-DE66-678F-1EB416F17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15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Rectangle 11">
            <a:extLst>
              <a:ext uri="{FF2B5EF4-FFF2-40B4-BE49-F238E27FC236}">
                <a16:creationId xmlns:a16="http://schemas.microsoft.com/office/drawing/2014/main" id="{8BF050A9-535E-A79E-4D3C-1A1E24BBC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1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18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3" name="Rectangle 12">
            <a:extLst>
              <a:ext uri="{FF2B5EF4-FFF2-40B4-BE49-F238E27FC236}">
                <a16:creationId xmlns:a16="http://schemas.microsoft.com/office/drawing/2014/main" id="{A166E5C0-7A71-FDCF-4B54-99B0E8856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8788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4" name="Rectangle 13">
            <a:extLst>
              <a:ext uri="{FF2B5EF4-FFF2-40B4-BE49-F238E27FC236}">
                <a16:creationId xmlns:a16="http://schemas.microsoft.com/office/drawing/2014/main" id="{E8980FEA-CBAF-307D-DB4E-73BECC411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639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24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5" name="Rectangle 14">
            <a:extLst>
              <a:ext uri="{FF2B5EF4-FFF2-40B4-BE49-F238E27FC236}">
                <a16:creationId xmlns:a16="http://schemas.microsoft.com/office/drawing/2014/main" id="{A78E973F-D1D1-54A0-8CF0-42A8613DF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1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27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6" name="Rectangle 15">
            <a:extLst>
              <a:ext uri="{FF2B5EF4-FFF2-40B4-BE49-F238E27FC236}">
                <a16:creationId xmlns:a16="http://schemas.microsoft.com/office/drawing/2014/main" id="{845C904A-0EBD-734B-234B-5C9E5B1DD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339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30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7" name="Rectangle 16">
            <a:extLst>
              <a:ext uri="{FF2B5EF4-FFF2-40B4-BE49-F238E27FC236}">
                <a16:creationId xmlns:a16="http://schemas.microsoft.com/office/drawing/2014/main" id="{C7BD72BE-CBBF-09A9-AEC6-389116571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188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33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8" name="Rectangle 17">
            <a:extLst>
              <a:ext uri="{FF2B5EF4-FFF2-40B4-BE49-F238E27FC236}">
                <a16:creationId xmlns:a16="http://schemas.microsoft.com/office/drawing/2014/main" id="{FCCD0F4A-35ED-890F-6B6F-130AE98FB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7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36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Rectangle 18">
            <a:extLst>
              <a:ext uri="{FF2B5EF4-FFF2-40B4-BE49-F238E27FC236}">
                <a16:creationId xmlns:a16="http://schemas.microsoft.com/office/drawing/2014/main" id="{6BAD1F32-1268-6E8E-2D0D-9B41BE3E3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3888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39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Rectangle 19">
            <a:extLst>
              <a:ext uri="{FF2B5EF4-FFF2-40B4-BE49-F238E27FC236}">
                <a16:creationId xmlns:a16="http://schemas.microsoft.com/office/drawing/2014/main" id="{9D23E1D3-350F-F1A0-2BE4-5A6F25BC7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7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42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Rectangle 20">
            <a:extLst>
              <a:ext uri="{FF2B5EF4-FFF2-40B4-BE49-F238E27FC236}">
                <a16:creationId xmlns:a16="http://schemas.microsoft.com/office/drawing/2014/main" id="{61CE0FB8-3C0E-BE1E-E1AD-A24CBE75E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176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45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2" name="Rectangle 21">
            <a:extLst>
              <a:ext uri="{FF2B5EF4-FFF2-40B4-BE49-F238E27FC236}">
                <a16:creationId xmlns:a16="http://schemas.microsoft.com/office/drawing/2014/main" id="{C04AA82B-F990-F19B-7C92-7B42B4E3B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6439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48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3" name="Rectangle 22">
            <a:extLst>
              <a:ext uri="{FF2B5EF4-FFF2-40B4-BE49-F238E27FC236}">
                <a16:creationId xmlns:a16="http://schemas.microsoft.com/office/drawing/2014/main" id="{66660503-9EFB-3F52-5771-5916DC2CB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876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51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4" name="Rectangle 23">
            <a:extLst>
              <a:ext uri="{FF2B5EF4-FFF2-40B4-BE49-F238E27FC236}">
                <a16:creationId xmlns:a16="http://schemas.microsoft.com/office/drawing/2014/main" id="{5B3EB4BC-D791-71E5-045B-C46F8A3E8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9727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54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5" name="Rectangle 24">
            <a:extLst>
              <a:ext uri="{FF2B5EF4-FFF2-40B4-BE49-F238E27FC236}">
                <a16:creationId xmlns:a16="http://schemas.microsoft.com/office/drawing/2014/main" id="{9988C6FB-B5A6-78D9-C5C2-E4D122F81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2163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57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6" name="Rectangle 25">
            <a:extLst>
              <a:ext uri="{FF2B5EF4-FFF2-40B4-BE49-F238E27FC236}">
                <a16:creationId xmlns:a16="http://schemas.microsoft.com/office/drawing/2014/main" id="{8ACD3901-8F8A-42EB-3286-6376D1AC7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1427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60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7" name="Rectangle 26">
            <a:extLst>
              <a:ext uri="{FF2B5EF4-FFF2-40B4-BE49-F238E27FC236}">
                <a16:creationId xmlns:a16="http://schemas.microsoft.com/office/drawing/2014/main" id="{33618269-BFB3-2C7F-4998-1B555A0C2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3863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63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8" name="Rectangle 27">
            <a:extLst>
              <a:ext uri="{FF2B5EF4-FFF2-40B4-BE49-F238E27FC236}">
                <a16:creationId xmlns:a16="http://schemas.microsoft.com/office/drawing/2014/main" id="{93E4F0E7-FFC2-2B66-9190-DD7CCC473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4713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66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Rectangle 28">
            <a:extLst>
              <a:ext uri="{FF2B5EF4-FFF2-40B4-BE49-F238E27FC236}">
                <a16:creationId xmlns:a16="http://schemas.microsoft.com/office/drawing/2014/main" id="{776D0B51-A99F-4D05-3D4B-509AFF5EB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7151" y="53796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69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0" name="Freeform 29">
            <a:extLst>
              <a:ext uri="{FF2B5EF4-FFF2-40B4-BE49-F238E27FC236}">
                <a16:creationId xmlns:a16="http://schemas.microsoft.com/office/drawing/2014/main" id="{2901EABF-85FE-192C-3280-21C6EE3F102C}"/>
              </a:ext>
            </a:extLst>
          </p:cNvPr>
          <p:cNvSpPr>
            <a:spLocks noEditPoints="1"/>
          </p:cNvSpPr>
          <p:nvPr/>
        </p:nvSpPr>
        <p:spPr bwMode="auto">
          <a:xfrm>
            <a:off x="1216027" y="5241503"/>
            <a:ext cx="10415588" cy="104775"/>
          </a:xfrm>
          <a:custGeom>
            <a:avLst/>
            <a:gdLst>
              <a:gd name="T0" fmla="*/ 0 w 6561"/>
              <a:gd name="T1" fmla="*/ 0 h 66"/>
              <a:gd name="T2" fmla="*/ 6561 w 6561"/>
              <a:gd name="T3" fmla="*/ 0 h 66"/>
              <a:gd name="T4" fmla="*/ 13 w 6561"/>
              <a:gd name="T5" fmla="*/ 0 h 66"/>
              <a:gd name="T6" fmla="*/ 13 w 6561"/>
              <a:gd name="T7" fmla="*/ 66 h 66"/>
              <a:gd name="T8" fmla="*/ 297 w 6561"/>
              <a:gd name="T9" fmla="*/ 0 h 66"/>
              <a:gd name="T10" fmla="*/ 297 w 6561"/>
              <a:gd name="T11" fmla="*/ 66 h 66"/>
              <a:gd name="T12" fmla="*/ 580 w 6561"/>
              <a:gd name="T13" fmla="*/ 0 h 66"/>
              <a:gd name="T14" fmla="*/ 580 w 6561"/>
              <a:gd name="T15" fmla="*/ 66 h 66"/>
              <a:gd name="T16" fmla="*/ 865 w 6561"/>
              <a:gd name="T17" fmla="*/ 0 h 66"/>
              <a:gd name="T18" fmla="*/ 865 w 6561"/>
              <a:gd name="T19" fmla="*/ 66 h 66"/>
              <a:gd name="T20" fmla="*/ 1149 w 6561"/>
              <a:gd name="T21" fmla="*/ 0 h 66"/>
              <a:gd name="T22" fmla="*/ 1149 w 6561"/>
              <a:gd name="T23" fmla="*/ 66 h 66"/>
              <a:gd name="T24" fmla="*/ 1433 w 6561"/>
              <a:gd name="T25" fmla="*/ 0 h 66"/>
              <a:gd name="T26" fmla="*/ 1433 w 6561"/>
              <a:gd name="T27" fmla="*/ 66 h 66"/>
              <a:gd name="T28" fmla="*/ 1717 w 6561"/>
              <a:gd name="T29" fmla="*/ 0 h 66"/>
              <a:gd name="T30" fmla="*/ 1717 w 6561"/>
              <a:gd name="T31" fmla="*/ 66 h 66"/>
              <a:gd name="T32" fmla="*/ 2002 w 6561"/>
              <a:gd name="T33" fmla="*/ 0 h 66"/>
              <a:gd name="T34" fmla="*/ 2002 w 6561"/>
              <a:gd name="T35" fmla="*/ 66 h 66"/>
              <a:gd name="T36" fmla="*/ 2285 w 6561"/>
              <a:gd name="T37" fmla="*/ 0 h 66"/>
              <a:gd name="T38" fmla="*/ 2285 w 6561"/>
              <a:gd name="T39" fmla="*/ 66 h 66"/>
              <a:gd name="T40" fmla="*/ 2569 w 6561"/>
              <a:gd name="T41" fmla="*/ 0 h 66"/>
              <a:gd name="T42" fmla="*/ 2569 w 6561"/>
              <a:gd name="T43" fmla="*/ 66 h 66"/>
              <a:gd name="T44" fmla="*/ 2854 w 6561"/>
              <a:gd name="T45" fmla="*/ 0 h 66"/>
              <a:gd name="T46" fmla="*/ 2854 w 6561"/>
              <a:gd name="T47" fmla="*/ 66 h 66"/>
              <a:gd name="T48" fmla="*/ 3137 w 6561"/>
              <a:gd name="T49" fmla="*/ 0 h 66"/>
              <a:gd name="T50" fmla="*/ 3137 w 6561"/>
              <a:gd name="T51" fmla="*/ 66 h 66"/>
              <a:gd name="T52" fmla="*/ 3422 w 6561"/>
              <a:gd name="T53" fmla="*/ 0 h 66"/>
              <a:gd name="T54" fmla="*/ 3422 w 6561"/>
              <a:gd name="T55" fmla="*/ 66 h 66"/>
              <a:gd name="T56" fmla="*/ 3706 w 6561"/>
              <a:gd name="T57" fmla="*/ 0 h 66"/>
              <a:gd name="T58" fmla="*/ 3706 w 6561"/>
              <a:gd name="T59" fmla="*/ 66 h 66"/>
              <a:gd name="T60" fmla="*/ 3991 w 6561"/>
              <a:gd name="T61" fmla="*/ 0 h 66"/>
              <a:gd name="T62" fmla="*/ 3991 w 6561"/>
              <a:gd name="T63" fmla="*/ 66 h 66"/>
              <a:gd name="T64" fmla="*/ 4274 w 6561"/>
              <a:gd name="T65" fmla="*/ 0 h 66"/>
              <a:gd name="T66" fmla="*/ 4274 w 6561"/>
              <a:gd name="T67" fmla="*/ 66 h 66"/>
              <a:gd name="T68" fmla="*/ 4558 w 6561"/>
              <a:gd name="T69" fmla="*/ 0 h 66"/>
              <a:gd name="T70" fmla="*/ 4558 w 6561"/>
              <a:gd name="T71" fmla="*/ 66 h 66"/>
              <a:gd name="T72" fmla="*/ 4843 w 6561"/>
              <a:gd name="T73" fmla="*/ 0 h 66"/>
              <a:gd name="T74" fmla="*/ 4843 w 6561"/>
              <a:gd name="T75" fmla="*/ 66 h 66"/>
              <a:gd name="T76" fmla="*/ 5126 w 6561"/>
              <a:gd name="T77" fmla="*/ 0 h 66"/>
              <a:gd name="T78" fmla="*/ 5126 w 6561"/>
              <a:gd name="T79" fmla="*/ 66 h 66"/>
              <a:gd name="T80" fmla="*/ 5411 w 6561"/>
              <a:gd name="T81" fmla="*/ 0 h 66"/>
              <a:gd name="T82" fmla="*/ 5411 w 6561"/>
              <a:gd name="T83" fmla="*/ 66 h 66"/>
              <a:gd name="T84" fmla="*/ 5695 w 6561"/>
              <a:gd name="T85" fmla="*/ 0 h 66"/>
              <a:gd name="T86" fmla="*/ 5695 w 6561"/>
              <a:gd name="T87" fmla="*/ 66 h 66"/>
              <a:gd name="T88" fmla="*/ 5980 w 6561"/>
              <a:gd name="T89" fmla="*/ 0 h 66"/>
              <a:gd name="T90" fmla="*/ 5980 w 6561"/>
              <a:gd name="T91" fmla="*/ 66 h 66"/>
              <a:gd name="T92" fmla="*/ 6263 w 6561"/>
              <a:gd name="T93" fmla="*/ 0 h 66"/>
              <a:gd name="T94" fmla="*/ 6263 w 6561"/>
              <a:gd name="T95" fmla="*/ 66 h 66"/>
              <a:gd name="T96" fmla="*/ 6548 w 6561"/>
              <a:gd name="T97" fmla="*/ 0 h 66"/>
              <a:gd name="T98" fmla="*/ 6548 w 6561"/>
              <a:gd name="T9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561" h="66">
                <a:moveTo>
                  <a:pt x="0" y="0"/>
                </a:moveTo>
                <a:lnTo>
                  <a:pt x="6561" y="0"/>
                </a:lnTo>
                <a:moveTo>
                  <a:pt x="13" y="0"/>
                </a:moveTo>
                <a:lnTo>
                  <a:pt x="13" y="66"/>
                </a:lnTo>
                <a:moveTo>
                  <a:pt x="297" y="0"/>
                </a:moveTo>
                <a:lnTo>
                  <a:pt x="297" y="66"/>
                </a:lnTo>
                <a:moveTo>
                  <a:pt x="580" y="0"/>
                </a:moveTo>
                <a:lnTo>
                  <a:pt x="580" y="66"/>
                </a:lnTo>
                <a:moveTo>
                  <a:pt x="865" y="0"/>
                </a:moveTo>
                <a:lnTo>
                  <a:pt x="865" y="66"/>
                </a:lnTo>
                <a:moveTo>
                  <a:pt x="1149" y="0"/>
                </a:moveTo>
                <a:lnTo>
                  <a:pt x="1149" y="66"/>
                </a:lnTo>
                <a:moveTo>
                  <a:pt x="1433" y="0"/>
                </a:moveTo>
                <a:lnTo>
                  <a:pt x="1433" y="66"/>
                </a:lnTo>
                <a:moveTo>
                  <a:pt x="1717" y="0"/>
                </a:moveTo>
                <a:lnTo>
                  <a:pt x="1717" y="66"/>
                </a:lnTo>
                <a:moveTo>
                  <a:pt x="2002" y="0"/>
                </a:moveTo>
                <a:lnTo>
                  <a:pt x="2002" y="66"/>
                </a:lnTo>
                <a:moveTo>
                  <a:pt x="2285" y="0"/>
                </a:moveTo>
                <a:lnTo>
                  <a:pt x="2285" y="66"/>
                </a:lnTo>
                <a:moveTo>
                  <a:pt x="2569" y="0"/>
                </a:moveTo>
                <a:lnTo>
                  <a:pt x="2569" y="66"/>
                </a:lnTo>
                <a:moveTo>
                  <a:pt x="2854" y="0"/>
                </a:moveTo>
                <a:lnTo>
                  <a:pt x="2854" y="66"/>
                </a:lnTo>
                <a:moveTo>
                  <a:pt x="3137" y="0"/>
                </a:moveTo>
                <a:lnTo>
                  <a:pt x="3137" y="66"/>
                </a:lnTo>
                <a:moveTo>
                  <a:pt x="3422" y="0"/>
                </a:moveTo>
                <a:lnTo>
                  <a:pt x="3422" y="66"/>
                </a:lnTo>
                <a:moveTo>
                  <a:pt x="3706" y="0"/>
                </a:moveTo>
                <a:lnTo>
                  <a:pt x="3706" y="66"/>
                </a:lnTo>
                <a:moveTo>
                  <a:pt x="3991" y="0"/>
                </a:moveTo>
                <a:lnTo>
                  <a:pt x="3991" y="66"/>
                </a:lnTo>
                <a:moveTo>
                  <a:pt x="4274" y="0"/>
                </a:moveTo>
                <a:lnTo>
                  <a:pt x="4274" y="66"/>
                </a:lnTo>
                <a:moveTo>
                  <a:pt x="4558" y="0"/>
                </a:moveTo>
                <a:lnTo>
                  <a:pt x="4558" y="66"/>
                </a:lnTo>
                <a:moveTo>
                  <a:pt x="4843" y="0"/>
                </a:moveTo>
                <a:lnTo>
                  <a:pt x="4843" y="66"/>
                </a:lnTo>
                <a:moveTo>
                  <a:pt x="5126" y="0"/>
                </a:moveTo>
                <a:lnTo>
                  <a:pt x="5126" y="66"/>
                </a:lnTo>
                <a:moveTo>
                  <a:pt x="5411" y="0"/>
                </a:moveTo>
                <a:lnTo>
                  <a:pt x="5411" y="66"/>
                </a:lnTo>
                <a:moveTo>
                  <a:pt x="5695" y="0"/>
                </a:moveTo>
                <a:lnTo>
                  <a:pt x="5695" y="66"/>
                </a:lnTo>
                <a:moveTo>
                  <a:pt x="5980" y="0"/>
                </a:moveTo>
                <a:lnTo>
                  <a:pt x="5980" y="66"/>
                </a:lnTo>
                <a:moveTo>
                  <a:pt x="6263" y="0"/>
                </a:moveTo>
                <a:lnTo>
                  <a:pt x="6263" y="66"/>
                </a:lnTo>
                <a:moveTo>
                  <a:pt x="6548" y="0"/>
                </a:moveTo>
                <a:lnTo>
                  <a:pt x="6548" y="66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2" name="Rectangle 31">
            <a:extLst>
              <a:ext uri="{FF2B5EF4-FFF2-40B4-BE49-F238E27FC236}">
                <a16:creationId xmlns:a16="http://schemas.microsoft.com/office/drawing/2014/main" id="{3D3034C3-6E1D-C773-A7D0-648987E93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3" y="4758899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10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3" name="Rectangle 32">
            <a:extLst>
              <a:ext uri="{FF2B5EF4-FFF2-40B4-BE49-F238E27FC236}">
                <a16:creationId xmlns:a16="http://schemas.microsoft.com/office/drawing/2014/main" id="{8D883A89-9515-ED69-804E-C2FD1395C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3" y="4387425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20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4" name="Rectangle 33">
            <a:extLst>
              <a:ext uri="{FF2B5EF4-FFF2-40B4-BE49-F238E27FC236}">
                <a16:creationId xmlns:a16="http://schemas.microsoft.com/office/drawing/2014/main" id="{A6E47E38-F6F6-0D23-E8A8-F39B32058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3" y="4014362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30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5" name="Rectangle 34">
            <a:extLst>
              <a:ext uri="{FF2B5EF4-FFF2-40B4-BE49-F238E27FC236}">
                <a16:creationId xmlns:a16="http://schemas.microsoft.com/office/drawing/2014/main" id="{3ED55A2D-6DB5-6D42-CF13-7FE7F098E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3" y="3642887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40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6" name="Rectangle 35">
            <a:extLst>
              <a:ext uri="{FF2B5EF4-FFF2-40B4-BE49-F238E27FC236}">
                <a16:creationId xmlns:a16="http://schemas.microsoft.com/office/drawing/2014/main" id="{91B1F93F-3787-B1B9-95A3-4BA09052F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3" y="3269825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50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7" name="Rectangle 36">
            <a:extLst>
              <a:ext uri="{FF2B5EF4-FFF2-40B4-BE49-F238E27FC236}">
                <a16:creationId xmlns:a16="http://schemas.microsoft.com/office/drawing/2014/main" id="{06EA482B-0265-32C6-FE93-93C098723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3" y="2898350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60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8" name="Rectangle 37">
            <a:extLst>
              <a:ext uri="{FF2B5EF4-FFF2-40B4-BE49-F238E27FC236}">
                <a16:creationId xmlns:a16="http://schemas.microsoft.com/office/drawing/2014/main" id="{301BA93E-7197-5E65-76DC-4F178793A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3" y="2525287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70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9" name="Rectangle 38">
            <a:extLst>
              <a:ext uri="{FF2B5EF4-FFF2-40B4-BE49-F238E27FC236}">
                <a16:creationId xmlns:a16="http://schemas.microsoft.com/office/drawing/2014/main" id="{58951A2D-75BC-0740-0F6F-B43C35ECA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3" y="2153813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80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Rectangle 39">
            <a:extLst>
              <a:ext uri="{FF2B5EF4-FFF2-40B4-BE49-F238E27FC236}">
                <a16:creationId xmlns:a16="http://schemas.microsoft.com/office/drawing/2014/main" id="{26CE75EA-0954-E4F9-46E3-4D1143DCF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3" y="1780750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90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Rectangle 40">
            <a:extLst>
              <a:ext uri="{FF2B5EF4-FFF2-40B4-BE49-F238E27FC236}">
                <a16:creationId xmlns:a16="http://schemas.microsoft.com/office/drawing/2014/main" id="{FED77669-0ED3-3331-5445-AAF404C73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1" y="1409274"/>
            <a:ext cx="32220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100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2" name="Freeform 41">
            <a:extLst>
              <a:ext uri="{FF2B5EF4-FFF2-40B4-BE49-F238E27FC236}">
                <a16:creationId xmlns:a16="http://schemas.microsoft.com/office/drawing/2014/main" id="{0D9C7A1F-CA2B-CDF7-F86A-CAFF537A0F41}"/>
              </a:ext>
            </a:extLst>
          </p:cNvPr>
          <p:cNvSpPr>
            <a:spLocks noEditPoints="1"/>
          </p:cNvSpPr>
          <p:nvPr/>
        </p:nvSpPr>
        <p:spPr bwMode="auto">
          <a:xfrm>
            <a:off x="1116013" y="1482303"/>
            <a:ext cx="120651" cy="3776663"/>
          </a:xfrm>
          <a:custGeom>
            <a:avLst/>
            <a:gdLst>
              <a:gd name="T0" fmla="*/ 76 w 76"/>
              <a:gd name="T1" fmla="*/ 2379 h 2379"/>
              <a:gd name="T2" fmla="*/ 76 w 76"/>
              <a:gd name="T3" fmla="*/ 0 h 2379"/>
              <a:gd name="T4" fmla="*/ 76 w 76"/>
              <a:gd name="T5" fmla="*/ 2368 h 2379"/>
              <a:gd name="T6" fmla="*/ 0 w 76"/>
              <a:gd name="T7" fmla="*/ 2368 h 2379"/>
              <a:gd name="T8" fmla="*/ 76 w 76"/>
              <a:gd name="T9" fmla="*/ 2134 h 2379"/>
              <a:gd name="T10" fmla="*/ 0 w 76"/>
              <a:gd name="T11" fmla="*/ 2134 h 2379"/>
              <a:gd name="T12" fmla="*/ 76 w 76"/>
              <a:gd name="T13" fmla="*/ 1899 h 2379"/>
              <a:gd name="T14" fmla="*/ 0 w 76"/>
              <a:gd name="T15" fmla="*/ 1899 h 2379"/>
              <a:gd name="T16" fmla="*/ 76 w 76"/>
              <a:gd name="T17" fmla="*/ 1665 h 2379"/>
              <a:gd name="T18" fmla="*/ 0 w 76"/>
              <a:gd name="T19" fmla="*/ 1665 h 2379"/>
              <a:gd name="T20" fmla="*/ 76 w 76"/>
              <a:gd name="T21" fmla="*/ 1430 h 2379"/>
              <a:gd name="T22" fmla="*/ 0 w 76"/>
              <a:gd name="T23" fmla="*/ 1430 h 2379"/>
              <a:gd name="T24" fmla="*/ 76 w 76"/>
              <a:gd name="T25" fmla="*/ 1196 h 2379"/>
              <a:gd name="T26" fmla="*/ 0 w 76"/>
              <a:gd name="T27" fmla="*/ 1196 h 2379"/>
              <a:gd name="T28" fmla="*/ 76 w 76"/>
              <a:gd name="T29" fmla="*/ 961 h 2379"/>
              <a:gd name="T30" fmla="*/ 0 w 76"/>
              <a:gd name="T31" fmla="*/ 961 h 2379"/>
              <a:gd name="T32" fmla="*/ 76 w 76"/>
              <a:gd name="T33" fmla="*/ 727 h 2379"/>
              <a:gd name="T34" fmla="*/ 0 w 76"/>
              <a:gd name="T35" fmla="*/ 727 h 2379"/>
              <a:gd name="T36" fmla="*/ 76 w 76"/>
              <a:gd name="T37" fmla="*/ 492 h 2379"/>
              <a:gd name="T38" fmla="*/ 0 w 76"/>
              <a:gd name="T39" fmla="*/ 492 h 2379"/>
              <a:gd name="T40" fmla="*/ 76 w 76"/>
              <a:gd name="T41" fmla="*/ 258 h 2379"/>
              <a:gd name="T42" fmla="*/ 0 w 76"/>
              <a:gd name="T43" fmla="*/ 258 h 2379"/>
              <a:gd name="T44" fmla="*/ 76 w 76"/>
              <a:gd name="T45" fmla="*/ 23 h 2379"/>
              <a:gd name="T46" fmla="*/ 0 w 76"/>
              <a:gd name="T47" fmla="*/ 23 h 2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6" h="2379">
                <a:moveTo>
                  <a:pt x="76" y="2379"/>
                </a:moveTo>
                <a:lnTo>
                  <a:pt x="76" y="0"/>
                </a:lnTo>
                <a:moveTo>
                  <a:pt x="76" y="2368"/>
                </a:moveTo>
                <a:lnTo>
                  <a:pt x="0" y="2368"/>
                </a:lnTo>
                <a:moveTo>
                  <a:pt x="76" y="2134"/>
                </a:moveTo>
                <a:lnTo>
                  <a:pt x="0" y="2134"/>
                </a:lnTo>
                <a:moveTo>
                  <a:pt x="76" y="1899"/>
                </a:moveTo>
                <a:lnTo>
                  <a:pt x="0" y="1899"/>
                </a:lnTo>
                <a:moveTo>
                  <a:pt x="76" y="1665"/>
                </a:moveTo>
                <a:lnTo>
                  <a:pt x="0" y="1665"/>
                </a:lnTo>
                <a:moveTo>
                  <a:pt x="76" y="1430"/>
                </a:moveTo>
                <a:lnTo>
                  <a:pt x="0" y="1430"/>
                </a:lnTo>
                <a:moveTo>
                  <a:pt x="76" y="1196"/>
                </a:moveTo>
                <a:lnTo>
                  <a:pt x="0" y="1196"/>
                </a:lnTo>
                <a:moveTo>
                  <a:pt x="76" y="961"/>
                </a:moveTo>
                <a:lnTo>
                  <a:pt x="0" y="961"/>
                </a:lnTo>
                <a:moveTo>
                  <a:pt x="76" y="727"/>
                </a:moveTo>
                <a:lnTo>
                  <a:pt x="0" y="727"/>
                </a:lnTo>
                <a:moveTo>
                  <a:pt x="76" y="492"/>
                </a:moveTo>
                <a:lnTo>
                  <a:pt x="0" y="492"/>
                </a:lnTo>
                <a:moveTo>
                  <a:pt x="76" y="258"/>
                </a:moveTo>
                <a:lnTo>
                  <a:pt x="0" y="258"/>
                </a:lnTo>
                <a:moveTo>
                  <a:pt x="76" y="23"/>
                </a:moveTo>
                <a:lnTo>
                  <a:pt x="0" y="23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3" name="Line 42">
            <a:extLst>
              <a:ext uri="{FF2B5EF4-FFF2-40B4-BE49-F238E27FC236}">
                <a16:creationId xmlns:a16="http://schemas.microsoft.com/office/drawing/2014/main" id="{CB891114-B374-F008-F627-E042BEB4DA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1427" y="1437851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4" name="Line 43">
            <a:extLst>
              <a:ext uri="{FF2B5EF4-FFF2-40B4-BE49-F238E27FC236}">
                <a16:creationId xmlns:a16="http://schemas.microsoft.com/office/drawing/2014/main" id="{C52D94B7-6FA2-4CA4-7BAA-19F0593C4A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1427" y="1437851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5" name="Line 44">
            <a:extLst>
              <a:ext uri="{FF2B5EF4-FFF2-40B4-BE49-F238E27FC236}">
                <a16:creationId xmlns:a16="http://schemas.microsoft.com/office/drawing/2014/main" id="{F105146E-DDD9-7858-2F23-3334B2DCB0E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126951"/>
            <a:ext cx="0" cy="82551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6" name="Line 45">
            <a:extLst>
              <a:ext uri="{FF2B5EF4-FFF2-40B4-BE49-F238E27FC236}">
                <a16:creationId xmlns:a16="http://schemas.microsoft.com/office/drawing/2014/main" id="{D66FDB20-88E1-2561-529A-1196D3C9C0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4088" y="324442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7" name="Line 46">
            <a:extLst>
              <a:ext uri="{FF2B5EF4-FFF2-40B4-BE49-F238E27FC236}">
                <a16:creationId xmlns:a16="http://schemas.microsoft.com/office/drawing/2014/main" id="{2E421E85-F005-251F-DF2B-7548CCA7FFE3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2088" y="3479376"/>
            <a:ext cx="0" cy="82551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8" name="Line 47">
            <a:extLst>
              <a:ext uri="{FF2B5EF4-FFF2-40B4-BE49-F238E27FC236}">
                <a16:creationId xmlns:a16="http://schemas.microsoft.com/office/drawing/2014/main" id="{B5BB99C2-45E6-27B1-3BFC-0B3C05D986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9413" y="3509539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9" name="Line 48">
            <a:extLst>
              <a:ext uri="{FF2B5EF4-FFF2-40B4-BE49-F238E27FC236}">
                <a16:creationId xmlns:a16="http://schemas.microsoft.com/office/drawing/2014/main" id="{24F5A665-473A-4B10-1AD6-47396C25BB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088" y="3571451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0" name="Line 49">
            <a:extLst>
              <a:ext uri="{FF2B5EF4-FFF2-40B4-BE49-F238E27FC236}">
                <a16:creationId xmlns:a16="http://schemas.microsoft.com/office/drawing/2014/main" id="{A7B71282-F886-BDF9-DA80-9DEB5EEF80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888" y="3633364"/>
            <a:ext cx="0" cy="82551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1" name="Line 50">
            <a:extLst>
              <a:ext uri="{FF2B5EF4-FFF2-40B4-BE49-F238E27FC236}">
                <a16:creationId xmlns:a16="http://schemas.microsoft.com/office/drawing/2014/main" id="{38F3DCA1-8BBD-01A5-B878-FE879FC2BE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3633364"/>
            <a:ext cx="0" cy="82551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2" name="Line 51">
            <a:extLst>
              <a:ext uri="{FF2B5EF4-FFF2-40B4-BE49-F238E27FC236}">
                <a16:creationId xmlns:a16="http://schemas.microsoft.com/office/drawing/2014/main" id="{93C2F415-1E10-0E42-C2B1-2BD7776753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6288" y="3633364"/>
            <a:ext cx="0" cy="82551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3" name="Line 52">
            <a:extLst>
              <a:ext uri="{FF2B5EF4-FFF2-40B4-BE49-F238E27FC236}">
                <a16:creationId xmlns:a16="http://schemas.microsoft.com/office/drawing/2014/main" id="{3DF79659-B2D0-5CAA-65EF-8A1CB0026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8688" y="3700039"/>
            <a:ext cx="0" cy="82551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4" name="Line 53">
            <a:extLst>
              <a:ext uri="{FF2B5EF4-FFF2-40B4-BE49-F238E27FC236}">
                <a16:creationId xmlns:a16="http://schemas.microsoft.com/office/drawing/2014/main" id="{A08C7CA6-94DD-6038-0DE8-E288B0B5BE1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0627" y="3733377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5" name="Line 54">
            <a:extLst>
              <a:ext uri="{FF2B5EF4-FFF2-40B4-BE49-F238E27FC236}">
                <a16:creationId xmlns:a16="http://schemas.microsoft.com/office/drawing/2014/main" id="{E2145363-4ACB-75BE-AA5F-13CE9364C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9676" y="3733377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6" name="Line 55">
            <a:extLst>
              <a:ext uri="{FF2B5EF4-FFF2-40B4-BE49-F238E27FC236}">
                <a16:creationId xmlns:a16="http://schemas.microsoft.com/office/drawing/2014/main" id="{CD2342F1-50DD-1392-70FE-061C04A66E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413" y="3769889"/>
            <a:ext cx="0" cy="82551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7" name="Line 56">
            <a:extLst>
              <a:ext uri="{FF2B5EF4-FFF2-40B4-BE49-F238E27FC236}">
                <a16:creationId xmlns:a16="http://schemas.microsoft.com/office/drawing/2014/main" id="{CA0F39CB-C4B3-3640-6542-E2BBCCC7E9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563" y="3769889"/>
            <a:ext cx="0" cy="82551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8" name="Line 57">
            <a:extLst>
              <a:ext uri="{FF2B5EF4-FFF2-40B4-BE49-F238E27FC236}">
                <a16:creationId xmlns:a16="http://schemas.microsoft.com/office/drawing/2014/main" id="{03C751EE-E28D-7803-C73B-890817428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0888" y="3769889"/>
            <a:ext cx="0" cy="82551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9" name="Line 58">
            <a:extLst>
              <a:ext uri="{FF2B5EF4-FFF2-40B4-BE49-F238E27FC236}">
                <a16:creationId xmlns:a16="http://schemas.microsoft.com/office/drawing/2014/main" id="{865F78CB-D453-52D7-BED6-0DD1F77D87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5651" y="3769889"/>
            <a:ext cx="0" cy="82551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0" name="Line 59">
            <a:extLst>
              <a:ext uri="{FF2B5EF4-FFF2-40B4-BE49-F238E27FC236}">
                <a16:creationId xmlns:a16="http://schemas.microsoft.com/office/drawing/2014/main" id="{7583718F-CA9F-2D01-40DB-C466FC915F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4227" y="3769889"/>
            <a:ext cx="0" cy="82551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1" name="Line 60">
            <a:extLst>
              <a:ext uri="{FF2B5EF4-FFF2-40B4-BE49-F238E27FC236}">
                <a16:creationId xmlns:a16="http://schemas.microsoft.com/office/drawing/2014/main" id="{8EDBB6AD-DF80-E515-CBD5-DF9CA1E3B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4388" y="3769889"/>
            <a:ext cx="0" cy="82551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2" name="Line 61">
            <a:extLst>
              <a:ext uri="{FF2B5EF4-FFF2-40B4-BE49-F238E27FC236}">
                <a16:creationId xmlns:a16="http://schemas.microsoft.com/office/drawing/2014/main" id="{C3A71067-A722-1194-C0AD-CF4DCB481B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6013" y="386196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3" name="Line 62">
            <a:extLst>
              <a:ext uri="{FF2B5EF4-FFF2-40B4-BE49-F238E27FC236}">
                <a16:creationId xmlns:a16="http://schemas.microsoft.com/office/drawing/2014/main" id="{693BB161-D8A6-FF0A-CD66-F26742142E8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0463" y="386196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4" name="Line 63">
            <a:extLst>
              <a:ext uri="{FF2B5EF4-FFF2-40B4-BE49-F238E27FC236}">
                <a16:creationId xmlns:a16="http://schemas.microsoft.com/office/drawing/2014/main" id="{E9D2A57D-98C9-75EB-759F-46E6F4CAF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9563" y="386196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5" name="Line 64">
            <a:extLst>
              <a:ext uri="{FF2B5EF4-FFF2-40B4-BE49-F238E27FC236}">
                <a16:creationId xmlns:a16="http://schemas.microsoft.com/office/drawing/2014/main" id="{834A2243-A1D0-F901-1F93-CA5FB3BAE1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4327" y="386196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6" name="Line 65">
            <a:extLst>
              <a:ext uri="{FF2B5EF4-FFF2-40B4-BE49-F238E27FC236}">
                <a16:creationId xmlns:a16="http://schemas.microsoft.com/office/drawing/2014/main" id="{B0DDEEF1-668E-383A-BC42-7673CB42405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4188" y="386196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7" name="Line 66">
            <a:extLst>
              <a:ext uri="{FF2B5EF4-FFF2-40B4-BE49-F238E27FC236}">
                <a16:creationId xmlns:a16="http://schemas.microsoft.com/office/drawing/2014/main" id="{8966E267-4044-A3F9-0468-E3E714D752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0613" y="386196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8" name="Line 67">
            <a:extLst>
              <a:ext uri="{FF2B5EF4-FFF2-40B4-BE49-F238E27FC236}">
                <a16:creationId xmlns:a16="http://schemas.microsoft.com/office/drawing/2014/main" id="{E7CA692F-4F04-15CE-AFED-411F416505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4751" y="386196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9" name="Line 68">
            <a:extLst>
              <a:ext uri="{FF2B5EF4-FFF2-40B4-BE49-F238E27FC236}">
                <a16:creationId xmlns:a16="http://schemas.microsoft.com/office/drawing/2014/main" id="{4AEBBEEE-E214-5ABE-19CA-BCC74F63A0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7776" y="386196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0" name="Line 69">
            <a:extLst>
              <a:ext uri="{FF2B5EF4-FFF2-40B4-BE49-F238E27FC236}">
                <a16:creationId xmlns:a16="http://schemas.microsoft.com/office/drawing/2014/main" id="{4E99A16A-449F-A2CA-615E-2C8DC225B3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6276" y="386196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1" name="Line 70">
            <a:extLst>
              <a:ext uri="{FF2B5EF4-FFF2-40B4-BE49-F238E27FC236}">
                <a16:creationId xmlns:a16="http://schemas.microsoft.com/office/drawing/2014/main" id="{7EF4591E-0A14-6221-ABB6-C01F030846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5327" y="386196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2" name="Line 71">
            <a:extLst>
              <a:ext uri="{FF2B5EF4-FFF2-40B4-BE49-F238E27FC236}">
                <a16:creationId xmlns:a16="http://schemas.microsoft.com/office/drawing/2014/main" id="{72057079-C25C-B7B2-BBB5-4365CC0F2A6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9613" y="386196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3" name="Line 72">
            <a:extLst>
              <a:ext uri="{FF2B5EF4-FFF2-40B4-BE49-F238E27FC236}">
                <a16:creationId xmlns:a16="http://schemas.microsoft.com/office/drawing/2014/main" id="{E145E169-B4DF-0B14-F4C8-E5A44E48C38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9939" y="386196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4" name="Line 73">
            <a:extLst>
              <a:ext uri="{FF2B5EF4-FFF2-40B4-BE49-F238E27FC236}">
                <a16:creationId xmlns:a16="http://schemas.microsoft.com/office/drawing/2014/main" id="{0FEEC79D-9440-407C-2283-062149EA22E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6313" y="386196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5" name="Line 74">
            <a:extLst>
              <a:ext uri="{FF2B5EF4-FFF2-40B4-BE49-F238E27FC236}">
                <a16:creationId xmlns:a16="http://schemas.microsoft.com/office/drawing/2014/main" id="{91B5E73F-5CB3-CDBD-892D-4CBF409C8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1" y="386196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6" name="Line 75">
            <a:extLst>
              <a:ext uri="{FF2B5EF4-FFF2-40B4-BE49-F238E27FC236}">
                <a16:creationId xmlns:a16="http://schemas.microsoft.com/office/drawing/2014/main" id="{5F2BC333-034F-960E-BDEB-99246CE2C8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15276" y="386196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7" name="Line 76">
            <a:extLst>
              <a:ext uri="{FF2B5EF4-FFF2-40B4-BE49-F238E27FC236}">
                <a16:creationId xmlns:a16="http://schemas.microsoft.com/office/drawing/2014/main" id="{FA2BDC7A-DBAA-C6FD-A0DE-825C273424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9563" y="386196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8" name="Line 77">
            <a:extLst>
              <a:ext uri="{FF2B5EF4-FFF2-40B4-BE49-F238E27FC236}">
                <a16:creationId xmlns:a16="http://schemas.microsoft.com/office/drawing/2014/main" id="{52098D04-327F-E501-4437-CE6CC919AEE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48613" y="398102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9" name="Line 78">
            <a:extLst>
              <a:ext uri="{FF2B5EF4-FFF2-40B4-BE49-F238E27FC236}">
                <a16:creationId xmlns:a16="http://schemas.microsoft.com/office/drawing/2014/main" id="{C0DC35E9-B4FA-5532-B968-659E7BEC00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1" y="398102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0" name="Line 79">
            <a:extLst>
              <a:ext uri="{FF2B5EF4-FFF2-40B4-BE49-F238E27FC236}">
                <a16:creationId xmlns:a16="http://schemas.microsoft.com/office/drawing/2014/main" id="{66687A11-9314-B008-153B-9DA8A4BB74F7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6376" y="398102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1" name="Line 80">
            <a:extLst>
              <a:ext uri="{FF2B5EF4-FFF2-40B4-BE49-F238E27FC236}">
                <a16:creationId xmlns:a16="http://schemas.microsoft.com/office/drawing/2014/main" id="{2EC48897-82E3-B64A-B7EE-82E5F62EB1BB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4988" y="398102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2" name="Line 81">
            <a:extLst>
              <a:ext uri="{FF2B5EF4-FFF2-40B4-BE49-F238E27FC236}">
                <a16:creationId xmlns:a16="http://schemas.microsoft.com/office/drawing/2014/main" id="{32437027-1816-C9C7-0E17-99CBBFAAC9C9}"/>
              </a:ext>
            </a:extLst>
          </p:cNvPr>
          <p:cNvSpPr>
            <a:spLocks noChangeShapeType="1"/>
          </p:cNvSpPr>
          <p:nvPr/>
        </p:nvSpPr>
        <p:spPr bwMode="auto">
          <a:xfrm>
            <a:off x="9525001" y="398102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3" name="Line 82">
            <a:extLst>
              <a:ext uri="{FF2B5EF4-FFF2-40B4-BE49-F238E27FC236}">
                <a16:creationId xmlns:a16="http://schemas.microsoft.com/office/drawing/2014/main" id="{F10D2C33-939C-59F7-A793-989FE1EB29FA}"/>
              </a:ext>
            </a:extLst>
          </p:cNvPr>
          <p:cNvSpPr>
            <a:spLocks noChangeShapeType="1"/>
          </p:cNvSpPr>
          <p:nvPr/>
        </p:nvSpPr>
        <p:spPr bwMode="auto">
          <a:xfrm>
            <a:off x="9539288" y="398102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4" name="Line 83">
            <a:extLst>
              <a:ext uri="{FF2B5EF4-FFF2-40B4-BE49-F238E27FC236}">
                <a16:creationId xmlns:a16="http://schemas.microsoft.com/office/drawing/2014/main" id="{4A604943-A10A-2421-3BBE-445B20975B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69551" y="398102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5" name="Line 84">
            <a:extLst>
              <a:ext uri="{FF2B5EF4-FFF2-40B4-BE49-F238E27FC236}">
                <a16:creationId xmlns:a16="http://schemas.microsoft.com/office/drawing/2014/main" id="{956D984A-A084-A0D5-68DE-FB71D11E82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37863" y="3981025"/>
            <a:ext cx="0" cy="80963"/>
          </a:xfrm>
          <a:prstGeom prst="line">
            <a:avLst/>
          </a:prstGeom>
          <a:noFill/>
          <a:ln w="269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6" name="Freeform 85">
            <a:extLst>
              <a:ext uri="{FF2B5EF4-FFF2-40B4-BE49-F238E27FC236}">
                <a16:creationId xmlns:a16="http://schemas.microsoft.com/office/drawing/2014/main" id="{9AF753F8-B930-350A-3C64-C8DBBBFAC6CE}"/>
              </a:ext>
            </a:extLst>
          </p:cNvPr>
          <p:cNvSpPr>
            <a:spLocks/>
          </p:cNvSpPr>
          <p:nvPr/>
        </p:nvSpPr>
        <p:spPr bwMode="auto">
          <a:xfrm>
            <a:off x="1236663" y="1518815"/>
            <a:ext cx="9601200" cy="2543175"/>
          </a:xfrm>
          <a:custGeom>
            <a:avLst/>
            <a:gdLst>
              <a:gd name="T0" fmla="*/ 126 w 6048"/>
              <a:gd name="T1" fmla="*/ 18 h 1602"/>
              <a:gd name="T2" fmla="*/ 236 w 6048"/>
              <a:gd name="T3" fmla="*/ 54 h 1602"/>
              <a:gd name="T4" fmla="*/ 241 w 6048"/>
              <a:gd name="T5" fmla="*/ 108 h 1602"/>
              <a:gd name="T6" fmla="*/ 261 w 6048"/>
              <a:gd name="T7" fmla="*/ 145 h 1602"/>
              <a:gd name="T8" fmla="*/ 270 w 6048"/>
              <a:gd name="T9" fmla="*/ 181 h 1602"/>
              <a:gd name="T10" fmla="*/ 277 w 6048"/>
              <a:gd name="T11" fmla="*/ 235 h 1602"/>
              <a:gd name="T12" fmla="*/ 279 w 6048"/>
              <a:gd name="T13" fmla="*/ 270 h 1602"/>
              <a:gd name="T14" fmla="*/ 289 w 6048"/>
              <a:gd name="T15" fmla="*/ 289 h 1602"/>
              <a:gd name="T16" fmla="*/ 298 w 6048"/>
              <a:gd name="T17" fmla="*/ 379 h 1602"/>
              <a:gd name="T18" fmla="*/ 305 w 6048"/>
              <a:gd name="T19" fmla="*/ 397 h 1602"/>
              <a:gd name="T20" fmla="*/ 310 w 6048"/>
              <a:gd name="T21" fmla="*/ 506 h 1602"/>
              <a:gd name="T22" fmla="*/ 326 w 6048"/>
              <a:gd name="T23" fmla="*/ 542 h 1602"/>
              <a:gd name="T24" fmla="*/ 330 w 6048"/>
              <a:gd name="T25" fmla="*/ 614 h 1602"/>
              <a:gd name="T26" fmla="*/ 345 w 6048"/>
              <a:gd name="T27" fmla="*/ 668 h 1602"/>
              <a:gd name="T28" fmla="*/ 351 w 6048"/>
              <a:gd name="T29" fmla="*/ 722 h 1602"/>
              <a:gd name="T30" fmla="*/ 354 w 6048"/>
              <a:gd name="T31" fmla="*/ 758 h 1602"/>
              <a:gd name="T32" fmla="*/ 366 w 6048"/>
              <a:gd name="T33" fmla="*/ 776 h 1602"/>
              <a:gd name="T34" fmla="*/ 407 w 6048"/>
              <a:gd name="T35" fmla="*/ 830 h 1602"/>
              <a:gd name="T36" fmla="*/ 413 w 6048"/>
              <a:gd name="T37" fmla="*/ 902 h 1602"/>
              <a:gd name="T38" fmla="*/ 460 w 6048"/>
              <a:gd name="T39" fmla="*/ 938 h 1602"/>
              <a:gd name="T40" fmla="*/ 525 w 6048"/>
              <a:gd name="T41" fmla="*/ 975 h 1602"/>
              <a:gd name="T42" fmla="*/ 540 w 6048"/>
              <a:gd name="T43" fmla="*/ 1046 h 1602"/>
              <a:gd name="T44" fmla="*/ 563 w 6048"/>
              <a:gd name="T45" fmla="*/ 1065 h 1602"/>
              <a:gd name="T46" fmla="*/ 568 w 6048"/>
              <a:gd name="T47" fmla="*/ 1120 h 1602"/>
              <a:gd name="T48" fmla="*/ 622 w 6048"/>
              <a:gd name="T49" fmla="*/ 1138 h 1602"/>
              <a:gd name="T50" fmla="*/ 752 w 6048"/>
              <a:gd name="T51" fmla="*/ 1175 h 1602"/>
              <a:gd name="T52" fmla="*/ 790 w 6048"/>
              <a:gd name="T53" fmla="*/ 1230 h 1602"/>
              <a:gd name="T54" fmla="*/ 849 w 6048"/>
              <a:gd name="T55" fmla="*/ 1268 h 1602"/>
              <a:gd name="T56" fmla="*/ 942 w 6048"/>
              <a:gd name="T57" fmla="*/ 1287 h 1602"/>
              <a:gd name="T58" fmla="*/ 1060 w 6048"/>
              <a:gd name="T59" fmla="*/ 1305 h 1602"/>
              <a:gd name="T60" fmla="*/ 1138 w 6048"/>
              <a:gd name="T61" fmla="*/ 1344 h 1602"/>
              <a:gd name="T62" fmla="*/ 1291 w 6048"/>
              <a:gd name="T63" fmla="*/ 1364 h 1602"/>
              <a:gd name="T64" fmla="*/ 1310 w 6048"/>
              <a:gd name="T65" fmla="*/ 1384 h 1602"/>
              <a:gd name="T66" fmla="*/ 1387 w 6048"/>
              <a:gd name="T67" fmla="*/ 1426 h 1602"/>
              <a:gd name="T68" fmla="*/ 1496 w 6048"/>
              <a:gd name="T69" fmla="*/ 1426 h 1602"/>
              <a:gd name="T70" fmla="*/ 1583 w 6048"/>
              <a:gd name="T71" fmla="*/ 1446 h 1602"/>
              <a:gd name="T72" fmla="*/ 1851 w 6048"/>
              <a:gd name="T73" fmla="*/ 1470 h 1602"/>
              <a:gd name="T74" fmla="*/ 2056 w 6048"/>
              <a:gd name="T75" fmla="*/ 1470 h 1602"/>
              <a:gd name="T76" fmla="*/ 2097 w 6048"/>
              <a:gd name="T77" fmla="*/ 1470 h 1602"/>
              <a:gd name="T78" fmla="*/ 2138 w 6048"/>
              <a:gd name="T79" fmla="*/ 1470 h 1602"/>
              <a:gd name="T80" fmla="*/ 2272 w 6048"/>
              <a:gd name="T81" fmla="*/ 1527 h 1602"/>
              <a:gd name="T82" fmla="*/ 2352 w 6048"/>
              <a:gd name="T83" fmla="*/ 1527 h 1602"/>
              <a:gd name="T84" fmla="*/ 2616 w 6048"/>
              <a:gd name="T85" fmla="*/ 1527 h 1602"/>
              <a:gd name="T86" fmla="*/ 2841 w 6048"/>
              <a:gd name="T87" fmla="*/ 1527 h 1602"/>
              <a:gd name="T88" fmla="*/ 3124 w 6048"/>
              <a:gd name="T89" fmla="*/ 1527 h 1602"/>
              <a:gd name="T90" fmla="*/ 3207 w 6048"/>
              <a:gd name="T91" fmla="*/ 1527 h 1602"/>
              <a:gd name="T92" fmla="*/ 3659 w 6048"/>
              <a:gd name="T93" fmla="*/ 1527 h 1602"/>
              <a:gd name="T94" fmla="*/ 3693 w 6048"/>
              <a:gd name="T95" fmla="*/ 1527 h 1602"/>
              <a:gd name="T96" fmla="*/ 3836 w 6048"/>
              <a:gd name="T97" fmla="*/ 1527 h 1602"/>
              <a:gd name="T98" fmla="*/ 4207 w 6048"/>
              <a:gd name="T99" fmla="*/ 1527 h 1602"/>
              <a:gd name="T100" fmla="*/ 4216 w 6048"/>
              <a:gd name="T101" fmla="*/ 1602 h 1602"/>
              <a:gd name="T102" fmla="*/ 4261 w 6048"/>
              <a:gd name="T103" fmla="*/ 1602 h 1602"/>
              <a:gd name="T104" fmla="*/ 4830 w 6048"/>
              <a:gd name="T105" fmla="*/ 1602 h 1602"/>
              <a:gd name="T106" fmla="*/ 5113 w 6048"/>
              <a:gd name="T107" fmla="*/ 1602 h 1602"/>
              <a:gd name="T108" fmla="*/ 5221 w 6048"/>
              <a:gd name="T109" fmla="*/ 1602 h 1602"/>
              <a:gd name="T110" fmla="*/ 5682 w 6048"/>
              <a:gd name="T111" fmla="*/ 1602 h 1602"/>
              <a:gd name="T112" fmla="*/ 5967 w 6048"/>
              <a:gd name="T113" fmla="*/ 1602 h 1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048" h="1602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3" y="0"/>
                </a:lnTo>
                <a:lnTo>
                  <a:pt x="126" y="0"/>
                </a:lnTo>
                <a:lnTo>
                  <a:pt x="126" y="18"/>
                </a:lnTo>
                <a:lnTo>
                  <a:pt x="126" y="18"/>
                </a:lnTo>
                <a:lnTo>
                  <a:pt x="208" y="18"/>
                </a:lnTo>
                <a:lnTo>
                  <a:pt x="208" y="36"/>
                </a:lnTo>
                <a:lnTo>
                  <a:pt x="208" y="36"/>
                </a:lnTo>
                <a:lnTo>
                  <a:pt x="233" y="36"/>
                </a:lnTo>
                <a:lnTo>
                  <a:pt x="233" y="54"/>
                </a:lnTo>
                <a:lnTo>
                  <a:pt x="233" y="54"/>
                </a:lnTo>
                <a:lnTo>
                  <a:pt x="236" y="54"/>
                </a:lnTo>
                <a:lnTo>
                  <a:pt x="236" y="73"/>
                </a:lnTo>
                <a:lnTo>
                  <a:pt x="236" y="73"/>
                </a:lnTo>
                <a:lnTo>
                  <a:pt x="239" y="73"/>
                </a:lnTo>
                <a:lnTo>
                  <a:pt x="239" y="91"/>
                </a:lnTo>
                <a:lnTo>
                  <a:pt x="239" y="91"/>
                </a:lnTo>
                <a:lnTo>
                  <a:pt x="241" y="91"/>
                </a:lnTo>
                <a:lnTo>
                  <a:pt x="241" y="108"/>
                </a:lnTo>
                <a:lnTo>
                  <a:pt x="241" y="108"/>
                </a:lnTo>
                <a:lnTo>
                  <a:pt x="261" y="108"/>
                </a:lnTo>
                <a:lnTo>
                  <a:pt x="261" y="108"/>
                </a:lnTo>
                <a:lnTo>
                  <a:pt x="261" y="108"/>
                </a:lnTo>
                <a:lnTo>
                  <a:pt x="261" y="108"/>
                </a:lnTo>
                <a:lnTo>
                  <a:pt x="261" y="145"/>
                </a:lnTo>
                <a:lnTo>
                  <a:pt x="261" y="145"/>
                </a:lnTo>
                <a:lnTo>
                  <a:pt x="264" y="145"/>
                </a:lnTo>
                <a:lnTo>
                  <a:pt x="264" y="162"/>
                </a:lnTo>
                <a:lnTo>
                  <a:pt x="264" y="162"/>
                </a:lnTo>
                <a:lnTo>
                  <a:pt x="267" y="162"/>
                </a:lnTo>
                <a:lnTo>
                  <a:pt x="267" y="181"/>
                </a:lnTo>
                <a:lnTo>
                  <a:pt x="267" y="181"/>
                </a:lnTo>
                <a:lnTo>
                  <a:pt x="270" y="181"/>
                </a:lnTo>
                <a:lnTo>
                  <a:pt x="270" y="199"/>
                </a:lnTo>
                <a:lnTo>
                  <a:pt x="270" y="199"/>
                </a:lnTo>
                <a:lnTo>
                  <a:pt x="274" y="199"/>
                </a:lnTo>
                <a:lnTo>
                  <a:pt x="274" y="216"/>
                </a:lnTo>
                <a:lnTo>
                  <a:pt x="274" y="216"/>
                </a:lnTo>
                <a:lnTo>
                  <a:pt x="277" y="216"/>
                </a:lnTo>
                <a:lnTo>
                  <a:pt x="277" y="235"/>
                </a:lnTo>
                <a:lnTo>
                  <a:pt x="277" y="235"/>
                </a:lnTo>
                <a:lnTo>
                  <a:pt x="279" y="235"/>
                </a:lnTo>
                <a:lnTo>
                  <a:pt x="279" y="235"/>
                </a:lnTo>
                <a:lnTo>
                  <a:pt x="279" y="235"/>
                </a:lnTo>
                <a:lnTo>
                  <a:pt x="279" y="235"/>
                </a:lnTo>
                <a:lnTo>
                  <a:pt x="279" y="270"/>
                </a:lnTo>
                <a:lnTo>
                  <a:pt x="279" y="270"/>
                </a:lnTo>
                <a:lnTo>
                  <a:pt x="282" y="270"/>
                </a:lnTo>
                <a:lnTo>
                  <a:pt x="282" y="289"/>
                </a:lnTo>
                <a:lnTo>
                  <a:pt x="284" y="289"/>
                </a:lnTo>
                <a:lnTo>
                  <a:pt x="289" y="289"/>
                </a:lnTo>
                <a:lnTo>
                  <a:pt x="289" y="289"/>
                </a:lnTo>
                <a:lnTo>
                  <a:pt x="289" y="289"/>
                </a:lnTo>
                <a:lnTo>
                  <a:pt x="289" y="289"/>
                </a:lnTo>
                <a:lnTo>
                  <a:pt x="289" y="343"/>
                </a:lnTo>
                <a:lnTo>
                  <a:pt x="289" y="343"/>
                </a:lnTo>
                <a:lnTo>
                  <a:pt x="298" y="343"/>
                </a:lnTo>
                <a:lnTo>
                  <a:pt x="298" y="343"/>
                </a:lnTo>
                <a:lnTo>
                  <a:pt x="298" y="343"/>
                </a:lnTo>
                <a:lnTo>
                  <a:pt x="298" y="343"/>
                </a:lnTo>
                <a:lnTo>
                  <a:pt x="298" y="379"/>
                </a:lnTo>
                <a:lnTo>
                  <a:pt x="298" y="379"/>
                </a:lnTo>
                <a:lnTo>
                  <a:pt x="302" y="379"/>
                </a:lnTo>
                <a:lnTo>
                  <a:pt x="302" y="397"/>
                </a:lnTo>
                <a:lnTo>
                  <a:pt x="302" y="397"/>
                </a:lnTo>
                <a:lnTo>
                  <a:pt x="305" y="397"/>
                </a:lnTo>
                <a:lnTo>
                  <a:pt x="305" y="397"/>
                </a:lnTo>
                <a:lnTo>
                  <a:pt x="305" y="397"/>
                </a:lnTo>
                <a:lnTo>
                  <a:pt x="305" y="397"/>
                </a:lnTo>
                <a:lnTo>
                  <a:pt x="305" y="433"/>
                </a:lnTo>
                <a:lnTo>
                  <a:pt x="307" y="433"/>
                </a:lnTo>
                <a:lnTo>
                  <a:pt x="307" y="433"/>
                </a:lnTo>
                <a:lnTo>
                  <a:pt x="307" y="506"/>
                </a:lnTo>
                <a:lnTo>
                  <a:pt x="307" y="506"/>
                </a:lnTo>
                <a:lnTo>
                  <a:pt x="310" y="506"/>
                </a:lnTo>
                <a:lnTo>
                  <a:pt x="310" y="523"/>
                </a:lnTo>
                <a:lnTo>
                  <a:pt x="310" y="523"/>
                </a:lnTo>
                <a:lnTo>
                  <a:pt x="313" y="523"/>
                </a:lnTo>
                <a:lnTo>
                  <a:pt x="313" y="542"/>
                </a:lnTo>
                <a:lnTo>
                  <a:pt x="313" y="542"/>
                </a:lnTo>
                <a:lnTo>
                  <a:pt x="326" y="542"/>
                </a:lnTo>
                <a:lnTo>
                  <a:pt x="326" y="542"/>
                </a:lnTo>
                <a:lnTo>
                  <a:pt x="326" y="542"/>
                </a:lnTo>
                <a:lnTo>
                  <a:pt x="326" y="542"/>
                </a:lnTo>
                <a:lnTo>
                  <a:pt x="326" y="614"/>
                </a:lnTo>
                <a:lnTo>
                  <a:pt x="326" y="614"/>
                </a:lnTo>
                <a:lnTo>
                  <a:pt x="330" y="614"/>
                </a:lnTo>
                <a:lnTo>
                  <a:pt x="330" y="614"/>
                </a:lnTo>
                <a:lnTo>
                  <a:pt x="330" y="614"/>
                </a:lnTo>
                <a:lnTo>
                  <a:pt x="330" y="614"/>
                </a:lnTo>
                <a:lnTo>
                  <a:pt x="330" y="650"/>
                </a:lnTo>
                <a:lnTo>
                  <a:pt x="330" y="650"/>
                </a:lnTo>
                <a:lnTo>
                  <a:pt x="333" y="650"/>
                </a:lnTo>
                <a:lnTo>
                  <a:pt x="333" y="668"/>
                </a:lnTo>
                <a:lnTo>
                  <a:pt x="333" y="668"/>
                </a:lnTo>
                <a:lnTo>
                  <a:pt x="345" y="668"/>
                </a:lnTo>
                <a:lnTo>
                  <a:pt x="345" y="668"/>
                </a:lnTo>
                <a:lnTo>
                  <a:pt x="345" y="668"/>
                </a:lnTo>
                <a:lnTo>
                  <a:pt x="345" y="668"/>
                </a:lnTo>
                <a:lnTo>
                  <a:pt x="345" y="704"/>
                </a:lnTo>
                <a:lnTo>
                  <a:pt x="345" y="704"/>
                </a:lnTo>
                <a:lnTo>
                  <a:pt x="351" y="704"/>
                </a:lnTo>
                <a:lnTo>
                  <a:pt x="351" y="722"/>
                </a:lnTo>
                <a:lnTo>
                  <a:pt x="351" y="722"/>
                </a:lnTo>
                <a:lnTo>
                  <a:pt x="354" y="722"/>
                </a:lnTo>
                <a:lnTo>
                  <a:pt x="354" y="722"/>
                </a:lnTo>
                <a:lnTo>
                  <a:pt x="354" y="722"/>
                </a:lnTo>
                <a:lnTo>
                  <a:pt x="354" y="722"/>
                </a:lnTo>
                <a:lnTo>
                  <a:pt x="354" y="758"/>
                </a:lnTo>
                <a:lnTo>
                  <a:pt x="354" y="758"/>
                </a:lnTo>
                <a:lnTo>
                  <a:pt x="357" y="758"/>
                </a:lnTo>
                <a:lnTo>
                  <a:pt x="357" y="776"/>
                </a:lnTo>
                <a:lnTo>
                  <a:pt x="357" y="776"/>
                </a:lnTo>
                <a:lnTo>
                  <a:pt x="366" y="776"/>
                </a:lnTo>
                <a:lnTo>
                  <a:pt x="366" y="776"/>
                </a:lnTo>
                <a:lnTo>
                  <a:pt x="366" y="776"/>
                </a:lnTo>
                <a:lnTo>
                  <a:pt x="366" y="776"/>
                </a:lnTo>
                <a:lnTo>
                  <a:pt x="366" y="812"/>
                </a:lnTo>
                <a:lnTo>
                  <a:pt x="366" y="812"/>
                </a:lnTo>
                <a:lnTo>
                  <a:pt x="392" y="812"/>
                </a:lnTo>
                <a:lnTo>
                  <a:pt x="392" y="830"/>
                </a:lnTo>
                <a:lnTo>
                  <a:pt x="392" y="830"/>
                </a:lnTo>
                <a:lnTo>
                  <a:pt x="407" y="830"/>
                </a:lnTo>
                <a:lnTo>
                  <a:pt x="407" y="830"/>
                </a:lnTo>
                <a:lnTo>
                  <a:pt x="407" y="830"/>
                </a:lnTo>
                <a:lnTo>
                  <a:pt x="407" y="830"/>
                </a:lnTo>
                <a:lnTo>
                  <a:pt x="407" y="884"/>
                </a:lnTo>
                <a:lnTo>
                  <a:pt x="407" y="884"/>
                </a:lnTo>
                <a:lnTo>
                  <a:pt x="413" y="884"/>
                </a:lnTo>
                <a:lnTo>
                  <a:pt x="413" y="902"/>
                </a:lnTo>
                <a:lnTo>
                  <a:pt x="413" y="902"/>
                </a:lnTo>
                <a:lnTo>
                  <a:pt x="435" y="902"/>
                </a:lnTo>
                <a:lnTo>
                  <a:pt x="435" y="902"/>
                </a:lnTo>
                <a:lnTo>
                  <a:pt x="435" y="902"/>
                </a:lnTo>
                <a:lnTo>
                  <a:pt x="435" y="902"/>
                </a:lnTo>
                <a:lnTo>
                  <a:pt x="435" y="938"/>
                </a:lnTo>
                <a:lnTo>
                  <a:pt x="435" y="938"/>
                </a:lnTo>
                <a:lnTo>
                  <a:pt x="460" y="938"/>
                </a:lnTo>
                <a:lnTo>
                  <a:pt x="460" y="957"/>
                </a:lnTo>
                <a:lnTo>
                  <a:pt x="460" y="957"/>
                </a:lnTo>
                <a:lnTo>
                  <a:pt x="519" y="957"/>
                </a:lnTo>
                <a:lnTo>
                  <a:pt x="519" y="975"/>
                </a:lnTo>
                <a:lnTo>
                  <a:pt x="519" y="975"/>
                </a:lnTo>
                <a:lnTo>
                  <a:pt x="525" y="975"/>
                </a:lnTo>
                <a:lnTo>
                  <a:pt x="525" y="975"/>
                </a:lnTo>
                <a:lnTo>
                  <a:pt x="525" y="975"/>
                </a:lnTo>
                <a:lnTo>
                  <a:pt x="525" y="975"/>
                </a:lnTo>
                <a:lnTo>
                  <a:pt x="525" y="1029"/>
                </a:lnTo>
                <a:lnTo>
                  <a:pt x="525" y="1029"/>
                </a:lnTo>
                <a:lnTo>
                  <a:pt x="540" y="1029"/>
                </a:lnTo>
                <a:lnTo>
                  <a:pt x="540" y="1046"/>
                </a:lnTo>
                <a:lnTo>
                  <a:pt x="540" y="1046"/>
                </a:lnTo>
                <a:lnTo>
                  <a:pt x="553" y="1046"/>
                </a:lnTo>
                <a:lnTo>
                  <a:pt x="553" y="1065"/>
                </a:lnTo>
                <a:lnTo>
                  <a:pt x="553" y="1065"/>
                </a:lnTo>
                <a:lnTo>
                  <a:pt x="556" y="1065"/>
                </a:lnTo>
                <a:lnTo>
                  <a:pt x="556" y="1065"/>
                </a:lnTo>
                <a:lnTo>
                  <a:pt x="556" y="1065"/>
                </a:lnTo>
                <a:lnTo>
                  <a:pt x="563" y="1065"/>
                </a:lnTo>
                <a:lnTo>
                  <a:pt x="563" y="1083"/>
                </a:lnTo>
                <a:lnTo>
                  <a:pt x="563" y="1083"/>
                </a:lnTo>
                <a:lnTo>
                  <a:pt x="566" y="1083"/>
                </a:lnTo>
                <a:lnTo>
                  <a:pt x="566" y="1101"/>
                </a:lnTo>
                <a:lnTo>
                  <a:pt x="567" y="1101"/>
                </a:lnTo>
                <a:lnTo>
                  <a:pt x="568" y="1101"/>
                </a:lnTo>
                <a:lnTo>
                  <a:pt x="568" y="1120"/>
                </a:lnTo>
                <a:lnTo>
                  <a:pt x="568" y="1120"/>
                </a:lnTo>
                <a:lnTo>
                  <a:pt x="612" y="1120"/>
                </a:lnTo>
                <a:lnTo>
                  <a:pt x="612" y="1138"/>
                </a:lnTo>
                <a:lnTo>
                  <a:pt x="612" y="1138"/>
                </a:lnTo>
                <a:lnTo>
                  <a:pt x="622" y="1138"/>
                </a:lnTo>
                <a:lnTo>
                  <a:pt x="622" y="1138"/>
                </a:lnTo>
                <a:lnTo>
                  <a:pt x="622" y="1138"/>
                </a:lnTo>
                <a:lnTo>
                  <a:pt x="634" y="1138"/>
                </a:lnTo>
                <a:lnTo>
                  <a:pt x="634" y="1157"/>
                </a:lnTo>
                <a:lnTo>
                  <a:pt x="634" y="1157"/>
                </a:lnTo>
                <a:lnTo>
                  <a:pt x="724" y="1157"/>
                </a:lnTo>
                <a:lnTo>
                  <a:pt x="724" y="1175"/>
                </a:lnTo>
                <a:lnTo>
                  <a:pt x="724" y="1175"/>
                </a:lnTo>
                <a:lnTo>
                  <a:pt x="752" y="1175"/>
                </a:lnTo>
                <a:lnTo>
                  <a:pt x="752" y="1193"/>
                </a:lnTo>
                <a:lnTo>
                  <a:pt x="752" y="1193"/>
                </a:lnTo>
                <a:lnTo>
                  <a:pt x="762" y="1193"/>
                </a:lnTo>
                <a:lnTo>
                  <a:pt x="762" y="1212"/>
                </a:lnTo>
                <a:lnTo>
                  <a:pt x="762" y="1212"/>
                </a:lnTo>
                <a:lnTo>
                  <a:pt x="790" y="1212"/>
                </a:lnTo>
                <a:lnTo>
                  <a:pt x="790" y="1230"/>
                </a:lnTo>
                <a:lnTo>
                  <a:pt x="790" y="1230"/>
                </a:lnTo>
                <a:lnTo>
                  <a:pt x="811" y="1230"/>
                </a:lnTo>
                <a:lnTo>
                  <a:pt x="811" y="1250"/>
                </a:lnTo>
                <a:lnTo>
                  <a:pt x="811" y="1250"/>
                </a:lnTo>
                <a:lnTo>
                  <a:pt x="849" y="1250"/>
                </a:lnTo>
                <a:lnTo>
                  <a:pt x="849" y="1268"/>
                </a:lnTo>
                <a:lnTo>
                  <a:pt x="849" y="1268"/>
                </a:lnTo>
                <a:lnTo>
                  <a:pt x="852" y="1268"/>
                </a:lnTo>
                <a:lnTo>
                  <a:pt x="852" y="1268"/>
                </a:lnTo>
                <a:lnTo>
                  <a:pt x="852" y="1268"/>
                </a:lnTo>
                <a:lnTo>
                  <a:pt x="870" y="1268"/>
                </a:lnTo>
                <a:lnTo>
                  <a:pt x="870" y="1287"/>
                </a:lnTo>
                <a:lnTo>
                  <a:pt x="870" y="1287"/>
                </a:lnTo>
                <a:lnTo>
                  <a:pt x="942" y="1287"/>
                </a:lnTo>
                <a:lnTo>
                  <a:pt x="942" y="1287"/>
                </a:lnTo>
                <a:lnTo>
                  <a:pt x="942" y="1287"/>
                </a:lnTo>
                <a:lnTo>
                  <a:pt x="1049" y="1287"/>
                </a:lnTo>
                <a:lnTo>
                  <a:pt x="1049" y="1305"/>
                </a:lnTo>
                <a:lnTo>
                  <a:pt x="1049" y="1305"/>
                </a:lnTo>
                <a:lnTo>
                  <a:pt x="1060" y="1305"/>
                </a:lnTo>
                <a:lnTo>
                  <a:pt x="1060" y="1305"/>
                </a:lnTo>
                <a:lnTo>
                  <a:pt x="1060" y="1305"/>
                </a:lnTo>
                <a:lnTo>
                  <a:pt x="1136" y="1305"/>
                </a:lnTo>
                <a:lnTo>
                  <a:pt x="1136" y="1325"/>
                </a:lnTo>
                <a:lnTo>
                  <a:pt x="1136" y="1325"/>
                </a:lnTo>
                <a:lnTo>
                  <a:pt x="1138" y="1325"/>
                </a:lnTo>
                <a:lnTo>
                  <a:pt x="1138" y="1344"/>
                </a:lnTo>
                <a:lnTo>
                  <a:pt x="1138" y="1344"/>
                </a:lnTo>
                <a:lnTo>
                  <a:pt x="1182" y="1344"/>
                </a:lnTo>
                <a:lnTo>
                  <a:pt x="1182" y="1344"/>
                </a:lnTo>
                <a:lnTo>
                  <a:pt x="1182" y="1344"/>
                </a:lnTo>
                <a:lnTo>
                  <a:pt x="1244" y="1344"/>
                </a:lnTo>
                <a:lnTo>
                  <a:pt x="1244" y="1364"/>
                </a:lnTo>
                <a:lnTo>
                  <a:pt x="1244" y="1364"/>
                </a:lnTo>
                <a:lnTo>
                  <a:pt x="1291" y="1364"/>
                </a:lnTo>
                <a:lnTo>
                  <a:pt x="1291" y="1384"/>
                </a:lnTo>
                <a:lnTo>
                  <a:pt x="1294" y="1384"/>
                </a:lnTo>
                <a:lnTo>
                  <a:pt x="1300" y="1384"/>
                </a:lnTo>
                <a:lnTo>
                  <a:pt x="1300" y="1384"/>
                </a:lnTo>
                <a:lnTo>
                  <a:pt x="1300" y="1384"/>
                </a:lnTo>
                <a:lnTo>
                  <a:pt x="1310" y="1384"/>
                </a:lnTo>
                <a:lnTo>
                  <a:pt x="1310" y="1384"/>
                </a:lnTo>
                <a:lnTo>
                  <a:pt x="1310" y="1384"/>
                </a:lnTo>
                <a:lnTo>
                  <a:pt x="1378" y="1384"/>
                </a:lnTo>
                <a:lnTo>
                  <a:pt x="1378" y="1405"/>
                </a:lnTo>
                <a:lnTo>
                  <a:pt x="1378" y="1405"/>
                </a:lnTo>
                <a:lnTo>
                  <a:pt x="1387" y="1405"/>
                </a:lnTo>
                <a:lnTo>
                  <a:pt x="1387" y="1426"/>
                </a:lnTo>
                <a:lnTo>
                  <a:pt x="1387" y="1426"/>
                </a:lnTo>
                <a:lnTo>
                  <a:pt x="1406" y="1426"/>
                </a:lnTo>
                <a:lnTo>
                  <a:pt x="1406" y="1426"/>
                </a:lnTo>
                <a:lnTo>
                  <a:pt x="1406" y="1426"/>
                </a:lnTo>
                <a:lnTo>
                  <a:pt x="1420" y="1426"/>
                </a:lnTo>
                <a:lnTo>
                  <a:pt x="1420" y="1426"/>
                </a:lnTo>
                <a:lnTo>
                  <a:pt x="1420" y="1426"/>
                </a:lnTo>
                <a:lnTo>
                  <a:pt x="1496" y="1426"/>
                </a:lnTo>
                <a:lnTo>
                  <a:pt x="1496" y="1446"/>
                </a:lnTo>
                <a:lnTo>
                  <a:pt x="1496" y="1446"/>
                </a:lnTo>
                <a:lnTo>
                  <a:pt x="1571" y="1446"/>
                </a:lnTo>
                <a:lnTo>
                  <a:pt x="1571" y="1446"/>
                </a:lnTo>
                <a:lnTo>
                  <a:pt x="1571" y="1446"/>
                </a:lnTo>
                <a:lnTo>
                  <a:pt x="1583" y="1446"/>
                </a:lnTo>
                <a:lnTo>
                  <a:pt x="1583" y="1446"/>
                </a:lnTo>
                <a:lnTo>
                  <a:pt x="1583" y="1446"/>
                </a:lnTo>
                <a:lnTo>
                  <a:pt x="1704" y="1446"/>
                </a:lnTo>
                <a:lnTo>
                  <a:pt x="1704" y="1446"/>
                </a:lnTo>
                <a:lnTo>
                  <a:pt x="1704" y="1446"/>
                </a:lnTo>
                <a:lnTo>
                  <a:pt x="1851" y="1446"/>
                </a:lnTo>
                <a:lnTo>
                  <a:pt x="1851" y="1470"/>
                </a:lnTo>
                <a:lnTo>
                  <a:pt x="1851" y="1470"/>
                </a:lnTo>
                <a:lnTo>
                  <a:pt x="1860" y="1470"/>
                </a:lnTo>
                <a:lnTo>
                  <a:pt x="1860" y="1470"/>
                </a:lnTo>
                <a:lnTo>
                  <a:pt x="1860" y="1470"/>
                </a:lnTo>
                <a:lnTo>
                  <a:pt x="1989" y="1470"/>
                </a:lnTo>
                <a:lnTo>
                  <a:pt x="1989" y="1470"/>
                </a:lnTo>
                <a:lnTo>
                  <a:pt x="1989" y="1470"/>
                </a:lnTo>
                <a:lnTo>
                  <a:pt x="2056" y="1470"/>
                </a:lnTo>
                <a:lnTo>
                  <a:pt x="2056" y="1470"/>
                </a:lnTo>
                <a:lnTo>
                  <a:pt x="2056" y="1470"/>
                </a:lnTo>
                <a:lnTo>
                  <a:pt x="2094" y="1470"/>
                </a:lnTo>
                <a:lnTo>
                  <a:pt x="2094" y="1470"/>
                </a:lnTo>
                <a:lnTo>
                  <a:pt x="2094" y="1470"/>
                </a:lnTo>
                <a:lnTo>
                  <a:pt x="2097" y="1470"/>
                </a:lnTo>
                <a:lnTo>
                  <a:pt x="2097" y="1470"/>
                </a:lnTo>
                <a:lnTo>
                  <a:pt x="2097" y="1470"/>
                </a:lnTo>
                <a:lnTo>
                  <a:pt x="2115" y="1470"/>
                </a:lnTo>
                <a:lnTo>
                  <a:pt x="2115" y="1470"/>
                </a:lnTo>
                <a:lnTo>
                  <a:pt x="2115" y="1470"/>
                </a:lnTo>
                <a:lnTo>
                  <a:pt x="2134" y="1470"/>
                </a:lnTo>
                <a:lnTo>
                  <a:pt x="2134" y="1470"/>
                </a:lnTo>
                <a:lnTo>
                  <a:pt x="2138" y="1470"/>
                </a:lnTo>
                <a:lnTo>
                  <a:pt x="2243" y="1470"/>
                </a:lnTo>
                <a:lnTo>
                  <a:pt x="2243" y="1470"/>
                </a:lnTo>
                <a:lnTo>
                  <a:pt x="2243" y="1470"/>
                </a:lnTo>
                <a:lnTo>
                  <a:pt x="2243" y="1470"/>
                </a:lnTo>
                <a:lnTo>
                  <a:pt x="2243" y="1527"/>
                </a:lnTo>
                <a:lnTo>
                  <a:pt x="2243" y="1527"/>
                </a:lnTo>
                <a:lnTo>
                  <a:pt x="2272" y="1527"/>
                </a:lnTo>
                <a:lnTo>
                  <a:pt x="2272" y="1527"/>
                </a:lnTo>
                <a:lnTo>
                  <a:pt x="2272" y="1527"/>
                </a:lnTo>
                <a:lnTo>
                  <a:pt x="2324" y="1527"/>
                </a:lnTo>
                <a:lnTo>
                  <a:pt x="2324" y="1527"/>
                </a:lnTo>
                <a:lnTo>
                  <a:pt x="2324" y="1527"/>
                </a:lnTo>
                <a:lnTo>
                  <a:pt x="2352" y="1527"/>
                </a:lnTo>
                <a:lnTo>
                  <a:pt x="2352" y="1527"/>
                </a:lnTo>
                <a:lnTo>
                  <a:pt x="2352" y="1527"/>
                </a:lnTo>
                <a:lnTo>
                  <a:pt x="2556" y="1527"/>
                </a:lnTo>
                <a:lnTo>
                  <a:pt x="2556" y="1527"/>
                </a:lnTo>
                <a:lnTo>
                  <a:pt x="2556" y="1527"/>
                </a:lnTo>
                <a:lnTo>
                  <a:pt x="2616" y="1527"/>
                </a:lnTo>
                <a:lnTo>
                  <a:pt x="2616" y="1527"/>
                </a:lnTo>
                <a:lnTo>
                  <a:pt x="2616" y="1527"/>
                </a:lnTo>
                <a:lnTo>
                  <a:pt x="2619" y="1527"/>
                </a:lnTo>
                <a:lnTo>
                  <a:pt x="2619" y="1527"/>
                </a:lnTo>
                <a:lnTo>
                  <a:pt x="2619" y="1527"/>
                </a:lnTo>
                <a:lnTo>
                  <a:pt x="2726" y="1527"/>
                </a:lnTo>
                <a:lnTo>
                  <a:pt x="2726" y="1527"/>
                </a:lnTo>
                <a:lnTo>
                  <a:pt x="2726" y="1527"/>
                </a:lnTo>
                <a:lnTo>
                  <a:pt x="2841" y="1527"/>
                </a:lnTo>
                <a:lnTo>
                  <a:pt x="2841" y="1527"/>
                </a:lnTo>
                <a:lnTo>
                  <a:pt x="2841" y="1527"/>
                </a:lnTo>
                <a:lnTo>
                  <a:pt x="3108" y="1527"/>
                </a:lnTo>
                <a:lnTo>
                  <a:pt x="3108" y="1527"/>
                </a:lnTo>
                <a:lnTo>
                  <a:pt x="3108" y="1527"/>
                </a:lnTo>
                <a:lnTo>
                  <a:pt x="3124" y="1527"/>
                </a:lnTo>
                <a:lnTo>
                  <a:pt x="3124" y="1527"/>
                </a:lnTo>
                <a:lnTo>
                  <a:pt x="3124" y="1527"/>
                </a:lnTo>
                <a:lnTo>
                  <a:pt x="3161" y="1527"/>
                </a:lnTo>
                <a:lnTo>
                  <a:pt x="3161" y="1527"/>
                </a:lnTo>
                <a:lnTo>
                  <a:pt x="3161" y="1527"/>
                </a:lnTo>
                <a:lnTo>
                  <a:pt x="3207" y="1527"/>
                </a:lnTo>
                <a:lnTo>
                  <a:pt x="3207" y="1527"/>
                </a:lnTo>
                <a:lnTo>
                  <a:pt x="3207" y="1527"/>
                </a:lnTo>
                <a:lnTo>
                  <a:pt x="3409" y="1527"/>
                </a:lnTo>
                <a:lnTo>
                  <a:pt x="3409" y="1527"/>
                </a:lnTo>
                <a:lnTo>
                  <a:pt x="3409" y="1527"/>
                </a:lnTo>
                <a:lnTo>
                  <a:pt x="3647" y="1527"/>
                </a:lnTo>
                <a:lnTo>
                  <a:pt x="3647" y="1527"/>
                </a:lnTo>
                <a:lnTo>
                  <a:pt x="3647" y="1527"/>
                </a:lnTo>
                <a:lnTo>
                  <a:pt x="3659" y="1527"/>
                </a:lnTo>
                <a:lnTo>
                  <a:pt x="3659" y="1527"/>
                </a:lnTo>
                <a:lnTo>
                  <a:pt x="3662" y="1527"/>
                </a:lnTo>
                <a:lnTo>
                  <a:pt x="3668" y="1527"/>
                </a:lnTo>
                <a:lnTo>
                  <a:pt x="3668" y="1527"/>
                </a:lnTo>
                <a:lnTo>
                  <a:pt x="3668" y="1527"/>
                </a:lnTo>
                <a:lnTo>
                  <a:pt x="3693" y="1527"/>
                </a:lnTo>
                <a:lnTo>
                  <a:pt x="3693" y="1527"/>
                </a:lnTo>
                <a:lnTo>
                  <a:pt x="3693" y="1527"/>
                </a:lnTo>
                <a:lnTo>
                  <a:pt x="3706" y="1527"/>
                </a:lnTo>
                <a:lnTo>
                  <a:pt x="3706" y="1527"/>
                </a:lnTo>
                <a:lnTo>
                  <a:pt x="3706" y="1527"/>
                </a:lnTo>
                <a:lnTo>
                  <a:pt x="3836" y="1527"/>
                </a:lnTo>
                <a:lnTo>
                  <a:pt x="3836" y="1527"/>
                </a:lnTo>
                <a:lnTo>
                  <a:pt x="3836" y="1527"/>
                </a:lnTo>
                <a:lnTo>
                  <a:pt x="3978" y="1527"/>
                </a:lnTo>
                <a:lnTo>
                  <a:pt x="3978" y="1527"/>
                </a:lnTo>
                <a:lnTo>
                  <a:pt x="3978" y="1527"/>
                </a:lnTo>
                <a:lnTo>
                  <a:pt x="4181" y="1527"/>
                </a:lnTo>
                <a:lnTo>
                  <a:pt x="4181" y="1527"/>
                </a:lnTo>
                <a:lnTo>
                  <a:pt x="4184" y="1527"/>
                </a:lnTo>
                <a:lnTo>
                  <a:pt x="4207" y="1527"/>
                </a:lnTo>
                <a:lnTo>
                  <a:pt x="4207" y="1527"/>
                </a:lnTo>
                <a:lnTo>
                  <a:pt x="4207" y="1527"/>
                </a:lnTo>
                <a:lnTo>
                  <a:pt x="4216" y="1527"/>
                </a:lnTo>
                <a:lnTo>
                  <a:pt x="4216" y="1527"/>
                </a:lnTo>
                <a:lnTo>
                  <a:pt x="4216" y="1527"/>
                </a:lnTo>
                <a:lnTo>
                  <a:pt x="4216" y="1527"/>
                </a:lnTo>
                <a:lnTo>
                  <a:pt x="4216" y="1602"/>
                </a:lnTo>
                <a:lnTo>
                  <a:pt x="4216" y="1602"/>
                </a:lnTo>
                <a:lnTo>
                  <a:pt x="4228" y="1602"/>
                </a:lnTo>
                <a:lnTo>
                  <a:pt x="4228" y="1602"/>
                </a:lnTo>
                <a:lnTo>
                  <a:pt x="4228" y="1602"/>
                </a:lnTo>
                <a:lnTo>
                  <a:pt x="4261" y="1602"/>
                </a:lnTo>
                <a:lnTo>
                  <a:pt x="4261" y="1602"/>
                </a:lnTo>
                <a:lnTo>
                  <a:pt x="4261" y="1602"/>
                </a:lnTo>
                <a:lnTo>
                  <a:pt x="4545" y="1602"/>
                </a:lnTo>
                <a:lnTo>
                  <a:pt x="4545" y="1602"/>
                </a:lnTo>
                <a:lnTo>
                  <a:pt x="4545" y="1602"/>
                </a:lnTo>
                <a:lnTo>
                  <a:pt x="4661" y="1602"/>
                </a:lnTo>
                <a:lnTo>
                  <a:pt x="4661" y="1602"/>
                </a:lnTo>
                <a:lnTo>
                  <a:pt x="4661" y="1602"/>
                </a:lnTo>
                <a:lnTo>
                  <a:pt x="4830" y="1602"/>
                </a:lnTo>
                <a:lnTo>
                  <a:pt x="4830" y="1602"/>
                </a:lnTo>
                <a:lnTo>
                  <a:pt x="4830" y="1602"/>
                </a:lnTo>
                <a:lnTo>
                  <a:pt x="4951" y="1602"/>
                </a:lnTo>
                <a:lnTo>
                  <a:pt x="4951" y="1602"/>
                </a:lnTo>
                <a:lnTo>
                  <a:pt x="4951" y="1602"/>
                </a:lnTo>
                <a:lnTo>
                  <a:pt x="5113" y="1602"/>
                </a:lnTo>
                <a:lnTo>
                  <a:pt x="5113" y="1602"/>
                </a:lnTo>
                <a:lnTo>
                  <a:pt x="5113" y="1602"/>
                </a:lnTo>
                <a:lnTo>
                  <a:pt x="5158" y="1602"/>
                </a:lnTo>
                <a:lnTo>
                  <a:pt x="5158" y="1602"/>
                </a:lnTo>
                <a:lnTo>
                  <a:pt x="5158" y="1602"/>
                </a:lnTo>
                <a:lnTo>
                  <a:pt x="5221" y="1602"/>
                </a:lnTo>
                <a:lnTo>
                  <a:pt x="5221" y="1602"/>
                </a:lnTo>
                <a:lnTo>
                  <a:pt x="5221" y="1602"/>
                </a:lnTo>
                <a:lnTo>
                  <a:pt x="5230" y="1602"/>
                </a:lnTo>
                <a:lnTo>
                  <a:pt x="5230" y="1602"/>
                </a:lnTo>
                <a:lnTo>
                  <a:pt x="5230" y="1602"/>
                </a:lnTo>
                <a:lnTo>
                  <a:pt x="5398" y="1602"/>
                </a:lnTo>
                <a:lnTo>
                  <a:pt x="5398" y="1602"/>
                </a:lnTo>
                <a:lnTo>
                  <a:pt x="5398" y="1602"/>
                </a:lnTo>
                <a:lnTo>
                  <a:pt x="5682" y="1602"/>
                </a:lnTo>
                <a:lnTo>
                  <a:pt x="5682" y="1602"/>
                </a:lnTo>
                <a:lnTo>
                  <a:pt x="5682" y="1602"/>
                </a:lnTo>
                <a:lnTo>
                  <a:pt x="5753" y="1602"/>
                </a:lnTo>
                <a:lnTo>
                  <a:pt x="5753" y="1602"/>
                </a:lnTo>
                <a:lnTo>
                  <a:pt x="5756" y="1602"/>
                </a:lnTo>
                <a:lnTo>
                  <a:pt x="5967" y="1602"/>
                </a:lnTo>
                <a:lnTo>
                  <a:pt x="5967" y="1602"/>
                </a:lnTo>
                <a:lnTo>
                  <a:pt x="5967" y="1602"/>
                </a:lnTo>
                <a:lnTo>
                  <a:pt x="6048" y="1602"/>
                </a:lnTo>
                <a:lnTo>
                  <a:pt x="6048" y="1602"/>
                </a:lnTo>
              </a:path>
            </a:pathLst>
          </a:custGeom>
          <a:noFill/>
          <a:ln w="396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27">
              <a:defRPr/>
            </a:pPr>
            <a:endParaRPr lang="en-US" sz="1867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Rectangle 206">
            <a:extLst>
              <a:ext uri="{FF2B5EF4-FFF2-40B4-BE49-F238E27FC236}">
                <a16:creationId xmlns:a16="http://schemas.microsoft.com/office/drawing/2014/main" id="{0C76058F-BAA2-AC69-C7C8-B1F965BF7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44" y="5126838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defRPr/>
            </a:pPr>
            <a:r>
              <a:rPr lang="en-US" altLang="en-US" sz="150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en-US" alt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Rectangle 262">
            <a:extLst>
              <a:ext uri="{FF2B5EF4-FFF2-40B4-BE49-F238E27FC236}">
                <a16:creationId xmlns:a16="http://schemas.microsoft.com/office/drawing/2014/main" id="{5D3F5C83-7AE6-5AA9-78A0-1059C7702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363" y="5618468"/>
            <a:ext cx="103822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>
              <a:defRPr/>
            </a:pPr>
            <a:r>
              <a:rPr lang="en-US" altLang="en-US" b="1" dirty="0">
                <a:solidFill>
                  <a:srgbClr val="000000"/>
                </a:solidFill>
                <a:cs typeface="Arial"/>
                <a:sym typeface="Arial"/>
              </a:rPr>
              <a:t>Time, mo</a:t>
            </a:r>
          </a:p>
        </p:txBody>
      </p:sp>
      <p:sp>
        <p:nvSpPr>
          <p:cNvPr id="1412" name="TextBox 1411">
            <a:extLst>
              <a:ext uri="{FF2B5EF4-FFF2-40B4-BE49-F238E27FC236}">
                <a16:creationId xmlns:a16="http://schemas.microsoft.com/office/drawing/2014/main" id="{3C2829B5-D30A-D8C1-7F11-84E471729688}"/>
              </a:ext>
            </a:extLst>
          </p:cNvPr>
          <p:cNvSpPr txBox="1"/>
          <p:nvPr/>
        </p:nvSpPr>
        <p:spPr>
          <a:xfrm rot="16200000">
            <a:off x="-1347890" y="3236495"/>
            <a:ext cx="3722687" cy="2873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457227">
              <a:defRPr/>
            </a:pPr>
            <a:r>
              <a:rPr lang="en-US" b="1" kern="600" spc="3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DFS</a:t>
            </a:r>
            <a:r>
              <a:rPr lang="en-US" sz="1867" b="1" kern="600" spc="3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%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1FCCC6-59FE-EEE5-9E5D-8C912C702A7F}"/>
              </a:ext>
            </a:extLst>
          </p:cNvPr>
          <p:cNvCxnSpPr>
            <a:cxnSpLocks/>
          </p:cNvCxnSpPr>
          <p:nvPr/>
        </p:nvCxnSpPr>
        <p:spPr>
          <a:xfrm>
            <a:off x="3039079" y="3370631"/>
            <a:ext cx="0" cy="190611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BCE41CB-C820-3AF8-CEAC-96381AABF3A0}"/>
              </a:ext>
            </a:extLst>
          </p:cNvPr>
          <p:cNvSpPr txBox="1"/>
          <p:nvPr/>
        </p:nvSpPr>
        <p:spPr>
          <a:xfrm>
            <a:off x="2613639" y="2960073"/>
            <a:ext cx="102074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457227">
              <a:defRPr/>
            </a:pPr>
            <a:r>
              <a:rPr lang="en-US" sz="2000" b="1" dirty="0">
                <a:solidFill>
                  <a:srgbClr val="0934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43.5%</a:t>
            </a:r>
            <a:endParaRPr lang="en-US" sz="1867" dirty="0">
              <a:solidFill>
                <a:srgbClr val="09345A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423" name="Straight Connector 1422">
            <a:extLst>
              <a:ext uri="{FF2B5EF4-FFF2-40B4-BE49-F238E27FC236}">
                <a16:creationId xmlns:a16="http://schemas.microsoft.com/office/drawing/2014/main" id="{9399EB5B-3FD5-DCB6-7394-3D652EB35033}"/>
              </a:ext>
            </a:extLst>
          </p:cNvPr>
          <p:cNvCxnSpPr>
            <a:cxnSpLocks/>
          </p:cNvCxnSpPr>
          <p:nvPr/>
        </p:nvCxnSpPr>
        <p:spPr>
          <a:xfrm>
            <a:off x="4852923" y="3590503"/>
            <a:ext cx="0" cy="167006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4" name="TextBox 1423">
            <a:extLst>
              <a:ext uri="{FF2B5EF4-FFF2-40B4-BE49-F238E27FC236}">
                <a16:creationId xmlns:a16="http://schemas.microsoft.com/office/drawing/2014/main" id="{D18579EC-25A0-5E6A-604B-507BCC8666E5}"/>
              </a:ext>
            </a:extLst>
          </p:cNvPr>
          <p:cNvSpPr txBox="1"/>
          <p:nvPr/>
        </p:nvSpPr>
        <p:spPr>
          <a:xfrm>
            <a:off x="4386563" y="3235389"/>
            <a:ext cx="102074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n-US" sz="2000" b="1" dirty="0">
                <a:solidFill>
                  <a:srgbClr val="0934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34.9%</a:t>
            </a:r>
          </a:p>
        </p:txBody>
      </p:sp>
      <p:sp>
        <p:nvSpPr>
          <p:cNvPr id="1426" name="Rectangle 1425">
            <a:extLst>
              <a:ext uri="{FF2B5EF4-FFF2-40B4-BE49-F238E27FC236}">
                <a16:creationId xmlns:a16="http://schemas.microsoft.com/office/drawing/2014/main" id="{A0ABE613-E98F-7021-37B2-30A3279AFDB8}"/>
              </a:ext>
            </a:extLst>
          </p:cNvPr>
          <p:cNvSpPr/>
          <p:nvPr/>
        </p:nvSpPr>
        <p:spPr>
          <a:xfrm>
            <a:off x="657083" y="5862948"/>
            <a:ext cx="887557" cy="159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B2794C-4E9E-83FC-2BA4-63836E276F85}"/>
              </a:ext>
            </a:extLst>
          </p:cNvPr>
          <p:cNvSpPr txBox="1"/>
          <p:nvPr/>
        </p:nvSpPr>
        <p:spPr>
          <a:xfrm>
            <a:off x="8848309" y="6090872"/>
            <a:ext cx="3244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Median follow-up: 4 months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0FEDD5-BAEA-FD8E-2FC1-FB10F8C2C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590" y="1473961"/>
            <a:ext cx="2591025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00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D861717-6C25-585F-10AF-33A34B03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52" y="228602"/>
            <a:ext cx="11302584" cy="753254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Durvalumab +/- BCG or with EBRT in patients with BCG-unresponsive NMIBC: HCRN GU16-243 ADAPT-BLADDER Study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FAB5511-CE32-EEE8-F8FC-6A5A0E6E47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4360650"/>
              </p:ext>
            </p:extLst>
          </p:nvPr>
        </p:nvGraphicFramePr>
        <p:xfrm>
          <a:off x="664564" y="719667"/>
          <a:ext cx="11192656" cy="5448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1787439-C3A4-F5E5-46C4-A4FEE199E756}"/>
              </a:ext>
            </a:extLst>
          </p:cNvPr>
          <p:cNvSpPr txBox="1"/>
          <p:nvPr/>
        </p:nvSpPr>
        <p:spPr>
          <a:xfrm>
            <a:off x="9299681" y="6275279"/>
            <a:ext cx="2892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Hahn NM et al. </a:t>
            </a:r>
            <a:r>
              <a:rPr lang="en-US" sz="1200" b="0" dirty="0" err="1">
                <a:solidFill>
                  <a:srgbClr val="002060"/>
                </a:solidFill>
              </a:rPr>
              <a:t>Eur</a:t>
            </a:r>
            <a:r>
              <a:rPr lang="en-US" sz="1200" b="0" dirty="0">
                <a:solidFill>
                  <a:srgbClr val="002060"/>
                </a:solidFill>
              </a:rPr>
              <a:t> </a:t>
            </a:r>
            <a:r>
              <a:rPr lang="en-US" sz="1200" b="0" dirty="0" err="1">
                <a:solidFill>
                  <a:srgbClr val="002060"/>
                </a:solidFill>
              </a:rPr>
              <a:t>Urol</a:t>
            </a:r>
            <a:r>
              <a:rPr lang="en-US" sz="1200" b="0" dirty="0">
                <a:solidFill>
                  <a:srgbClr val="002060"/>
                </a:solidFill>
              </a:rPr>
              <a:t> 2023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37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5F52BBD-269C-6DC1-3E59-25208F60FBBB}"/>
              </a:ext>
            </a:extLst>
          </p:cNvPr>
          <p:cNvGrpSpPr/>
          <p:nvPr/>
        </p:nvGrpSpPr>
        <p:grpSpPr>
          <a:xfrm>
            <a:off x="160935" y="1343047"/>
            <a:ext cx="11870132" cy="1428485"/>
            <a:chOff x="120701" y="1007284"/>
            <a:chExt cx="8902599" cy="10713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17A4054-64BC-43EC-1F99-7636D75BD788}"/>
                </a:ext>
              </a:extLst>
            </p:cNvPr>
            <p:cNvSpPr/>
            <p:nvPr/>
          </p:nvSpPr>
          <p:spPr>
            <a:xfrm>
              <a:off x="120702" y="1237855"/>
              <a:ext cx="8902598" cy="84079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  <a:defRPr/>
              </a:pPr>
              <a:endParaRPr lang="en-US" sz="1867" kern="0" dirty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B6914910-627D-2594-EBB6-2E18E870C80E}"/>
                </a:ext>
              </a:extLst>
            </p:cNvPr>
            <p:cNvSpPr/>
            <p:nvPr/>
          </p:nvSpPr>
          <p:spPr>
            <a:xfrm>
              <a:off x="120701" y="1007284"/>
              <a:ext cx="1949394" cy="42511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1219140">
                <a:buClr>
                  <a:srgbClr val="000000"/>
                </a:buClr>
                <a:defRPr/>
              </a:pPr>
              <a:r>
                <a:rPr lang="en-US" sz="1867" b="1" kern="0" dirty="0">
                  <a:solidFill>
                    <a:prstClr val="white"/>
                  </a:solidFill>
                  <a:latin typeface="Arial"/>
                  <a:sym typeface="Arial"/>
                </a:rPr>
                <a:t>TAR-200</a:t>
              </a: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03BB16-BF4D-187D-EA3A-5FCE0C469330}"/>
              </a:ext>
            </a:extLst>
          </p:cNvPr>
          <p:cNvCxnSpPr>
            <a:cxnSpLocks/>
          </p:cNvCxnSpPr>
          <p:nvPr/>
        </p:nvCxnSpPr>
        <p:spPr>
          <a:xfrm>
            <a:off x="4761599" y="5967061"/>
            <a:ext cx="665053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B4282055-D336-416F-CB97-86151A81AB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3"/>
            <a:ext cx="11947525" cy="9906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</a:rPr>
              <a:t>TAR-200 Intravesical Drug Delivery System 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A182060-DF35-D5A2-15ED-12C00BC4D6A9}"/>
              </a:ext>
            </a:extLst>
          </p:cNvPr>
          <p:cNvSpPr txBox="1">
            <a:spLocks/>
          </p:cNvSpPr>
          <p:nvPr/>
        </p:nvSpPr>
        <p:spPr>
          <a:xfrm>
            <a:off x="215830" y="1770277"/>
            <a:ext cx="9146636" cy="9906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 2" panose="05020102010507070707" pitchFamily="18" charset="2"/>
              <a:buChar char="®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1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867" dirty="0">
                <a:solidFill>
                  <a:srgbClr val="000000"/>
                </a:solidFill>
                <a:sym typeface="Arial"/>
              </a:rPr>
              <a:t>Intravesical drug delivery system that enables a sustained release of gemcitabine into the bladder, increasing the dwell time of the local drug concentration</a:t>
            </a:r>
          </a:p>
        </p:txBody>
      </p:sp>
      <p:sp>
        <p:nvSpPr>
          <p:cNvPr id="50" name="Footer Placeholder 4">
            <a:extLst>
              <a:ext uri="{FF2B5EF4-FFF2-40B4-BE49-F238E27FC236}">
                <a16:creationId xmlns:a16="http://schemas.microsoft.com/office/drawing/2014/main" id="{F97019B7-6326-DB3A-FC5A-C137E617F927}"/>
              </a:ext>
            </a:extLst>
          </p:cNvPr>
          <p:cNvSpPr txBox="1">
            <a:spLocks/>
          </p:cNvSpPr>
          <p:nvPr/>
        </p:nvSpPr>
        <p:spPr>
          <a:xfrm>
            <a:off x="3761682" y="6471140"/>
            <a:ext cx="7971406" cy="365125"/>
          </a:xfrm>
          <a:prstGeom prst="rect">
            <a:avLst/>
          </a:prstGeom>
        </p:spPr>
        <p:txBody>
          <a:bodyPr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>
              <a:buSzPts val="1400"/>
              <a:defRPr/>
            </a:pPr>
            <a:r>
              <a:rPr lang="en-US" sz="1200" kern="0" dirty="0">
                <a:solidFill>
                  <a:srgbClr val="002060"/>
                </a:solidFill>
                <a:latin typeface=""/>
              </a:rPr>
              <a:t>TAR-200 dosing: Q3W (indwelling) for first 24 weeks; then Q12W through Week 96.</a:t>
            </a:r>
            <a:br>
              <a:rPr lang="en-US" sz="1200" kern="0" baseline="30000" dirty="0">
                <a:solidFill>
                  <a:srgbClr val="002060"/>
                </a:solidFill>
                <a:latin typeface=""/>
              </a:rPr>
            </a:br>
            <a:r>
              <a:rPr lang="en-US" sz="1200" kern="0" dirty="0">
                <a:solidFill>
                  <a:srgbClr val="002060"/>
                </a:solidFill>
                <a:latin typeface=""/>
              </a:rPr>
              <a:t>Necchi A et al. ESMO 2023. LBA105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C53E7F-548C-6824-CF38-52DEDFD321ED}"/>
              </a:ext>
            </a:extLst>
          </p:cNvPr>
          <p:cNvSpPr txBox="1"/>
          <p:nvPr/>
        </p:nvSpPr>
        <p:spPr>
          <a:xfrm>
            <a:off x="292073" y="3125058"/>
            <a:ext cx="393581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4505" defTabSz="1219110"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2133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Phase 2 SunRISe-1</a:t>
            </a:r>
            <a:endParaRPr lang="en-US" sz="2133" b="1" kern="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B64E66-3A53-F9F5-AA99-012E9FEEE7AB}"/>
              </a:ext>
            </a:extLst>
          </p:cNvPr>
          <p:cNvSpPr txBox="1"/>
          <p:nvPr/>
        </p:nvSpPr>
        <p:spPr>
          <a:xfrm>
            <a:off x="139817" y="3589322"/>
            <a:ext cx="4621783" cy="1736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121911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Key Eligibility Criteria </a:t>
            </a:r>
          </a:p>
          <a:p>
            <a:pPr marL="228589" indent="-228589" defTabSz="121911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BCG-unresponsive high-risk NMIBC</a:t>
            </a:r>
          </a:p>
          <a:p>
            <a:pPr marL="228589" indent="-228589" defTabSz="121911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ECOG PS 0-2</a:t>
            </a:r>
          </a:p>
          <a:p>
            <a:pPr marL="228589" indent="-228589" defTabSz="121911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With or without papillary disease </a:t>
            </a:r>
            <a:b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(T1, high-grade Ta)</a:t>
            </a:r>
          </a:p>
          <a:p>
            <a:pPr marL="228589" indent="-228589" defTabSz="121911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Ineligible for or declined RC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B894ADD1-F847-20C4-06DA-5275323F7767}"/>
              </a:ext>
            </a:extLst>
          </p:cNvPr>
          <p:cNvCxnSpPr>
            <a:cxnSpLocks/>
            <a:stCxn id="5" idx="3"/>
            <a:endCxn id="14" idx="1"/>
          </p:cNvCxnSpPr>
          <p:nvPr/>
        </p:nvCxnSpPr>
        <p:spPr>
          <a:xfrm>
            <a:off x="4761600" y="4457645"/>
            <a:ext cx="665054" cy="779288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4013C927-EAEF-920E-D2F0-84D97ABEBD60}"/>
              </a:ext>
            </a:extLst>
          </p:cNvPr>
          <p:cNvCxnSpPr>
            <a:cxnSpLocks/>
            <a:stCxn id="5" idx="3"/>
            <a:endCxn id="15" idx="1"/>
          </p:cNvCxnSpPr>
          <p:nvPr/>
        </p:nvCxnSpPr>
        <p:spPr>
          <a:xfrm flipV="1">
            <a:off x="4761600" y="3665923"/>
            <a:ext cx="678163" cy="791722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07B1ED-BEFC-42C8-26F0-0A053A41BD49}"/>
              </a:ext>
            </a:extLst>
          </p:cNvPr>
          <p:cNvCxnSpPr>
            <a:cxnSpLocks/>
            <a:stCxn id="5" idx="3"/>
            <a:endCxn id="12" idx="1"/>
          </p:cNvCxnSpPr>
          <p:nvPr/>
        </p:nvCxnSpPr>
        <p:spPr>
          <a:xfrm>
            <a:off x="4761600" y="4457645"/>
            <a:ext cx="665054" cy="238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1FC3BB5-9F6D-DF90-933F-140AECA83702}"/>
              </a:ext>
            </a:extLst>
          </p:cNvPr>
          <p:cNvSpPr txBox="1"/>
          <p:nvPr/>
        </p:nvSpPr>
        <p:spPr>
          <a:xfrm>
            <a:off x="4639893" y="3346318"/>
            <a:ext cx="921571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10">
              <a:buClr>
                <a:srgbClr val="000000"/>
              </a:buClr>
              <a:defRPr/>
            </a:pPr>
            <a:r>
              <a:rPr lang="en-US" sz="18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2:1:1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75E70C2-360B-2458-17A8-E038563696C5}"/>
              </a:ext>
            </a:extLst>
          </p:cNvPr>
          <p:cNvSpPr/>
          <p:nvPr/>
        </p:nvSpPr>
        <p:spPr>
          <a:xfrm>
            <a:off x="5426654" y="4143543"/>
            <a:ext cx="3935815" cy="6759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1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Cohort 2: TAR-200</a:t>
            </a:r>
            <a:r>
              <a:rPr lang="en-US" sz="1867" b="1" kern="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1867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(N = 80)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A41E211-D2C3-C4BE-CB37-76047DF254ED}"/>
              </a:ext>
            </a:extLst>
          </p:cNvPr>
          <p:cNvSpPr/>
          <p:nvPr/>
        </p:nvSpPr>
        <p:spPr>
          <a:xfrm>
            <a:off x="5426654" y="4898967"/>
            <a:ext cx="3935815" cy="67593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1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Cohort 3: Cetrelimab (N = 50)</a:t>
            </a:r>
          </a:p>
          <a:p>
            <a:pPr algn="ctr" defTabSz="1219110">
              <a:buClr>
                <a:srgbClr val="000000"/>
              </a:buClr>
              <a:defRPr/>
            </a:pPr>
            <a:r>
              <a:rPr lang="en-US" sz="1867" i="1" kern="0" dirty="0">
                <a:solidFill>
                  <a:srgbClr val="000000"/>
                </a:solidFill>
                <a:latin typeface="Arial"/>
                <a:sym typeface="Arial"/>
              </a:rPr>
              <a:t>Cohort closed</a:t>
            </a:r>
            <a:endParaRPr lang="en-US" sz="1867" i="1" kern="0" baseline="3000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8111A2A-B3E0-D1A4-B85A-8E6D2EF8C151}"/>
              </a:ext>
            </a:extLst>
          </p:cNvPr>
          <p:cNvSpPr/>
          <p:nvPr/>
        </p:nvSpPr>
        <p:spPr>
          <a:xfrm>
            <a:off x="5439763" y="3240351"/>
            <a:ext cx="3935815" cy="85114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0000"/>
                </a:solidFill>
                <a:latin typeface="Arial"/>
                <a:sym typeface="Arial"/>
              </a:rPr>
              <a:t>Cohort 1: TAR-200 </a:t>
            </a:r>
            <a:r>
              <a:rPr lang="en-US" sz="1867" kern="0" dirty="0">
                <a:solidFill>
                  <a:srgbClr val="000000"/>
                </a:solidFill>
                <a:latin typeface="Arial"/>
                <a:sym typeface="Arial"/>
              </a:rPr>
              <a:t>+</a:t>
            </a:r>
            <a:r>
              <a:rPr lang="en-US" sz="1867" b="1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br>
              <a:rPr lang="en-US" sz="1867" b="1" kern="0" dirty="0">
                <a:solidFill>
                  <a:srgbClr val="000000"/>
                </a:solidFill>
                <a:latin typeface="Arial"/>
                <a:sym typeface="Arial"/>
              </a:rPr>
            </a:br>
            <a:r>
              <a:rPr lang="en-US" sz="1867" b="1" kern="0" dirty="0">
                <a:solidFill>
                  <a:srgbClr val="000000"/>
                </a:solidFill>
                <a:latin typeface="Arial"/>
                <a:sym typeface="Arial"/>
              </a:rPr>
              <a:t>cetrelimab </a:t>
            </a:r>
            <a:r>
              <a:rPr lang="en-US" sz="1867" kern="0" dirty="0">
                <a:solidFill>
                  <a:srgbClr val="000000"/>
                </a:solidFill>
                <a:latin typeface="Arial"/>
                <a:sym typeface="Arial"/>
              </a:rPr>
              <a:t>(N = 100) </a:t>
            </a:r>
            <a:br>
              <a:rPr lang="en-US" sz="1867" kern="0" dirty="0">
                <a:solidFill>
                  <a:srgbClr val="000000"/>
                </a:solidFill>
                <a:latin typeface="Arial"/>
                <a:sym typeface="Arial"/>
              </a:rPr>
            </a:br>
            <a:r>
              <a:rPr lang="en-US" sz="1867" i="1" kern="0" dirty="0">
                <a:solidFill>
                  <a:srgbClr val="000000"/>
                </a:solidFill>
                <a:latin typeface="Arial"/>
                <a:sym typeface="Arial"/>
              </a:rPr>
              <a:t>Cohort closed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8422CD-94DC-5A96-71D7-AC5014439E24}"/>
              </a:ext>
            </a:extLst>
          </p:cNvPr>
          <p:cNvSpPr/>
          <p:nvPr/>
        </p:nvSpPr>
        <p:spPr>
          <a:xfrm>
            <a:off x="4881475" y="4307446"/>
            <a:ext cx="425303" cy="425303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sym typeface="Arial"/>
              </a:rPr>
              <a:t>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032D14-B273-DC15-FF64-A9178AE50DC0}"/>
              </a:ext>
            </a:extLst>
          </p:cNvPr>
          <p:cNvSpPr txBox="1"/>
          <p:nvPr/>
        </p:nvSpPr>
        <p:spPr>
          <a:xfrm>
            <a:off x="9685299" y="3639861"/>
            <a:ext cx="2439732" cy="181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Primary endpoint:</a:t>
            </a:r>
            <a:r>
              <a:rPr lang="en-US" sz="18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Overall CR rate</a:t>
            </a:r>
          </a:p>
          <a:p>
            <a:pPr defTabSz="121914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Key secondary endpoints:</a:t>
            </a:r>
            <a:r>
              <a:rPr lang="en-US" sz="18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br>
              <a:rPr lang="en-US" sz="18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18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DOR, OS, safety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080802D-D468-CE19-203C-CD866E5C4083}"/>
              </a:ext>
            </a:extLst>
          </p:cNvPr>
          <p:cNvSpPr/>
          <p:nvPr/>
        </p:nvSpPr>
        <p:spPr>
          <a:xfrm>
            <a:off x="5426653" y="5629095"/>
            <a:ext cx="3935815" cy="6759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1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Cohort 4: TAR-200</a:t>
            </a:r>
            <a:r>
              <a:rPr lang="en-US" sz="1867" b="1" kern="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1867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(N = 50)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84230F-5611-D71D-032B-921247F0F552}"/>
              </a:ext>
            </a:extLst>
          </p:cNvPr>
          <p:cNvSpPr txBox="1"/>
          <p:nvPr/>
        </p:nvSpPr>
        <p:spPr>
          <a:xfrm>
            <a:off x="139817" y="5643568"/>
            <a:ext cx="4621783" cy="6469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121911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Key Eligibility Criteria </a:t>
            </a:r>
          </a:p>
          <a:p>
            <a:pPr marL="228589" indent="-228589" defTabSz="121911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HR NMIBC papillary disease only (no CIS)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368AF6E8-D847-6E49-EE11-17A77FCE6993}"/>
              </a:ext>
            </a:extLst>
          </p:cNvPr>
          <p:cNvSpPr/>
          <p:nvPr/>
        </p:nvSpPr>
        <p:spPr>
          <a:xfrm>
            <a:off x="9469815" y="3272725"/>
            <a:ext cx="275303" cy="23144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09E382-E68E-2EF7-5171-A23AF5237CFC}"/>
              </a:ext>
            </a:extLst>
          </p:cNvPr>
          <p:cNvSpPr txBox="1"/>
          <p:nvPr/>
        </p:nvSpPr>
        <p:spPr>
          <a:xfrm>
            <a:off x="9685299" y="5618245"/>
            <a:ext cx="243973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Primary endpoint:</a:t>
            </a:r>
            <a:r>
              <a:rPr lang="en-US" sz="18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DFS rate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45D6DCFD-CB33-180C-6400-6034F7D31E23}"/>
              </a:ext>
            </a:extLst>
          </p:cNvPr>
          <p:cNvSpPr/>
          <p:nvPr/>
        </p:nvSpPr>
        <p:spPr>
          <a:xfrm>
            <a:off x="9458634" y="5687747"/>
            <a:ext cx="226665" cy="5586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2CD0090-EAB7-B093-465C-E7322631E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512" y="1626456"/>
            <a:ext cx="2142082" cy="116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08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10A700-274C-08BB-98D2-F931DAE53D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3"/>
            <a:ext cx="11947525" cy="990600"/>
          </a:xfrm>
        </p:spPr>
        <p:txBody>
          <a:bodyPr/>
          <a:lstStyle/>
          <a:p>
            <a:pPr marL="154505" defTabSz="121911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3600" kern="0" dirty="0">
                <a:solidFill>
                  <a:srgbClr val="002060"/>
                </a:solidFill>
                <a:latin typeface="+mn-lt"/>
                <a:ea typeface="+mn-ea"/>
                <a:sym typeface="Arial"/>
              </a:rPr>
              <a:t>SunRISe-1:</a:t>
            </a:r>
            <a:r>
              <a:rPr lang="en-US" sz="3600" dirty="0">
                <a:solidFill>
                  <a:srgbClr val="002060"/>
                </a:solidFill>
                <a:effectLst/>
                <a:latin typeface="+mn-lt"/>
              </a:rPr>
              <a:t>BCG-Unresponsive High-Risk NMIBC</a:t>
            </a:r>
            <a:endParaRPr lang="en-US" sz="3600" kern="0" baseline="30000" dirty="0">
              <a:solidFill>
                <a:srgbClr val="002060"/>
              </a:solidFill>
              <a:latin typeface="+mn-lt"/>
              <a:ea typeface="+mn-ea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89E050-3827-0051-175D-0EFB5EEA9286}"/>
              </a:ext>
            </a:extLst>
          </p:cNvPr>
          <p:cNvSpPr txBox="1"/>
          <p:nvPr/>
        </p:nvSpPr>
        <p:spPr>
          <a:xfrm>
            <a:off x="241809" y="4678428"/>
            <a:ext cx="5057523" cy="1101294"/>
          </a:xfrm>
          <a:prstGeom prst="roundRect">
            <a:avLst/>
          </a:prstGeom>
          <a:solidFill>
            <a:srgbClr val="00206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28589" indent="-228589" defTabSz="1219140"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67" kern="0" dirty="0">
                <a:solidFill>
                  <a:prstClr val="white"/>
                </a:solidFill>
                <a:latin typeface="Arial"/>
                <a:sym typeface="Arial"/>
              </a:rPr>
              <a:t>TAR-200 was well tolerated—mainly low-grade 1 or 2 AEs, with manageable urinary symptoms</a:t>
            </a:r>
          </a:p>
          <a:p>
            <a:pPr marL="228589" indent="-228589" defTabSz="1219140"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67" kern="0" dirty="0">
                <a:solidFill>
                  <a:prstClr val="white"/>
                </a:solidFill>
                <a:latin typeface="Arial"/>
                <a:sym typeface="Arial"/>
              </a:rPr>
              <a:t>TAR-200–related SAEs, grade ≥3 AEs, and discontinuations were infrequent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5F43FF-B695-2587-C3D8-B1238824410B}"/>
              </a:ext>
            </a:extLst>
          </p:cNvPr>
          <p:cNvGrpSpPr/>
          <p:nvPr/>
        </p:nvGrpSpPr>
        <p:grpSpPr>
          <a:xfrm>
            <a:off x="5196708" y="1163804"/>
            <a:ext cx="6833411" cy="4563062"/>
            <a:chOff x="3921593" y="664045"/>
            <a:chExt cx="5125058" cy="34222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16A694-C9E2-FED5-DBEE-5B81C195551D}"/>
                </a:ext>
              </a:extLst>
            </p:cNvPr>
            <p:cNvSpPr txBox="1"/>
            <p:nvPr/>
          </p:nvSpPr>
          <p:spPr>
            <a:xfrm>
              <a:off x="4778256" y="2573156"/>
              <a:ext cx="2631857" cy="88561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defTabSz="1219140">
                <a:spcAft>
                  <a:spcPts val="400"/>
                </a:spcAft>
                <a:buClr>
                  <a:srgbClr val="000000"/>
                </a:buClr>
              </a:pPr>
              <a:r>
                <a:rPr lang="en-US" sz="1067" kern="0" dirty="0">
                  <a:solidFill>
                    <a:srgbClr val="000000"/>
                  </a:solidFill>
                  <a:latin typeface="Arial"/>
                  <a:sym typeface="Arial"/>
                </a:rPr>
                <a:t>91% (21/ 23) responses are ongoing</a:t>
              </a:r>
            </a:p>
            <a:p>
              <a:pPr marL="158743" indent="-158743" defTabSz="1219140">
                <a:spcAft>
                  <a:spcPts val="400"/>
                </a:spcAft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n-US" sz="1067" kern="0" dirty="0">
                  <a:solidFill>
                    <a:srgbClr val="000000"/>
                  </a:solidFill>
                  <a:latin typeface="Arial"/>
                  <a:sym typeface="Arial"/>
                </a:rPr>
                <a:t>11 patients had DOR ≥6 mo (10/11 ongoing)</a:t>
              </a:r>
            </a:p>
            <a:p>
              <a:pPr marL="158743" indent="-158743" defTabSz="1219140">
                <a:spcAft>
                  <a:spcPts val="400"/>
                </a:spcAft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n-US" sz="1067" kern="0" dirty="0">
                  <a:solidFill>
                    <a:srgbClr val="000000"/>
                  </a:solidFill>
                  <a:latin typeface="Arial"/>
                  <a:sym typeface="Arial"/>
                </a:rPr>
                <a:t>6 patients had DOR ≥12 mo (all ongoing)</a:t>
              </a:r>
            </a:p>
            <a:p>
              <a:pPr marL="309019" indent="-150276" defTabSz="1219140">
                <a:spcAft>
                  <a:spcPts val="400"/>
                </a:spcAft>
                <a:buClr>
                  <a:srgbClr val="000000"/>
                </a:buClr>
                <a:buFont typeface="System Font Regular"/>
                <a:buChar char="–"/>
              </a:pPr>
              <a:r>
                <a:rPr lang="en-US" sz="1067" kern="0" dirty="0">
                  <a:solidFill>
                    <a:srgbClr val="000000"/>
                  </a:solidFill>
                  <a:latin typeface="Arial"/>
                  <a:sym typeface="Arial"/>
                </a:rPr>
                <a:t>None of the patients with CR have undergone radical cystectomy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8D8A3A-60EA-A37B-7D34-8863CBABA8BA}"/>
                </a:ext>
              </a:extLst>
            </p:cNvPr>
            <p:cNvSpPr txBox="1"/>
            <p:nvPr/>
          </p:nvSpPr>
          <p:spPr>
            <a:xfrm>
              <a:off x="4130052" y="664045"/>
              <a:ext cx="458776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16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Treatment Duration and Response to TAR-200 Monotherapy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9F6637-B6B3-F394-DEEE-30A0A1B2987A}"/>
                </a:ext>
              </a:extLst>
            </p:cNvPr>
            <p:cNvSpPr txBox="1"/>
            <p:nvPr/>
          </p:nvSpPr>
          <p:spPr>
            <a:xfrm>
              <a:off x="4257172" y="3863251"/>
              <a:ext cx="4387015" cy="22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Time, mo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817C61-7F85-107E-AE7F-E90058D207CE}"/>
                </a:ext>
              </a:extLst>
            </p:cNvPr>
            <p:cNvSpPr txBox="1"/>
            <p:nvPr/>
          </p:nvSpPr>
          <p:spPr>
            <a:xfrm rot="16200000">
              <a:off x="2640852" y="2249590"/>
              <a:ext cx="2784571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Patients (N = 54)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8A7E00-FF1B-B0B2-1A29-A41EBA03BE17}"/>
                </a:ext>
              </a:extLst>
            </p:cNvPr>
            <p:cNvSpPr txBox="1"/>
            <p:nvPr/>
          </p:nvSpPr>
          <p:spPr>
            <a:xfrm>
              <a:off x="5675274" y="1608340"/>
              <a:ext cx="3371377" cy="376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Median DOR has not been reached</a:t>
              </a:r>
            </a:p>
            <a:p>
              <a:pPr defTabSz="1219140">
                <a:buClr>
                  <a:srgbClr val="000000"/>
                </a:buClr>
              </a:pPr>
              <a:r>
                <a:rPr lang="en-US" sz="13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Median follow-up in responders was 48 wk (range, 12-21)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9D271A-50DD-3D3C-C110-FA08C3EC37F6}"/>
                </a:ext>
              </a:extLst>
            </p:cNvPr>
            <p:cNvSpPr txBox="1"/>
            <p:nvPr/>
          </p:nvSpPr>
          <p:spPr>
            <a:xfrm>
              <a:off x="6405307" y="1980325"/>
              <a:ext cx="2419314" cy="530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Kaplan–Meier estimates for DOR rate</a:t>
              </a:r>
            </a:p>
            <a:p>
              <a:pPr marL="228589" indent="-228589" defTabSz="1219140"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n-US" sz="13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6 mo: 93% (95% CI, 61-99) </a:t>
              </a:r>
            </a:p>
            <a:p>
              <a:pPr marL="228589" indent="-228589" defTabSz="1219140"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n-US" sz="13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mo: 84% (95% CI, 49-96)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EC7B56-4FB3-A40F-1F03-287D9A28797B}"/>
                </a:ext>
              </a:extLst>
            </p:cNvPr>
            <p:cNvSpPr txBox="1"/>
            <p:nvPr/>
          </p:nvSpPr>
          <p:spPr>
            <a:xfrm>
              <a:off x="7547484" y="2742288"/>
              <a:ext cx="1093087" cy="931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4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Response</a:t>
              </a:r>
            </a:p>
            <a:p>
              <a:pPr defTabSz="1219140">
                <a:buClr>
                  <a:srgbClr val="000000"/>
                </a:buClr>
              </a:pPr>
              <a:r>
                <a:rPr lang="en-US" sz="10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CR</a:t>
              </a:r>
            </a:p>
            <a:p>
              <a:pPr defTabSz="1219140">
                <a:buClr>
                  <a:srgbClr val="000000"/>
                </a:buClr>
              </a:pPr>
              <a:r>
                <a:rPr lang="en-US" sz="10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Non-CR</a:t>
              </a:r>
              <a:endParaRPr lang="en-US" sz="1067" kern="0" dirty="0">
                <a:solidFill>
                  <a:srgbClr val="D77624"/>
                </a:solidFill>
                <a:latin typeface="Arial"/>
                <a:cs typeface="Arial"/>
                <a:sym typeface="Arial"/>
              </a:endParaRPr>
            </a:p>
            <a:p>
              <a:pPr defTabSz="1219140">
                <a:buClr>
                  <a:srgbClr val="000000"/>
                </a:buClr>
              </a:pPr>
              <a:endParaRPr lang="en-US" sz="10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1219140">
                <a:buClr>
                  <a:srgbClr val="000000"/>
                </a:buClr>
              </a:pPr>
              <a:r>
                <a:rPr lang="en-US" sz="10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On treatment</a:t>
              </a:r>
              <a:endParaRPr lang="en-US" sz="1067" kern="0" dirty="0">
                <a:solidFill>
                  <a:srgbClr val="1168B3"/>
                </a:solidFill>
                <a:latin typeface="Arial"/>
                <a:cs typeface="Arial"/>
                <a:sym typeface="Arial"/>
              </a:endParaRPr>
            </a:p>
            <a:p>
              <a:pPr defTabSz="1219140">
                <a:buClr>
                  <a:srgbClr val="000000"/>
                </a:buClr>
              </a:pPr>
              <a:r>
                <a:rPr lang="en-US" sz="10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Treatment ongoing</a:t>
              </a:r>
              <a:endParaRPr lang="en-US" sz="1067" kern="0" dirty="0">
                <a:solidFill>
                  <a:srgbClr val="0C813D"/>
                </a:solidFill>
                <a:latin typeface="Arial"/>
                <a:cs typeface="Arial"/>
                <a:sym typeface="Arial"/>
              </a:endParaRPr>
            </a:p>
            <a:p>
              <a:pPr defTabSz="1219140">
                <a:buClr>
                  <a:srgbClr val="000000"/>
                </a:buClr>
              </a:pPr>
              <a:r>
                <a:rPr lang="en-US" sz="10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Completed treatment</a:t>
              </a:r>
              <a:endParaRPr lang="en-US" sz="1067" kern="0" dirty="0">
                <a:solidFill>
                  <a:srgbClr val="5C1867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CE1D620-2FD8-969C-33B2-B1FEA4CF1CDE}"/>
                </a:ext>
              </a:extLst>
            </p:cNvPr>
            <p:cNvSpPr/>
            <p:nvPr/>
          </p:nvSpPr>
          <p:spPr>
            <a:xfrm>
              <a:off x="4262468" y="2396505"/>
              <a:ext cx="576000" cy="0"/>
            </a:xfrm>
            <a:custGeom>
              <a:avLst/>
              <a:gdLst>
                <a:gd name="connsiteX0" fmla="*/ 0 w 596173"/>
                <a:gd name="connsiteY0" fmla="*/ 0 h 0"/>
                <a:gd name="connsiteX1" fmla="*/ 596173 w 59617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6173">
                  <a:moveTo>
                    <a:pt x="0" y="0"/>
                  </a:moveTo>
                  <a:lnTo>
                    <a:pt x="596173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A8F96E-AB19-3DED-B91F-DF995EBE5A89}"/>
                </a:ext>
              </a:extLst>
            </p:cNvPr>
            <p:cNvSpPr/>
            <p:nvPr/>
          </p:nvSpPr>
          <p:spPr>
            <a:xfrm>
              <a:off x="4262468" y="2445551"/>
              <a:ext cx="422961" cy="0"/>
            </a:xfrm>
            <a:custGeom>
              <a:avLst/>
              <a:gdLst>
                <a:gd name="connsiteX0" fmla="*/ 0 w 422961"/>
                <a:gd name="connsiteY0" fmla="*/ 0 h 0"/>
                <a:gd name="connsiteX1" fmla="*/ 422961 w 42296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2961">
                  <a:moveTo>
                    <a:pt x="0" y="0"/>
                  </a:moveTo>
                  <a:lnTo>
                    <a:pt x="422961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E4BE702-26B0-03F5-FA12-0104FB3AD094}"/>
                </a:ext>
              </a:extLst>
            </p:cNvPr>
            <p:cNvSpPr/>
            <p:nvPr/>
          </p:nvSpPr>
          <p:spPr>
            <a:xfrm>
              <a:off x="4262468" y="2494597"/>
              <a:ext cx="422961" cy="0"/>
            </a:xfrm>
            <a:custGeom>
              <a:avLst/>
              <a:gdLst>
                <a:gd name="connsiteX0" fmla="*/ 0 w 422961"/>
                <a:gd name="connsiteY0" fmla="*/ 0 h 0"/>
                <a:gd name="connsiteX1" fmla="*/ 422961 w 42296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2961">
                  <a:moveTo>
                    <a:pt x="0" y="0"/>
                  </a:moveTo>
                  <a:lnTo>
                    <a:pt x="422961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BCA7C86-CB32-68B2-391E-56855750972C}"/>
                </a:ext>
              </a:extLst>
            </p:cNvPr>
            <p:cNvSpPr/>
            <p:nvPr/>
          </p:nvSpPr>
          <p:spPr>
            <a:xfrm>
              <a:off x="4262468" y="2543643"/>
              <a:ext cx="360000" cy="0"/>
            </a:xfrm>
            <a:custGeom>
              <a:avLst/>
              <a:gdLst>
                <a:gd name="connsiteX0" fmla="*/ 342396 w 342396"/>
                <a:gd name="connsiteY0" fmla="*/ 0 h 0"/>
                <a:gd name="connsiteX1" fmla="*/ 0 w 34239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396">
                  <a:moveTo>
                    <a:pt x="342396" y="0"/>
                  </a:moveTo>
                  <a:lnTo>
                    <a:pt x="0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E7456AC-D4B3-0DF4-4222-3E0CC8231C78}"/>
                </a:ext>
              </a:extLst>
            </p:cNvPr>
            <p:cNvSpPr/>
            <p:nvPr/>
          </p:nvSpPr>
          <p:spPr>
            <a:xfrm>
              <a:off x="4262468" y="2592689"/>
              <a:ext cx="322256" cy="0"/>
            </a:xfrm>
            <a:custGeom>
              <a:avLst/>
              <a:gdLst>
                <a:gd name="connsiteX0" fmla="*/ 0 w 322256"/>
                <a:gd name="connsiteY0" fmla="*/ 0 h 0"/>
                <a:gd name="connsiteX1" fmla="*/ 322256 w 32225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2256">
                  <a:moveTo>
                    <a:pt x="0" y="0"/>
                  </a:moveTo>
                  <a:lnTo>
                    <a:pt x="322256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59E38CE-1304-A85A-1B57-C477EEDF0227}"/>
                </a:ext>
              </a:extLst>
            </p:cNvPr>
            <p:cNvSpPr/>
            <p:nvPr/>
          </p:nvSpPr>
          <p:spPr>
            <a:xfrm>
              <a:off x="4262468" y="2641735"/>
              <a:ext cx="295275" cy="0"/>
            </a:xfrm>
            <a:custGeom>
              <a:avLst/>
              <a:gdLst>
                <a:gd name="connsiteX0" fmla="*/ 0 w 295275"/>
                <a:gd name="connsiteY0" fmla="*/ 0 h 0"/>
                <a:gd name="connsiteX1" fmla="*/ 295275 w 2952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275">
                  <a:moveTo>
                    <a:pt x="0" y="0"/>
                  </a:moveTo>
                  <a:lnTo>
                    <a:pt x="295275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A6AFCCD-1722-CD18-3A65-BB05D69EA0DC}"/>
                </a:ext>
              </a:extLst>
            </p:cNvPr>
            <p:cNvSpPr/>
            <p:nvPr/>
          </p:nvSpPr>
          <p:spPr>
            <a:xfrm>
              <a:off x="4262468" y="2690781"/>
              <a:ext cx="279400" cy="0"/>
            </a:xfrm>
            <a:custGeom>
              <a:avLst/>
              <a:gdLst>
                <a:gd name="connsiteX0" fmla="*/ 0 w 279400"/>
                <a:gd name="connsiteY0" fmla="*/ 0 h 0"/>
                <a:gd name="connsiteX1" fmla="*/ 279400 w 2794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F7EF55F-9DB9-D1E8-8DDA-A99689E23E17}"/>
                </a:ext>
              </a:extLst>
            </p:cNvPr>
            <p:cNvSpPr/>
            <p:nvPr/>
          </p:nvSpPr>
          <p:spPr>
            <a:xfrm>
              <a:off x="4262468" y="2739827"/>
              <a:ext cx="273050" cy="0"/>
            </a:xfrm>
            <a:custGeom>
              <a:avLst/>
              <a:gdLst>
                <a:gd name="connsiteX0" fmla="*/ 0 w 273050"/>
                <a:gd name="connsiteY0" fmla="*/ 0 h 0"/>
                <a:gd name="connsiteX1" fmla="*/ 273050 w 2730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050">
                  <a:moveTo>
                    <a:pt x="0" y="0"/>
                  </a:moveTo>
                  <a:lnTo>
                    <a:pt x="273050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8E9E095-BBA5-3D4C-4150-64E93E7B55B7}"/>
                </a:ext>
              </a:extLst>
            </p:cNvPr>
            <p:cNvSpPr/>
            <p:nvPr/>
          </p:nvSpPr>
          <p:spPr>
            <a:xfrm>
              <a:off x="4262468" y="2788873"/>
              <a:ext cx="273050" cy="0"/>
            </a:xfrm>
            <a:custGeom>
              <a:avLst/>
              <a:gdLst>
                <a:gd name="connsiteX0" fmla="*/ 0 w 273050"/>
                <a:gd name="connsiteY0" fmla="*/ 0 h 0"/>
                <a:gd name="connsiteX1" fmla="*/ 273050 w 2730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050">
                  <a:moveTo>
                    <a:pt x="0" y="0"/>
                  </a:moveTo>
                  <a:lnTo>
                    <a:pt x="273050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D566476-6F9E-456C-ACD6-A4A21F173D30}"/>
                </a:ext>
              </a:extLst>
            </p:cNvPr>
            <p:cNvSpPr/>
            <p:nvPr/>
          </p:nvSpPr>
          <p:spPr>
            <a:xfrm>
              <a:off x="4262468" y="2837919"/>
              <a:ext cx="231775" cy="0"/>
            </a:xfrm>
            <a:custGeom>
              <a:avLst/>
              <a:gdLst>
                <a:gd name="connsiteX0" fmla="*/ 0 w 231775"/>
                <a:gd name="connsiteY0" fmla="*/ 0 h 0"/>
                <a:gd name="connsiteX1" fmla="*/ 231775 w 2317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1775">
                  <a:moveTo>
                    <a:pt x="0" y="0"/>
                  </a:moveTo>
                  <a:lnTo>
                    <a:pt x="231775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6AF808D-0BFE-0CF5-D9F1-A276582DEE02}"/>
                </a:ext>
              </a:extLst>
            </p:cNvPr>
            <p:cNvSpPr/>
            <p:nvPr/>
          </p:nvSpPr>
          <p:spPr>
            <a:xfrm>
              <a:off x="4262468" y="2886965"/>
              <a:ext cx="231775" cy="0"/>
            </a:xfrm>
            <a:custGeom>
              <a:avLst/>
              <a:gdLst>
                <a:gd name="connsiteX0" fmla="*/ 0 w 231775"/>
                <a:gd name="connsiteY0" fmla="*/ 0 h 0"/>
                <a:gd name="connsiteX1" fmla="*/ 231775 w 2317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1775">
                  <a:moveTo>
                    <a:pt x="0" y="0"/>
                  </a:moveTo>
                  <a:lnTo>
                    <a:pt x="231775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C864C6A-A12A-94EC-50FD-8A8D5F8319B2}"/>
                </a:ext>
              </a:extLst>
            </p:cNvPr>
            <p:cNvSpPr/>
            <p:nvPr/>
          </p:nvSpPr>
          <p:spPr>
            <a:xfrm>
              <a:off x="4262468" y="2936011"/>
              <a:ext cx="184150" cy="0"/>
            </a:xfrm>
            <a:custGeom>
              <a:avLst/>
              <a:gdLst>
                <a:gd name="connsiteX0" fmla="*/ 0 w 184150"/>
                <a:gd name="connsiteY0" fmla="*/ 0 h 0"/>
                <a:gd name="connsiteX1" fmla="*/ 184150 w 1841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4150">
                  <a:moveTo>
                    <a:pt x="0" y="0"/>
                  </a:moveTo>
                  <a:lnTo>
                    <a:pt x="184150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789E506-D357-8082-EDD7-C84693DCDEB4}"/>
                </a:ext>
              </a:extLst>
            </p:cNvPr>
            <p:cNvSpPr/>
            <p:nvPr/>
          </p:nvSpPr>
          <p:spPr>
            <a:xfrm>
              <a:off x="4262468" y="2985057"/>
              <a:ext cx="158750" cy="0"/>
            </a:xfrm>
            <a:custGeom>
              <a:avLst/>
              <a:gdLst>
                <a:gd name="connsiteX0" fmla="*/ 0 w 158750"/>
                <a:gd name="connsiteY0" fmla="*/ 0 h 0"/>
                <a:gd name="connsiteX1" fmla="*/ 158750 w 1587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750">
                  <a:moveTo>
                    <a:pt x="0" y="0"/>
                  </a:moveTo>
                  <a:lnTo>
                    <a:pt x="158750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B2DFB8F-879D-B058-A593-F0BDEE32C804}"/>
                </a:ext>
              </a:extLst>
            </p:cNvPr>
            <p:cNvSpPr/>
            <p:nvPr/>
          </p:nvSpPr>
          <p:spPr>
            <a:xfrm>
              <a:off x="4262468" y="3034103"/>
              <a:ext cx="133350" cy="0"/>
            </a:xfrm>
            <a:custGeom>
              <a:avLst/>
              <a:gdLst>
                <a:gd name="connsiteX0" fmla="*/ 0 w 133350"/>
                <a:gd name="connsiteY0" fmla="*/ 0 h 0"/>
                <a:gd name="connsiteX1" fmla="*/ 133350 w 13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>
                  <a:moveTo>
                    <a:pt x="0" y="0"/>
                  </a:moveTo>
                  <a:lnTo>
                    <a:pt x="133350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0173541-81A2-C44E-B2D5-3E976F9D6073}"/>
                </a:ext>
              </a:extLst>
            </p:cNvPr>
            <p:cNvSpPr/>
            <p:nvPr/>
          </p:nvSpPr>
          <p:spPr>
            <a:xfrm>
              <a:off x="4262468" y="3083149"/>
              <a:ext cx="123825" cy="0"/>
            </a:xfrm>
            <a:custGeom>
              <a:avLst/>
              <a:gdLst>
                <a:gd name="connsiteX0" fmla="*/ 0 w 123825"/>
                <a:gd name="connsiteY0" fmla="*/ 0 h 0"/>
                <a:gd name="connsiteX1" fmla="*/ 123825 w 123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825">
                  <a:moveTo>
                    <a:pt x="0" y="0"/>
                  </a:moveTo>
                  <a:lnTo>
                    <a:pt x="123825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D862F7-B905-B3A6-65C6-1FE809A3C364}"/>
                </a:ext>
              </a:extLst>
            </p:cNvPr>
            <p:cNvSpPr/>
            <p:nvPr/>
          </p:nvSpPr>
          <p:spPr>
            <a:xfrm>
              <a:off x="4262468" y="3132195"/>
              <a:ext cx="123825" cy="0"/>
            </a:xfrm>
            <a:custGeom>
              <a:avLst/>
              <a:gdLst>
                <a:gd name="connsiteX0" fmla="*/ 0 w 123825"/>
                <a:gd name="connsiteY0" fmla="*/ 0 h 0"/>
                <a:gd name="connsiteX1" fmla="*/ 123825 w 123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825">
                  <a:moveTo>
                    <a:pt x="0" y="0"/>
                  </a:moveTo>
                  <a:lnTo>
                    <a:pt x="123825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2DEF634-7E06-3A76-A405-0E7A227D42E1}"/>
                </a:ext>
              </a:extLst>
            </p:cNvPr>
            <p:cNvSpPr/>
            <p:nvPr/>
          </p:nvSpPr>
          <p:spPr>
            <a:xfrm>
              <a:off x="4262468" y="3181241"/>
              <a:ext cx="123825" cy="0"/>
            </a:xfrm>
            <a:custGeom>
              <a:avLst/>
              <a:gdLst>
                <a:gd name="connsiteX0" fmla="*/ 0 w 123825"/>
                <a:gd name="connsiteY0" fmla="*/ 0 h 0"/>
                <a:gd name="connsiteX1" fmla="*/ 123825 w 123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825">
                  <a:moveTo>
                    <a:pt x="0" y="0"/>
                  </a:moveTo>
                  <a:lnTo>
                    <a:pt x="123825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7D225DB-97FA-E74D-A8DC-410C97E04256}"/>
                </a:ext>
              </a:extLst>
            </p:cNvPr>
            <p:cNvSpPr/>
            <p:nvPr/>
          </p:nvSpPr>
          <p:spPr>
            <a:xfrm>
              <a:off x="4262468" y="3230287"/>
              <a:ext cx="111125" cy="0"/>
            </a:xfrm>
            <a:custGeom>
              <a:avLst/>
              <a:gdLst>
                <a:gd name="connsiteX0" fmla="*/ 0 w 111125"/>
                <a:gd name="connsiteY0" fmla="*/ 0 h 0"/>
                <a:gd name="connsiteX1" fmla="*/ 111125 w 1111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125">
                  <a:moveTo>
                    <a:pt x="0" y="0"/>
                  </a:moveTo>
                  <a:lnTo>
                    <a:pt x="111125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30F0342-3EE4-1039-81FF-309647EFFE54}"/>
                </a:ext>
              </a:extLst>
            </p:cNvPr>
            <p:cNvSpPr/>
            <p:nvPr/>
          </p:nvSpPr>
          <p:spPr>
            <a:xfrm>
              <a:off x="4262468" y="3279333"/>
              <a:ext cx="111125" cy="0"/>
            </a:xfrm>
            <a:custGeom>
              <a:avLst/>
              <a:gdLst>
                <a:gd name="connsiteX0" fmla="*/ 0 w 111125"/>
                <a:gd name="connsiteY0" fmla="*/ 0 h 0"/>
                <a:gd name="connsiteX1" fmla="*/ 111125 w 1111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125">
                  <a:moveTo>
                    <a:pt x="0" y="0"/>
                  </a:moveTo>
                  <a:lnTo>
                    <a:pt x="111125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6BF76F9-5653-2F16-C593-C916F7E5CC4C}"/>
                </a:ext>
              </a:extLst>
            </p:cNvPr>
            <p:cNvSpPr/>
            <p:nvPr/>
          </p:nvSpPr>
          <p:spPr>
            <a:xfrm>
              <a:off x="4262468" y="3328379"/>
              <a:ext cx="101600" cy="0"/>
            </a:xfrm>
            <a:custGeom>
              <a:avLst/>
              <a:gdLst>
                <a:gd name="connsiteX0" fmla="*/ 0 w 101600"/>
                <a:gd name="connsiteY0" fmla="*/ 0 h 0"/>
                <a:gd name="connsiteX1" fmla="*/ 101600 w 1016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600">
                  <a:moveTo>
                    <a:pt x="0" y="0"/>
                  </a:moveTo>
                  <a:lnTo>
                    <a:pt x="101600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D5DC095-7C02-20E7-75D1-8F3D2E52E5AE}"/>
                </a:ext>
              </a:extLst>
            </p:cNvPr>
            <p:cNvSpPr/>
            <p:nvPr/>
          </p:nvSpPr>
          <p:spPr>
            <a:xfrm>
              <a:off x="4262468" y="3377425"/>
              <a:ext cx="85725" cy="0"/>
            </a:xfrm>
            <a:custGeom>
              <a:avLst/>
              <a:gdLst>
                <a:gd name="connsiteX0" fmla="*/ 0 w 85725"/>
                <a:gd name="connsiteY0" fmla="*/ 0 h 0"/>
                <a:gd name="connsiteX1" fmla="*/ 85725 w 857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>
                  <a:moveTo>
                    <a:pt x="0" y="0"/>
                  </a:moveTo>
                  <a:lnTo>
                    <a:pt x="85725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FE28131-D230-6F89-1AD8-6FC520B62AD7}"/>
                </a:ext>
              </a:extLst>
            </p:cNvPr>
            <p:cNvSpPr/>
            <p:nvPr/>
          </p:nvSpPr>
          <p:spPr>
            <a:xfrm>
              <a:off x="4262468" y="3426471"/>
              <a:ext cx="85725" cy="0"/>
            </a:xfrm>
            <a:custGeom>
              <a:avLst/>
              <a:gdLst>
                <a:gd name="connsiteX0" fmla="*/ 0 w 85725"/>
                <a:gd name="connsiteY0" fmla="*/ 0 h 0"/>
                <a:gd name="connsiteX1" fmla="*/ 85725 w 857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>
                  <a:moveTo>
                    <a:pt x="0" y="0"/>
                  </a:moveTo>
                  <a:lnTo>
                    <a:pt x="85725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0B036DB-DA35-E124-1462-95136C32B548}"/>
                </a:ext>
              </a:extLst>
            </p:cNvPr>
            <p:cNvSpPr/>
            <p:nvPr/>
          </p:nvSpPr>
          <p:spPr>
            <a:xfrm>
              <a:off x="4262468" y="3475517"/>
              <a:ext cx="60325" cy="0"/>
            </a:xfrm>
            <a:custGeom>
              <a:avLst/>
              <a:gdLst>
                <a:gd name="connsiteX0" fmla="*/ 0 w 60325"/>
                <a:gd name="connsiteY0" fmla="*/ 0 h 0"/>
                <a:gd name="connsiteX1" fmla="*/ 60325 w 60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325">
                  <a:moveTo>
                    <a:pt x="0" y="0"/>
                  </a:moveTo>
                  <a:lnTo>
                    <a:pt x="60325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C03C38F-02BE-57CC-C72A-E196D163683A}"/>
                </a:ext>
              </a:extLst>
            </p:cNvPr>
            <p:cNvSpPr/>
            <p:nvPr/>
          </p:nvSpPr>
          <p:spPr>
            <a:xfrm>
              <a:off x="4262468" y="3524563"/>
              <a:ext cx="53975" cy="0"/>
            </a:xfrm>
            <a:custGeom>
              <a:avLst/>
              <a:gdLst>
                <a:gd name="connsiteX0" fmla="*/ 0 w 53975"/>
                <a:gd name="connsiteY0" fmla="*/ 0 h 0"/>
                <a:gd name="connsiteX1" fmla="*/ 53975 w 539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975">
                  <a:moveTo>
                    <a:pt x="0" y="0"/>
                  </a:moveTo>
                  <a:lnTo>
                    <a:pt x="53975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3C152D-3426-3A20-8421-E3F31269EED7}"/>
                </a:ext>
              </a:extLst>
            </p:cNvPr>
            <p:cNvSpPr/>
            <p:nvPr/>
          </p:nvSpPr>
          <p:spPr>
            <a:xfrm>
              <a:off x="4262468" y="3573609"/>
              <a:ext cx="28575" cy="0"/>
            </a:xfrm>
            <a:custGeom>
              <a:avLst/>
              <a:gdLst>
                <a:gd name="connsiteX0" fmla="*/ 0 w 28575"/>
                <a:gd name="connsiteY0" fmla="*/ 0 h 0"/>
                <a:gd name="connsiteX1" fmla="*/ 28575 w 285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45F617F-5326-E956-F896-FE6919A0F841}"/>
                </a:ext>
              </a:extLst>
            </p:cNvPr>
            <p:cNvSpPr/>
            <p:nvPr/>
          </p:nvSpPr>
          <p:spPr>
            <a:xfrm>
              <a:off x="4262468" y="3622643"/>
              <a:ext cx="28575" cy="0"/>
            </a:xfrm>
            <a:custGeom>
              <a:avLst/>
              <a:gdLst>
                <a:gd name="connsiteX0" fmla="*/ 0 w 28575"/>
                <a:gd name="connsiteY0" fmla="*/ 0 h 0"/>
                <a:gd name="connsiteX1" fmla="*/ 28575 w 285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6BE0492-AE71-5BEA-8C92-40C5BAF55933}"/>
                </a:ext>
              </a:extLst>
            </p:cNvPr>
            <p:cNvGrpSpPr/>
            <p:nvPr/>
          </p:nvGrpSpPr>
          <p:grpSpPr>
            <a:xfrm>
              <a:off x="4262468" y="1023217"/>
              <a:ext cx="3919432" cy="0"/>
              <a:chOff x="4256862" y="1018022"/>
              <a:chExt cx="3919432" cy="0"/>
            </a:xfrm>
          </p:grpSpPr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C734E0ED-550E-986C-B824-A61CA75B97EB}"/>
                  </a:ext>
                </a:extLst>
              </p:cNvPr>
              <p:cNvSpPr/>
              <p:nvPr/>
            </p:nvSpPr>
            <p:spPr>
              <a:xfrm>
                <a:off x="4256862" y="1018022"/>
                <a:ext cx="3919432" cy="0"/>
              </a:xfrm>
              <a:custGeom>
                <a:avLst/>
                <a:gdLst>
                  <a:gd name="connsiteX0" fmla="*/ 0 w 3919432"/>
                  <a:gd name="connsiteY0" fmla="*/ 0 h 0"/>
                  <a:gd name="connsiteX1" fmla="*/ 3919432 w 391943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19432">
                    <a:moveTo>
                      <a:pt x="0" y="0"/>
                    </a:moveTo>
                    <a:lnTo>
                      <a:pt x="3919432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3B5C6FDF-DB4D-9CD1-B1FA-8726ABEC5AC2}"/>
                  </a:ext>
                </a:extLst>
              </p:cNvPr>
              <p:cNvSpPr/>
              <p:nvPr/>
            </p:nvSpPr>
            <p:spPr>
              <a:xfrm>
                <a:off x="4707315" y="1018022"/>
                <a:ext cx="3468979" cy="0"/>
              </a:xfrm>
              <a:custGeom>
                <a:avLst/>
                <a:gdLst>
                  <a:gd name="connsiteX0" fmla="*/ 0 w 3468979"/>
                  <a:gd name="connsiteY0" fmla="*/ 0 h 0"/>
                  <a:gd name="connsiteX1" fmla="*/ 3468979 w 3468979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68979">
                    <a:moveTo>
                      <a:pt x="0" y="0"/>
                    </a:moveTo>
                    <a:lnTo>
                      <a:pt x="3468979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6997C85-8FB7-E6D5-AF58-40025FDED48B}"/>
                </a:ext>
              </a:extLst>
            </p:cNvPr>
            <p:cNvGrpSpPr/>
            <p:nvPr/>
          </p:nvGrpSpPr>
          <p:grpSpPr>
            <a:xfrm>
              <a:off x="4262468" y="1072263"/>
              <a:ext cx="3609261" cy="0"/>
              <a:chOff x="4260861" y="1078995"/>
              <a:chExt cx="3609261" cy="0"/>
            </a:xfrm>
          </p:grpSpPr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1B5F714B-A6A3-AC66-460A-9ADD43DA6663}"/>
                  </a:ext>
                </a:extLst>
              </p:cNvPr>
              <p:cNvSpPr/>
              <p:nvPr/>
            </p:nvSpPr>
            <p:spPr>
              <a:xfrm>
                <a:off x="4260861" y="1078995"/>
                <a:ext cx="3609261" cy="0"/>
              </a:xfrm>
              <a:custGeom>
                <a:avLst/>
                <a:gdLst>
                  <a:gd name="connsiteX0" fmla="*/ 0 w 3609261"/>
                  <a:gd name="connsiteY0" fmla="*/ 0 h 0"/>
                  <a:gd name="connsiteX1" fmla="*/ 3609261 w 3609261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09261">
                    <a:moveTo>
                      <a:pt x="0" y="0"/>
                    </a:moveTo>
                    <a:lnTo>
                      <a:pt x="3609261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47D3DC64-5CDC-4F72-6425-379EB828D20D}"/>
                  </a:ext>
                </a:extLst>
              </p:cNvPr>
              <p:cNvSpPr/>
              <p:nvPr/>
            </p:nvSpPr>
            <p:spPr>
              <a:xfrm>
                <a:off x="4711603" y="1078995"/>
                <a:ext cx="3158519" cy="0"/>
              </a:xfrm>
              <a:custGeom>
                <a:avLst/>
                <a:gdLst>
                  <a:gd name="connsiteX0" fmla="*/ 0 w 3158519"/>
                  <a:gd name="connsiteY0" fmla="*/ 0 h 0"/>
                  <a:gd name="connsiteX1" fmla="*/ 3158519 w 3158519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8519">
                    <a:moveTo>
                      <a:pt x="0" y="0"/>
                    </a:moveTo>
                    <a:lnTo>
                      <a:pt x="3158519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845ACD9-73C6-C2E0-95D3-4C773224720F}"/>
                </a:ext>
              </a:extLst>
            </p:cNvPr>
            <p:cNvGrpSpPr/>
            <p:nvPr/>
          </p:nvGrpSpPr>
          <p:grpSpPr>
            <a:xfrm>
              <a:off x="4262468" y="1121309"/>
              <a:ext cx="3597178" cy="0"/>
              <a:chOff x="4255494" y="1127056"/>
              <a:chExt cx="3597178" cy="0"/>
            </a:xfrm>
          </p:grpSpPr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476EA942-6ACF-405D-A067-1EDC6B7B1593}"/>
                  </a:ext>
                </a:extLst>
              </p:cNvPr>
              <p:cNvSpPr/>
              <p:nvPr/>
            </p:nvSpPr>
            <p:spPr>
              <a:xfrm>
                <a:off x="4255494" y="1127056"/>
                <a:ext cx="3597178" cy="0"/>
              </a:xfrm>
              <a:custGeom>
                <a:avLst/>
                <a:gdLst>
                  <a:gd name="connsiteX0" fmla="*/ 0 w 3597178"/>
                  <a:gd name="connsiteY0" fmla="*/ 0 h 0"/>
                  <a:gd name="connsiteX1" fmla="*/ 3597178 w 35971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97178">
                    <a:moveTo>
                      <a:pt x="0" y="0"/>
                    </a:moveTo>
                    <a:lnTo>
                      <a:pt x="3597178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25299B40-AC51-1EB4-4862-A443C936BD5F}"/>
                  </a:ext>
                </a:extLst>
              </p:cNvPr>
              <p:cNvSpPr/>
              <p:nvPr/>
            </p:nvSpPr>
            <p:spPr>
              <a:xfrm>
                <a:off x="4704623" y="1127056"/>
                <a:ext cx="3148049" cy="0"/>
              </a:xfrm>
              <a:custGeom>
                <a:avLst/>
                <a:gdLst>
                  <a:gd name="connsiteX0" fmla="*/ 0 w 3148049"/>
                  <a:gd name="connsiteY0" fmla="*/ 0 h 0"/>
                  <a:gd name="connsiteX1" fmla="*/ 3148049 w 3148049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8049">
                    <a:moveTo>
                      <a:pt x="0" y="0"/>
                    </a:moveTo>
                    <a:lnTo>
                      <a:pt x="3148049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6316D3B-0D29-CD69-ED14-5D3260AE7D54}"/>
                </a:ext>
              </a:extLst>
            </p:cNvPr>
            <p:cNvGrpSpPr/>
            <p:nvPr/>
          </p:nvGrpSpPr>
          <p:grpSpPr>
            <a:xfrm>
              <a:off x="4262468" y="1170355"/>
              <a:ext cx="3186000" cy="0"/>
              <a:chOff x="4245715" y="1176194"/>
              <a:chExt cx="3186000" cy="0"/>
            </a:xfrm>
          </p:grpSpPr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33605AE9-DB96-FAB5-6C6B-A575A0BBA2EF}"/>
                  </a:ext>
                </a:extLst>
              </p:cNvPr>
              <p:cNvSpPr/>
              <p:nvPr/>
            </p:nvSpPr>
            <p:spPr>
              <a:xfrm>
                <a:off x="4245715" y="1176194"/>
                <a:ext cx="3186000" cy="0"/>
              </a:xfrm>
              <a:custGeom>
                <a:avLst/>
                <a:gdLst>
                  <a:gd name="connsiteX0" fmla="*/ 0 w 3166161"/>
                  <a:gd name="connsiteY0" fmla="*/ 0 h 0"/>
                  <a:gd name="connsiteX1" fmla="*/ 3166161 w 3166161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66161">
                    <a:moveTo>
                      <a:pt x="0" y="0"/>
                    </a:moveTo>
                    <a:lnTo>
                      <a:pt x="3166161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13384BD6-5114-05DA-23A7-D93342EE9DC8}"/>
                  </a:ext>
                </a:extLst>
              </p:cNvPr>
              <p:cNvSpPr/>
              <p:nvPr/>
            </p:nvSpPr>
            <p:spPr>
              <a:xfrm>
                <a:off x="4747847" y="1176194"/>
                <a:ext cx="2683868" cy="0"/>
              </a:xfrm>
              <a:custGeom>
                <a:avLst/>
                <a:gdLst>
                  <a:gd name="connsiteX0" fmla="*/ 0 w 2683868"/>
                  <a:gd name="connsiteY0" fmla="*/ 0 h 0"/>
                  <a:gd name="connsiteX1" fmla="*/ 2683868 w 268386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83868">
                    <a:moveTo>
                      <a:pt x="0" y="0"/>
                    </a:moveTo>
                    <a:lnTo>
                      <a:pt x="2683868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B952CBF-E00F-A479-9628-9D7466A0E1F4}"/>
                </a:ext>
              </a:extLst>
            </p:cNvPr>
            <p:cNvGrpSpPr/>
            <p:nvPr/>
          </p:nvGrpSpPr>
          <p:grpSpPr>
            <a:xfrm>
              <a:off x="4262468" y="1219401"/>
              <a:ext cx="3146020" cy="0"/>
              <a:chOff x="4245716" y="1223049"/>
              <a:chExt cx="3146020" cy="0"/>
            </a:xfrm>
          </p:grpSpPr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0C783EE2-6C3D-5F11-10E0-2D487626102A}"/>
                  </a:ext>
                </a:extLst>
              </p:cNvPr>
              <p:cNvSpPr/>
              <p:nvPr/>
            </p:nvSpPr>
            <p:spPr>
              <a:xfrm>
                <a:off x="4245716" y="1223049"/>
                <a:ext cx="3146020" cy="0"/>
              </a:xfrm>
              <a:custGeom>
                <a:avLst/>
                <a:gdLst>
                  <a:gd name="connsiteX0" fmla="*/ 0 w 3146020"/>
                  <a:gd name="connsiteY0" fmla="*/ 0 h 0"/>
                  <a:gd name="connsiteX1" fmla="*/ 3146020 w 314602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6020">
                    <a:moveTo>
                      <a:pt x="0" y="0"/>
                    </a:moveTo>
                    <a:lnTo>
                      <a:pt x="3146020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2294D477-4477-37FF-07D8-D5F2EA385BAB}"/>
                  </a:ext>
                </a:extLst>
              </p:cNvPr>
              <p:cNvSpPr/>
              <p:nvPr/>
            </p:nvSpPr>
            <p:spPr>
              <a:xfrm>
                <a:off x="5608307" y="1223049"/>
                <a:ext cx="1783429" cy="0"/>
              </a:xfrm>
              <a:custGeom>
                <a:avLst/>
                <a:gdLst>
                  <a:gd name="connsiteX0" fmla="*/ 0 w 1783429"/>
                  <a:gd name="connsiteY0" fmla="*/ 0 h 0"/>
                  <a:gd name="connsiteX1" fmla="*/ 1783429 w 1783429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83429">
                    <a:moveTo>
                      <a:pt x="0" y="0"/>
                    </a:moveTo>
                    <a:lnTo>
                      <a:pt x="1783429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82C494A-BA39-11C0-80A3-07DD1DE674D6}"/>
                </a:ext>
              </a:extLst>
            </p:cNvPr>
            <p:cNvGrpSpPr/>
            <p:nvPr/>
          </p:nvGrpSpPr>
          <p:grpSpPr>
            <a:xfrm>
              <a:off x="4262468" y="1268447"/>
              <a:ext cx="2804400" cy="0"/>
              <a:chOff x="4253773" y="1275138"/>
              <a:chExt cx="2804400" cy="0"/>
            </a:xfrm>
          </p:grpSpPr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48B52CEF-CF01-838D-4883-318641E7F69A}"/>
                  </a:ext>
                </a:extLst>
              </p:cNvPr>
              <p:cNvSpPr/>
              <p:nvPr/>
            </p:nvSpPr>
            <p:spPr>
              <a:xfrm>
                <a:off x="4253773" y="1275138"/>
                <a:ext cx="2804400" cy="0"/>
              </a:xfrm>
              <a:custGeom>
                <a:avLst/>
                <a:gdLst>
                  <a:gd name="connsiteX0" fmla="*/ 0 w 2787510"/>
                  <a:gd name="connsiteY0" fmla="*/ 0 h 0"/>
                  <a:gd name="connsiteX1" fmla="*/ 2787510 w 278751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87510">
                    <a:moveTo>
                      <a:pt x="0" y="0"/>
                    </a:moveTo>
                    <a:lnTo>
                      <a:pt x="2787510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3473C0AF-1D8B-0C0E-4FEF-198AE207E91E}"/>
                  </a:ext>
                </a:extLst>
              </p:cNvPr>
              <p:cNvSpPr/>
              <p:nvPr/>
            </p:nvSpPr>
            <p:spPr>
              <a:xfrm>
                <a:off x="4712842" y="1275138"/>
                <a:ext cx="2345331" cy="0"/>
              </a:xfrm>
              <a:custGeom>
                <a:avLst/>
                <a:gdLst>
                  <a:gd name="connsiteX0" fmla="*/ 0 w 2345331"/>
                  <a:gd name="connsiteY0" fmla="*/ 0 h 0"/>
                  <a:gd name="connsiteX1" fmla="*/ 2345331 w 2345331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45331">
                    <a:moveTo>
                      <a:pt x="0" y="0"/>
                    </a:moveTo>
                    <a:lnTo>
                      <a:pt x="2345331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92CF6B9-B93E-51CE-4FDE-364BF6C6C8C7}"/>
                </a:ext>
              </a:extLst>
            </p:cNvPr>
            <p:cNvGrpSpPr/>
            <p:nvPr/>
          </p:nvGrpSpPr>
          <p:grpSpPr>
            <a:xfrm>
              <a:off x="4262468" y="1317493"/>
              <a:ext cx="2706946" cy="0"/>
              <a:chOff x="4253773" y="1312461"/>
              <a:chExt cx="2706946" cy="0"/>
            </a:xfrm>
          </p:grpSpPr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8E534F22-3CD7-DA6B-DEF8-35A392B2BC9F}"/>
                  </a:ext>
                </a:extLst>
              </p:cNvPr>
              <p:cNvSpPr/>
              <p:nvPr/>
            </p:nvSpPr>
            <p:spPr>
              <a:xfrm>
                <a:off x="4253773" y="1312461"/>
                <a:ext cx="2706946" cy="0"/>
              </a:xfrm>
              <a:custGeom>
                <a:avLst/>
                <a:gdLst>
                  <a:gd name="connsiteX0" fmla="*/ 0 w 2706946"/>
                  <a:gd name="connsiteY0" fmla="*/ 0 h 0"/>
                  <a:gd name="connsiteX1" fmla="*/ 2706946 w 2706946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06946">
                    <a:moveTo>
                      <a:pt x="0" y="0"/>
                    </a:moveTo>
                    <a:lnTo>
                      <a:pt x="2706946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A6566A4D-439A-D8CA-B9C4-E0D1DFDFAFB6}"/>
                  </a:ext>
                </a:extLst>
              </p:cNvPr>
              <p:cNvSpPr/>
              <p:nvPr/>
            </p:nvSpPr>
            <p:spPr>
              <a:xfrm>
                <a:off x="4713110" y="1312461"/>
                <a:ext cx="2247609" cy="0"/>
              </a:xfrm>
              <a:custGeom>
                <a:avLst/>
                <a:gdLst>
                  <a:gd name="connsiteX0" fmla="*/ 0 w 2247609"/>
                  <a:gd name="connsiteY0" fmla="*/ 0 h 0"/>
                  <a:gd name="connsiteX1" fmla="*/ 2247609 w 2247609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47609">
                    <a:moveTo>
                      <a:pt x="0" y="0"/>
                    </a:moveTo>
                    <a:lnTo>
                      <a:pt x="2247609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2D83770-1575-1E74-09A9-E26F3C91462B}"/>
                </a:ext>
              </a:extLst>
            </p:cNvPr>
            <p:cNvGrpSpPr/>
            <p:nvPr/>
          </p:nvGrpSpPr>
          <p:grpSpPr>
            <a:xfrm>
              <a:off x="4262468" y="1366539"/>
              <a:ext cx="2243704" cy="0"/>
              <a:chOff x="4251328" y="1365089"/>
              <a:chExt cx="2243704" cy="0"/>
            </a:xfrm>
          </p:grpSpPr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E8CDCB4A-AB8E-6A0C-63D4-EFC41ADCCB34}"/>
                  </a:ext>
                </a:extLst>
              </p:cNvPr>
              <p:cNvSpPr/>
              <p:nvPr/>
            </p:nvSpPr>
            <p:spPr>
              <a:xfrm>
                <a:off x="4251328" y="1365089"/>
                <a:ext cx="2243704" cy="0"/>
              </a:xfrm>
              <a:custGeom>
                <a:avLst/>
                <a:gdLst>
                  <a:gd name="connsiteX0" fmla="*/ 0 w 2243704"/>
                  <a:gd name="connsiteY0" fmla="*/ 0 h 0"/>
                  <a:gd name="connsiteX1" fmla="*/ 2243704 w 2243704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43704">
                    <a:moveTo>
                      <a:pt x="0" y="0"/>
                    </a:moveTo>
                    <a:lnTo>
                      <a:pt x="2243704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3BC7F398-8B51-F435-CD70-F2DB98AE11EF}"/>
                  </a:ext>
                </a:extLst>
              </p:cNvPr>
              <p:cNvSpPr/>
              <p:nvPr/>
            </p:nvSpPr>
            <p:spPr>
              <a:xfrm>
                <a:off x="4711603" y="1365089"/>
                <a:ext cx="1783429" cy="0"/>
              </a:xfrm>
              <a:custGeom>
                <a:avLst/>
                <a:gdLst>
                  <a:gd name="connsiteX0" fmla="*/ 0 w 1783429"/>
                  <a:gd name="connsiteY0" fmla="*/ 0 h 0"/>
                  <a:gd name="connsiteX1" fmla="*/ 1783429 w 1783429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83429">
                    <a:moveTo>
                      <a:pt x="0" y="0"/>
                    </a:moveTo>
                    <a:lnTo>
                      <a:pt x="1783429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4D7BED6-655B-8E56-539D-04636D67B6C8}"/>
                </a:ext>
              </a:extLst>
            </p:cNvPr>
            <p:cNvGrpSpPr/>
            <p:nvPr/>
          </p:nvGrpSpPr>
          <p:grpSpPr>
            <a:xfrm>
              <a:off x="4262468" y="1415585"/>
              <a:ext cx="1800603" cy="0"/>
              <a:chOff x="4254679" y="1419192"/>
              <a:chExt cx="1800603" cy="0"/>
            </a:xfrm>
          </p:grpSpPr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3C9B1850-6B99-9A65-F69F-5DA2B966BF24}"/>
                  </a:ext>
                </a:extLst>
              </p:cNvPr>
              <p:cNvSpPr/>
              <p:nvPr/>
            </p:nvSpPr>
            <p:spPr>
              <a:xfrm>
                <a:off x="4254679" y="1419192"/>
                <a:ext cx="1800603" cy="0"/>
              </a:xfrm>
              <a:custGeom>
                <a:avLst/>
                <a:gdLst>
                  <a:gd name="connsiteX0" fmla="*/ 0 w 1800603"/>
                  <a:gd name="connsiteY0" fmla="*/ 0 h 0"/>
                  <a:gd name="connsiteX1" fmla="*/ 1800603 w 1800603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0603">
                    <a:moveTo>
                      <a:pt x="0" y="0"/>
                    </a:moveTo>
                    <a:lnTo>
                      <a:pt x="1800603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82BB887D-174B-8B32-0875-076F5F0A4C72}"/>
                  </a:ext>
                </a:extLst>
              </p:cNvPr>
              <p:cNvSpPr/>
              <p:nvPr/>
            </p:nvSpPr>
            <p:spPr>
              <a:xfrm>
                <a:off x="4711603" y="1419192"/>
                <a:ext cx="1343679" cy="0"/>
              </a:xfrm>
              <a:custGeom>
                <a:avLst/>
                <a:gdLst>
                  <a:gd name="connsiteX0" fmla="*/ 0 w 1343679"/>
                  <a:gd name="connsiteY0" fmla="*/ 0 h 0"/>
                  <a:gd name="connsiteX1" fmla="*/ 1343679 w 1343679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3679">
                    <a:moveTo>
                      <a:pt x="0" y="0"/>
                    </a:moveTo>
                    <a:lnTo>
                      <a:pt x="1343679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ED3B022-E9BA-CD9B-809B-FF4AE2D713AB}"/>
                </a:ext>
              </a:extLst>
            </p:cNvPr>
            <p:cNvGrpSpPr/>
            <p:nvPr/>
          </p:nvGrpSpPr>
          <p:grpSpPr>
            <a:xfrm>
              <a:off x="4262468" y="1464631"/>
              <a:ext cx="1800603" cy="0"/>
              <a:chOff x="4249744" y="1467792"/>
              <a:chExt cx="1800603" cy="0"/>
            </a:xfrm>
          </p:grpSpPr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27CD72A5-8003-AF2D-E9AA-C49D862DA5D4}"/>
                  </a:ext>
                </a:extLst>
              </p:cNvPr>
              <p:cNvSpPr/>
              <p:nvPr/>
            </p:nvSpPr>
            <p:spPr>
              <a:xfrm>
                <a:off x="4249744" y="1467792"/>
                <a:ext cx="1800603" cy="0"/>
              </a:xfrm>
              <a:custGeom>
                <a:avLst/>
                <a:gdLst>
                  <a:gd name="connsiteX0" fmla="*/ 0 w 1800603"/>
                  <a:gd name="connsiteY0" fmla="*/ 0 h 0"/>
                  <a:gd name="connsiteX1" fmla="*/ 1800603 w 1800603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0603">
                    <a:moveTo>
                      <a:pt x="0" y="0"/>
                    </a:moveTo>
                    <a:lnTo>
                      <a:pt x="1800603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A2B805F2-7C11-C208-0A96-CDF1FE24EA52}"/>
                  </a:ext>
                </a:extLst>
              </p:cNvPr>
              <p:cNvSpPr/>
              <p:nvPr/>
            </p:nvSpPr>
            <p:spPr>
              <a:xfrm>
                <a:off x="4720628" y="1467792"/>
                <a:ext cx="1329719" cy="0"/>
              </a:xfrm>
              <a:custGeom>
                <a:avLst/>
                <a:gdLst>
                  <a:gd name="connsiteX0" fmla="*/ 0 w 1329719"/>
                  <a:gd name="connsiteY0" fmla="*/ 0 h 0"/>
                  <a:gd name="connsiteX1" fmla="*/ 1329719 w 1329719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9719">
                    <a:moveTo>
                      <a:pt x="0" y="0"/>
                    </a:moveTo>
                    <a:lnTo>
                      <a:pt x="1329719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76632BF-CFAA-2017-C1BA-DA57C5D9B321}"/>
                </a:ext>
              </a:extLst>
            </p:cNvPr>
            <p:cNvGrpSpPr/>
            <p:nvPr/>
          </p:nvGrpSpPr>
          <p:grpSpPr>
            <a:xfrm>
              <a:off x="4262468" y="1562723"/>
              <a:ext cx="1361530" cy="0"/>
              <a:chOff x="4241688" y="1557742"/>
              <a:chExt cx="1361530" cy="0"/>
            </a:xfrm>
          </p:grpSpPr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B1431BFB-CEF1-2415-BFBA-E4AB9ECC31E1}"/>
                  </a:ext>
                </a:extLst>
              </p:cNvPr>
              <p:cNvSpPr/>
              <p:nvPr/>
            </p:nvSpPr>
            <p:spPr>
              <a:xfrm>
                <a:off x="4241688" y="1557742"/>
                <a:ext cx="1361530" cy="0"/>
              </a:xfrm>
              <a:custGeom>
                <a:avLst/>
                <a:gdLst>
                  <a:gd name="connsiteX0" fmla="*/ 0 w 1361530"/>
                  <a:gd name="connsiteY0" fmla="*/ 0 h 0"/>
                  <a:gd name="connsiteX1" fmla="*/ 1361530 w 136153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1530">
                    <a:moveTo>
                      <a:pt x="0" y="0"/>
                    </a:moveTo>
                    <a:lnTo>
                      <a:pt x="1361530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982BB658-852B-3340-C3A9-FE5B2011739C}"/>
                  </a:ext>
                </a:extLst>
              </p:cNvPr>
              <p:cNvSpPr/>
              <p:nvPr/>
            </p:nvSpPr>
            <p:spPr>
              <a:xfrm>
                <a:off x="4716739" y="1557742"/>
                <a:ext cx="886479" cy="0"/>
              </a:xfrm>
              <a:custGeom>
                <a:avLst/>
                <a:gdLst>
                  <a:gd name="connsiteX0" fmla="*/ 0 w 886479"/>
                  <a:gd name="connsiteY0" fmla="*/ 0 h 0"/>
                  <a:gd name="connsiteX1" fmla="*/ 886479 w 886479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6479">
                    <a:moveTo>
                      <a:pt x="0" y="0"/>
                    </a:moveTo>
                    <a:lnTo>
                      <a:pt x="886479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DFDA0E9-E889-5A36-B896-9CA63AAF17FE}"/>
                </a:ext>
              </a:extLst>
            </p:cNvPr>
            <p:cNvGrpSpPr/>
            <p:nvPr/>
          </p:nvGrpSpPr>
          <p:grpSpPr>
            <a:xfrm>
              <a:off x="4262468" y="1611769"/>
              <a:ext cx="1337361" cy="0"/>
              <a:chOff x="4253741" y="1609832"/>
              <a:chExt cx="1337361" cy="0"/>
            </a:xfrm>
          </p:grpSpPr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63A4116B-484A-8F7B-A670-F7583EBDB0F4}"/>
                  </a:ext>
                </a:extLst>
              </p:cNvPr>
              <p:cNvSpPr/>
              <p:nvPr/>
            </p:nvSpPr>
            <p:spPr>
              <a:xfrm>
                <a:off x="4253741" y="1609832"/>
                <a:ext cx="1337361" cy="0"/>
              </a:xfrm>
              <a:custGeom>
                <a:avLst/>
                <a:gdLst>
                  <a:gd name="connsiteX0" fmla="*/ 0 w 1337361"/>
                  <a:gd name="connsiteY0" fmla="*/ 0 h 0"/>
                  <a:gd name="connsiteX1" fmla="*/ 1337361 w 1337361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7361">
                    <a:moveTo>
                      <a:pt x="0" y="0"/>
                    </a:moveTo>
                    <a:lnTo>
                      <a:pt x="1337361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A93B42EC-535C-9EE2-4783-5CACEB55AB1D}"/>
                  </a:ext>
                </a:extLst>
              </p:cNvPr>
              <p:cNvSpPr/>
              <p:nvPr/>
            </p:nvSpPr>
            <p:spPr>
              <a:xfrm>
                <a:off x="4711603" y="1609832"/>
                <a:ext cx="879499" cy="0"/>
              </a:xfrm>
              <a:custGeom>
                <a:avLst/>
                <a:gdLst>
                  <a:gd name="connsiteX0" fmla="*/ 0 w 879499"/>
                  <a:gd name="connsiteY0" fmla="*/ 0 h 0"/>
                  <a:gd name="connsiteX1" fmla="*/ 879499 w 879499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9499">
                    <a:moveTo>
                      <a:pt x="0" y="0"/>
                    </a:moveTo>
                    <a:lnTo>
                      <a:pt x="879499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C4EA126-129D-75EB-74D0-5ECD05FB5895}"/>
                </a:ext>
              </a:extLst>
            </p:cNvPr>
            <p:cNvGrpSpPr/>
            <p:nvPr/>
          </p:nvGrpSpPr>
          <p:grpSpPr>
            <a:xfrm>
              <a:off x="4262468" y="1660815"/>
              <a:ext cx="1329304" cy="0"/>
              <a:chOff x="4249744" y="1664205"/>
              <a:chExt cx="1329304" cy="0"/>
            </a:xfrm>
          </p:grpSpPr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12DCEA97-ED77-A0EE-C7E6-4EF789D9DCD8}"/>
                  </a:ext>
                </a:extLst>
              </p:cNvPr>
              <p:cNvSpPr/>
              <p:nvPr/>
            </p:nvSpPr>
            <p:spPr>
              <a:xfrm>
                <a:off x="4249744" y="1664205"/>
                <a:ext cx="1329304" cy="0"/>
              </a:xfrm>
              <a:custGeom>
                <a:avLst/>
                <a:gdLst>
                  <a:gd name="connsiteX0" fmla="*/ 0 w 1329304"/>
                  <a:gd name="connsiteY0" fmla="*/ 0 h 0"/>
                  <a:gd name="connsiteX1" fmla="*/ 1329304 w 1329304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9304">
                    <a:moveTo>
                      <a:pt x="0" y="0"/>
                    </a:moveTo>
                    <a:lnTo>
                      <a:pt x="1329304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C3FE4FEF-74B5-FA60-157E-C95E2838B8A1}"/>
                  </a:ext>
                </a:extLst>
              </p:cNvPr>
              <p:cNvSpPr/>
              <p:nvPr/>
            </p:nvSpPr>
            <p:spPr>
              <a:xfrm>
                <a:off x="4713509" y="1664205"/>
                <a:ext cx="865539" cy="0"/>
              </a:xfrm>
              <a:custGeom>
                <a:avLst/>
                <a:gdLst>
                  <a:gd name="connsiteX0" fmla="*/ 0 w 865539"/>
                  <a:gd name="connsiteY0" fmla="*/ 0 h 0"/>
                  <a:gd name="connsiteX1" fmla="*/ 865539 w 865539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5539">
                    <a:moveTo>
                      <a:pt x="0" y="0"/>
                    </a:moveTo>
                    <a:lnTo>
                      <a:pt x="865539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6A1AF08-C762-EC0F-8061-5531443A54E8}"/>
                </a:ext>
              </a:extLst>
            </p:cNvPr>
            <p:cNvGrpSpPr/>
            <p:nvPr/>
          </p:nvGrpSpPr>
          <p:grpSpPr>
            <a:xfrm>
              <a:off x="4262468" y="1758907"/>
              <a:ext cx="914400" cy="0"/>
              <a:chOff x="4247423" y="1754155"/>
              <a:chExt cx="914400" cy="0"/>
            </a:xfrm>
          </p:grpSpPr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EC19DE1A-73DE-07CA-77AE-E3E3688F9E9E}"/>
                  </a:ext>
                </a:extLst>
              </p:cNvPr>
              <p:cNvSpPr/>
              <p:nvPr/>
            </p:nvSpPr>
            <p:spPr>
              <a:xfrm>
                <a:off x="4247423" y="1754155"/>
                <a:ext cx="914400" cy="0"/>
              </a:xfrm>
              <a:custGeom>
                <a:avLst/>
                <a:gdLst>
                  <a:gd name="connsiteX0" fmla="*/ 0 w 914400"/>
                  <a:gd name="connsiteY0" fmla="*/ 0 h 0"/>
                  <a:gd name="connsiteX1" fmla="*/ 914400 w 9144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4400">
                    <a:moveTo>
                      <a:pt x="0" y="0"/>
                    </a:moveTo>
                    <a:lnTo>
                      <a:pt x="914400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E23CD387-536B-4BB4-3BA1-AAB32F6DE281}"/>
                  </a:ext>
                </a:extLst>
              </p:cNvPr>
              <p:cNvSpPr/>
              <p:nvPr/>
            </p:nvSpPr>
            <p:spPr>
              <a:xfrm>
                <a:off x="4819795" y="1754155"/>
                <a:ext cx="342028" cy="0"/>
              </a:xfrm>
              <a:custGeom>
                <a:avLst/>
                <a:gdLst>
                  <a:gd name="connsiteX0" fmla="*/ 0 w 342028"/>
                  <a:gd name="connsiteY0" fmla="*/ 0 h 0"/>
                  <a:gd name="connsiteX1" fmla="*/ 342028 w 34202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2028">
                    <a:moveTo>
                      <a:pt x="0" y="0"/>
                    </a:moveTo>
                    <a:lnTo>
                      <a:pt x="342028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A767E63-6E58-8C6C-C201-7A4A23C1AE8B}"/>
                </a:ext>
              </a:extLst>
            </p:cNvPr>
            <p:cNvGrpSpPr/>
            <p:nvPr/>
          </p:nvGrpSpPr>
          <p:grpSpPr>
            <a:xfrm>
              <a:off x="4262468" y="1807953"/>
              <a:ext cx="696878" cy="0"/>
              <a:chOff x="4262520" y="1807990"/>
              <a:chExt cx="696878" cy="0"/>
            </a:xfrm>
          </p:grpSpPr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7134CCBD-4830-6D0E-EE0C-C895D15A78F0}"/>
                  </a:ext>
                </a:extLst>
              </p:cNvPr>
              <p:cNvSpPr/>
              <p:nvPr/>
            </p:nvSpPr>
            <p:spPr>
              <a:xfrm>
                <a:off x="4262520" y="1807990"/>
                <a:ext cx="696878" cy="0"/>
              </a:xfrm>
              <a:custGeom>
                <a:avLst/>
                <a:gdLst>
                  <a:gd name="connsiteX0" fmla="*/ 0 w 696878"/>
                  <a:gd name="connsiteY0" fmla="*/ 0 h 0"/>
                  <a:gd name="connsiteX1" fmla="*/ 696878 w 6968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878">
                    <a:moveTo>
                      <a:pt x="0" y="0"/>
                    </a:moveTo>
                    <a:lnTo>
                      <a:pt x="696878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30162854-4CA7-A259-83C2-E075980EE994}"/>
                  </a:ext>
                </a:extLst>
              </p:cNvPr>
              <p:cNvSpPr/>
              <p:nvPr/>
            </p:nvSpPr>
            <p:spPr>
              <a:xfrm>
                <a:off x="4927988" y="1807990"/>
                <a:ext cx="31410" cy="0"/>
              </a:xfrm>
              <a:custGeom>
                <a:avLst/>
                <a:gdLst>
                  <a:gd name="connsiteX0" fmla="*/ 0 w 31410"/>
                  <a:gd name="connsiteY0" fmla="*/ 0 h 0"/>
                  <a:gd name="connsiteX1" fmla="*/ 31410 w 3141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10">
                    <a:moveTo>
                      <a:pt x="0" y="0"/>
                    </a:moveTo>
                    <a:lnTo>
                      <a:pt x="31410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EDCC19D-47F7-44E6-553F-0AF4535BAA66}"/>
                </a:ext>
              </a:extLst>
            </p:cNvPr>
            <p:cNvGrpSpPr/>
            <p:nvPr/>
          </p:nvGrpSpPr>
          <p:grpSpPr>
            <a:xfrm>
              <a:off x="4262468" y="1856999"/>
              <a:ext cx="527694" cy="0"/>
              <a:chOff x="4259019" y="1859281"/>
              <a:chExt cx="527694" cy="0"/>
            </a:xfrm>
          </p:grpSpPr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7F27F7F1-9FF9-09DF-AE36-5E34D4A19496}"/>
                  </a:ext>
                </a:extLst>
              </p:cNvPr>
              <p:cNvSpPr/>
              <p:nvPr/>
            </p:nvSpPr>
            <p:spPr>
              <a:xfrm>
                <a:off x="4259019" y="1859281"/>
                <a:ext cx="527694" cy="0"/>
              </a:xfrm>
              <a:custGeom>
                <a:avLst/>
                <a:gdLst>
                  <a:gd name="connsiteX0" fmla="*/ 0 w 527694"/>
                  <a:gd name="connsiteY0" fmla="*/ 0 h 0"/>
                  <a:gd name="connsiteX1" fmla="*/ 527694 w 527694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7694">
                    <a:moveTo>
                      <a:pt x="0" y="0"/>
                    </a:moveTo>
                    <a:lnTo>
                      <a:pt x="527694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D8A31707-95CB-075B-D65B-B8B1A981FBE1}"/>
                  </a:ext>
                </a:extLst>
              </p:cNvPr>
              <p:cNvSpPr/>
              <p:nvPr/>
            </p:nvSpPr>
            <p:spPr>
              <a:xfrm>
                <a:off x="4768713" y="1859281"/>
                <a:ext cx="18000" cy="0"/>
              </a:xfrm>
              <a:custGeom>
                <a:avLst/>
                <a:gdLst>
                  <a:gd name="connsiteX0" fmla="*/ 0 w 31410"/>
                  <a:gd name="connsiteY0" fmla="*/ 0 h 0"/>
                  <a:gd name="connsiteX1" fmla="*/ 31410 w 3141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10">
                    <a:moveTo>
                      <a:pt x="0" y="0"/>
                    </a:moveTo>
                    <a:lnTo>
                      <a:pt x="31410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5560634-E78C-EDD9-9E99-4FA53D8466DA}"/>
                </a:ext>
              </a:extLst>
            </p:cNvPr>
            <p:cNvGrpSpPr/>
            <p:nvPr/>
          </p:nvGrpSpPr>
          <p:grpSpPr>
            <a:xfrm>
              <a:off x="4262468" y="1955091"/>
              <a:ext cx="478502" cy="0"/>
              <a:chOff x="4260868" y="1958813"/>
              <a:chExt cx="478502" cy="0"/>
            </a:xfrm>
          </p:grpSpPr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CCBDCD85-CCA6-071B-5612-56CC2E6C7024}"/>
                  </a:ext>
                </a:extLst>
              </p:cNvPr>
              <p:cNvSpPr/>
              <p:nvPr/>
            </p:nvSpPr>
            <p:spPr>
              <a:xfrm>
                <a:off x="4260868" y="1958813"/>
                <a:ext cx="475327" cy="0"/>
              </a:xfrm>
              <a:custGeom>
                <a:avLst/>
                <a:gdLst>
                  <a:gd name="connsiteX0" fmla="*/ 0 w 475327"/>
                  <a:gd name="connsiteY0" fmla="*/ 0 h 0"/>
                  <a:gd name="connsiteX1" fmla="*/ 475327 w 47532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5327">
                    <a:moveTo>
                      <a:pt x="0" y="0"/>
                    </a:moveTo>
                    <a:lnTo>
                      <a:pt x="475327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E7951A81-279F-B19E-550F-C0D27AA0522F}"/>
                  </a:ext>
                </a:extLst>
              </p:cNvPr>
              <p:cNvSpPr/>
              <p:nvPr/>
            </p:nvSpPr>
            <p:spPr>
              <a:xfrm>
                <a:off x="4721370" y="1958813"/>
                <a:ext cx="18000" cy="0"/>
              </a:xfrm>
              <a:custGeom>
                <a:avLst/>
                <a:gdLst>
                  <a:gd name="connsiteX0" fmla="*/ 0 w 31410"/>
                  <a:gd name="connsiteY0" fmla="*/ 0 h 0"/>
                  <a:gd name="connsiteX1" fmla="*/ 31410 w 3141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10">
                    <a:moveTo>
                      <a:pt x="0" y="0"/>
                    </a:moveTo>
                    <a:lnTo>
                      <a:pt x="31410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7376FB3-E483-FE57-5B15-9AE554594A23}"/>
                </a:ext>
              </a:extLst>
            </p:cNvPr>
            <p:cNvGrpSpPr/>
            <p:nvPr/>
          </p:nvGrpSpPr>
          <p:grpSpPr>
            <a:xfrm>
              <a:off x="4262468" y="2004137"/>
              <a:ext cx="475327" cy="0"/>
              <a:chOff x="4252569" y="2012094"/>
              <a:chExt cx="475327" cy="0"/>
            </a:xfrm>
          </p:grpSpPr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4A50AAB6-0EE0-68C1-F1B7-4CC48308F0C9}"/>
                  </a:ext>
                </a:extLst>
              </p:cNvPr>
              <p:cNvSpPr/>
              <p:nvPr/>
            </p:nvSpPr>
            <p:spPr>
              <a:xfrm>
                <a:off x="4252569" y="2012094"/>
                <a:ext cx="475327" cy="0"/>
              </a:xfrm>
              <a:custGeom>
                <a:avLst/>
                <a:gdLst>
                  <a:gd name="connsiteX0" fmla="*/ 0 w 475327"/>
                  <a:gd name="connsiteY0" fmla="*/ 0 h 0"/>
                  <a:gd name="connsiteX1" fmla="*/ 475327 w 47532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5327">
                    <a:moveTo>
                      <a:pt x="0" y="0"/>
                    </a:moveTo>
                    <a:lnTo>
                      <a:pt x="475327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453A7F68-FA81-BD30-5075-53B798D235DD}"/>
                  </a:ext>
                </a:extLst>
              </p:cNvPr>
              <p:cNvSpPr/>
              <p:nvPr/>
            </p:nvSpPr>
            <p:spPr>
              <a:xfrm>
                <a:off x="4709896" y="2012094"/>
                <a:ext cx="18000" cy="0"/>
              </a:xfrm>
              <a:custGeom>
                <a:avLst/>
                <a:gdLst>
                  <a:gd name="connsiteX0" fmla="*/ 0 w 31410"/>
                  <a:gd name="connsiteY0" fmla="*/ 0 h 0"/>
                  <a:gd name="connsiteX1" fmla="*/ 31410 w 3141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10">
                    <a:moveTo>
                      <a:pt x="0" y="0"/>
                    </a:moveTo>
                    <a:lnTo>
                      <a:pt x="31410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BACF8F6-5E99-821D-B657-C0F50B17CF2E}"/>
                </a:ext>
              </a:extLst>
            </p:cNvPr>
            <p:cNvGrpSpPr/>
            <p:nvPr/>
          </p:nvGrpSpPr>
          <p:grpSpPr>
            <a:xfrm>
              <a:off x="4262468" y="2053183"/>
              <a:ext cx="475327" cy="0"/>
              <a:chOff x="4258743" y="2053228"/>
              <a:chExt cx="475327" cy="0"/>
            </a:xfrm>
          </p:grpSpPr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3AC5DE3C-97CF-9D57-ABD2-A3CFCBFACAB1}"/>
                  </a:ext>
                </a:extLst>
              </p:cNvPr>
              <p:cNvSpPr/>
              <p:nvPr/>
            </p:nvSpPr>
            <p:spPr>
              <a:xfrm>
                <a:off x="4258743" y="2053228"/>
                <a:ext cx="475327" cy="0"/>
              </a:xfrm>
              <a:custGeom>
                <a:avLst/>
                <a:gdLst>
                  <a:gd name="connsiteX0" fmla="*/ 0 w 475327"/>
                  <a:gd name="connsiteY0" fmla="*/ 0 h 0"/>
                  <a:gd name="connsiteX1" fmla="*/ 475327 w 47532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5327">
                    <a:moveTo>
                      <a:pt x="0" y="0"/>
                    </a:moveTo>
                    <a:lnTo>
                      <a:pt x="475327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85FA2C1E-97F5-3DC7-5FBB-9F65843BD1FF}"/>
                  </a:ext>
                </a:extLst>
              </p:cNvPr>
              <p:cNvSpPr/>
              <p:nvPr/>
            </p:nvSpPr>
            <p:spPr>
              <a:xfrm>
                <a:off x="4716070" y="2053228"/>
                <a:ext cx="18000" cy="0"/>
              </a:xfrm>
              <a:custGeom>
                <a:avLst/>
                <a:gdLst>
                  <a:gd name="connsiteX0" fmla="*/ 0 w 31410"/>
                  <a:gd name="connsiteY0" fmla="*/ 0 h 0"/>
                  <a:gd name="connsiteX1" fmla="*/ 31410 w 3141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10">
                    <a:moveTo>
                      <a:pt x="0" y="0"/>
                    </a:moveTo>
                    <a:lnTo>
                      <a:pt x="31410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4652E18-EC1D-58CA-6BEB-45771DFC3290}"/>
                </a:ext>
              </a:extLst>
            </p:cNvPr>
            <p:cNvGrpSpPr/>
            <p:nvPr/>
          </p:nvGrpSpPr>
          <p:grpSpPr>
            <a:xfrm>
              <a:off x="4262468" y="2102229"/>
              <a:ext cx="475327" cy="0"/>
              <a:chOff x="4249743" y="2105633"/>
              <a:chExt cx="475327" cy="0"/>
            </a:xfrm>
          </p:grpSpPr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DA16413A-66BD-60BB-9A2B-5275F2F5EACC}"/>
                  </a:ext>
                </a:extLst>
              </p:cNvPr>
              <p:cNvSpPr/>
              <p:nvPr/>
            </p:nvSpPr>
            <p:spPr>
              <a:xfrm>
                <a:off x="4249743" y="2105633"/>
                <a:ext cx="475327" cy="0"/>
              </a:xfrm>
              <a:custGeom>
                <a:avLst/>
                <a:gdLst>
                  <a:gd name="connsiteX0" fmla="*/ 0 w 475327"/>
                  <a:gd name="connsiteY0" fmla="*/ 0 h 0"/>
                  <a:gd name="connsiteX1" fmla="*/ 475327 w 47532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5327">
                    <a:moveTo>
                      <a:pt x="0" y="0"/>
                    </a:moveTo>
                    <a:lnTo>
                      <a:pt x="475327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332545C3-E210-AE58-82C8-400EAAE432DB}"/>
                  </a:ext>
                </a:extLst>
              </p:cNvPr>
              <p:cNvSpPr/>
              <p:nvPr/>
            </p:nvSpPr>
            <p:spPr>
              <a:xfrm>
                <a:off x="4707070" y="2105633"/>
                <a:ext cx="18000" cy="0"/>
              </a:xfrm>
              <a:custGeom>
                <a:avLst/>
                <a:gdLst>
                  <a:gd name="connsiteX0" fmla="*/ 0 w 31410"/>
                  <a:gd name="connsiteY0" fmla="*/ 0 h 0"/>
                  <a:gd name="connsiteX1" fmla="*/ 31410 w 3141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10">
                    <a:moveTo>
                      <a:pt x="0" y="0"/>
                    </a:moveTo>
                    <a:lnTo>
                      <a:pt x="31410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C70B4B2-E4E6-FF2C-3985-3ED2C63DBF3B}"/>
                </a:ext>
              </a:extLst>
            </p:cNvPr>
            <p:cNvGrpSpPr/>
            <p:nvPr/>
          </p:nvGrpSpPr>
          <p:grpSpPr>
            <a:xfrm>
              <a:off x="4262468" y="1906045"/>
              <a:ext cx="499496" cy="0"/>
              <a:chOff x="4265118" y="1909364"/>
              <a:chExt cx="499496" cy="0"/>
            </a:xfrm>
          </p:grpSpPr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EAC9C57C-06B3-ED78-2318-0D7B460525DA}"/>
                  </a:ext>
                </a:extLst>
              </p:cNvPr>
              <p:cNvSpPr/>
              <p:nvPr/>
            </p:nvSpPr>
            <p:spPr>
              <a:xfrm>
                <a:off x="4265118" y="1909364"/>
                <a:ext cx="499496" cy="0"/>
              </a:xfrm>
              <a:custGeom>
                <a:avLst/>
                <a:gdLst>
                  <a:gd name="connsiteX0" fmla="*/ 0 w 499496"/>
                  <a:gd name="connsiteY0" fmla="*/ 0 h 0"/>
                  <a:gd name="connsiteX1" fmla="*/ 499496 w 499496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496">
                    <a:moveTo>
                      <a:pt x="0" y="0"/>
                    </a:moveTo>
                    <a:lnTo>
                      <a:pt x="499496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010D2AF0-1CA8-A64B-D1EE-67417D21323F}"/>
                  </a:ext>
                </a:extLst>
              </p:cNvPr>
              <p:cNvSpPr/>
              <p:nvPr/>
            </p:nvSpPr>
            <p:spPr>
              <a:xfrm>
                <a:off x="4743014" y="1909364"/>
                <a:ext cx="21600" cy="0"/>
              </a:xfrm>
              <a:custGeom>
                <a:avLst/>
                <a:gdLst>
                  <a:gd name="connsiteX0" fmla="*/ 0 w 31410"/>
                  <a:gd name="connsiteY0" fmla="*/ 0 h 0"/>
                  <a:gd name="connsiteX1" fmla="*/ 31410 w 3141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10">
                    <a:moveTo>
                      <a:pt x="0" y="0"/>
                    </a:moveTo>
                    <a:lnTo>
                      <a:pt x="31410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621B040-9D13-762F-51F7-42ECF37EA7E9}"/>
                </a:ext>
              </a:extLst>
            </p:cNvPr>
            <p:cNvGrpSpPr/>
            <p:nvPr/>
          </p:nvGrpSpPr>
          <p:grpSpPr>
            <a:xfrm>
              <a:off x="4262468" y="1513677"/>
              <a:ext cx="1820744" cy="0"/>
              <a:chOff x="4262459" y="1516392"/>
              <a:chExt cx="1820744" cy="0"/>
            </a:xfrm>
          </p:grpSpPr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99167A69-33E6-E40F-51FE-405C049D50DD}"/>
                  </a:ext>
                </a:extLst>
              </p:cNvPr>
              <p:cNvSpPr/>
              <p:nvPr/>
            </p:nvSpPr>
            <p:spPr>
              <a:xfrm>
                <a:off x="4262459" y="1516392"/>
                <a:ext cx="1820744" cy="0"/>
              </a:xfrm>
              <a:custGeom>
                <a:avLst/>
                <a:gdLst>
                  <a:gd name="connsiteX0" fmla="*/ 0 w 1820744"/>
                  <a:gd name="connsiteY0" fmla="*/ 0 h 0"/>
                  <a:gd name="connsiteX1" fmla="*/ 1820744 w 1820744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20744">
                    <a:moveTo>
                      <a:pt x="0" y="0"/>
                    </a:moveTo>
                    <a:lnTo>
                      <a:pt x="1820744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292E9A80-624B-082B-FE8F-B645795374AA}"/>
                  </a:ext>
                </a:extLst>
              </p:cNvPr>
              <p:cNvSpPr/>
              <p:nvPr/>
            </p:nvSpPr>
            <p:spPr>
              <a:xfrm>
                <a:off x="4704623" y="1516392"/>
                <a:ext cx="1378580" cy="0"/>
              </a:xfrm>
              <a:custGeom>
                <a:avLst/>
                <a:gdLst>
                  <a:gd name="connsiteX0" fmla="*/ 0 w 1378580"/>
                  <a:gd name="connsiteY0" fmla="*/ 0 h 0"/>
                  <a:gd name="connsiteX1" fmla="*/ 1378580 w 137858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78580">
                    <a:moveTo>
                      <a:pt x="0" y="0"/>
                    </a:moveTo>
                    <a:lnTo>
                      <a:pt x="1378580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3407BA51-B683-1E35-FAB7-EE26B12CFB3F}"/>
                  </a:ext>
                </a:extLst>
              </p:cNvPr>
              <p:cNvSpPr/>
              <p:nvPr/>
            </p:nvSpPr>
            <p:spPr>
              <a:xfrm>
                <a:off x="6051792" y="1516392"/>
                <a:ext cx="31411" cy="0"/>
              </a:xfrm>
              <a:custGeom>
                <a:avLst/>
                <a:gdLst>
                  <a:gd name="connsiteX0" fmla="*/ 0 w 31411"/>
                  <a:gd name="connsiteY0" fmla="*/ 0 h 0"/>
                  <a:gd name="connsiteX1" fmla="*/ 31411 w 31411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11">
                    <a:moveTo>
                      <a:pt x="0" y="0"/>
                    </a:moveTo>
                    <a:lnTo>
                      <a:pt x="31411" y="0"/>
                    </a:lnTo>
                  </a:path>
                </a:pathLst>
              </a:custGeom>
              <a:noFill/>
              <a:ln w="349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3E754DD-6449-AE69-C13D-09782B6477D5}"/>
                </a:ext>
              </a:extLst>
            </p:cNvPr>
            <p:cNvGrpSpPr/>
            <p:nvPr/>
          </p:nvGrpSpPr>
          <p:grpSpPr>
            <a:xfrm>
              <a:off x="4262468" y="1709861"/>
              <a:ext cx="1011077" cy="0"/>
              <a:chOff x="4257193" y="1707764"/>
              <a:chExt cx="1011077" cy="0"/>
            </a:xfrm>
          </p:grpSpPr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78D9B05B-DB54-43C1-C16B-E55FDAA6FD9D}"/>
                  </a:ext>
                </a:extLst>
              </p:cNvPr>
              <p:cNvSpPr/>
              <p:nvPr/>
            </p:nvSpPr>
            <p:spPr>
              <a:xfrm>
                <a:off x="4257193" y="1707764"/>
                <a:ext cx="1011077" cy="0"/>
              </a:xfrm>
              <a:custGeom>
                <a:avLst/>
                <a:gdLst>
                  <a:gd name="connsiteX0" fmla="*/ 0 w 1011077"/>
                  <a:gd name="connsiteY0" fmla="*/ 0 h 0"/>
                  <a:gd name="connsiteX1" fmla="*/ 1011077 w 101107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077">
                    <a:moveTo>
                      <a:pt x="0" y="0"/>
                    </a:moveTo>
                    <a:lnTo>
                      <a:pt x="1011077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1FB2F71D-9D9E-F4D9-3CF4-3DCB1B237D82}"/>
                  </a:ext>
                </a:extLst>
              </p:cNvPr>
              <p:cNvSpPr/>
              <p:nvPr/>
            </p:nvSpPr>
            <p:spPr>
              <a:xfrm>
                <a:off x="4811070" y="1707764"/>
                <a:ext cx="457200" cy="0"/>
              </a:xfrm>
              <a:custGeom>
                <a:avLst/>
                <a:gdLst>
                  <a:gd name="connsiteX0" fmla="*/ 0 w 457200"/>
                  <a:gd name="connsiteY0" fmla="*/ 0 h 0"/>
                  <a:gd name="connsiteX1" fmla="*/ 457200 w 4572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7200">
                    <a:moveTo>
                      <a:pt x="0" y="0"/>
                    </a:moveTo>
                    <a:lnTo>
                      <a:pt x="457200" y="0"/>
                    </a:ln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3C6262D5-DC48-33E1-778A-701306A23E92}"/>
                  </a:ext>
                </a:extLst>
              </p:cNvPr>
              <p:cNvSpPr/>
              <p:nvPr/>
            </p:nvSpPr>
            <p:spPr>
              <a:xfrm>
                <a:off x="5236859" y="1707764"/>
                <a:ext cx="31411" cy="0"/>
              </a:xfrm>
              <a:custGeom>
                <a:avLst/>
                <a:gdLst>
                  <a:gd name="connsiteX0" fmla="*/ 0 w 31411"/>
                  <a:gd name="connsiteY0" fmla="*/ 0 h 0"/>
                  <a:gd name="connsiteX1" fmla="*/ 31411 w 31411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11">
                    <a:moveTo>
                      <a:pt x="0" y="0"/>
                    </a:moveTo>
                    <a:lnTo>
                      <a:pt x="31411" y="0"/>
                    </a:lnTo>
                  </a:path>
                </a:pathLst>
              </a:custGeom>
              <a:noFill/>
              <a:ln w="349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6BA0F8B-8E1E-470D-6511-C5A05FD40D37}"/>
                </a:ext>
              </a:extLst>
            </p:cNvPr>
            <p:cNvGrpSpPr/>
            <p:nvPr/>
          </p:nvGrpSpPr>
          <p:grpSpPr>
            <a:xfrm>
              <a:off x="4262468" y="2151275"/>
              <a:ext cx="910372" cy="0"/>
              <a:chOff x="4258431" y="2155084"/>
              <a:chExt cx="910372" cy="0"/>
            </a:xfrm>
          </p:grpSpPr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18385249-D1C1-CB24-12E9-633184473C40}"/>
                  </a:ext>
                </a:extLst>
              </p:cNvPr>
              <p:cNvSpPr/>
              <p:nvPr/>
            </p:nvSpPr>
            <p:spPr>
              <a:xfrm>
                <a:off x="4258431" y="2155084"/>
                <a:ext cx="910372" cy="0"/>
              </a:xfrm>
              <a:custGeom>
                <a:avLst/>
                <a:gdLst>
                  <a:gd name="connsiteX0" fmla="*/ 0 w 910372"/>
                  <a:gd name="connsiteY0" fmla="*/ 0 h 0"/>
                  <a:gd name="connsiteX1" fmla="*/ 910372 w 91037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0372">
                    <a:moveTo>
                      <a:pt x="0" y="0"/>
                    </a:moveTo>
                    <a:lnTo>
                      <a:pt x="910372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351B5F25-D2CF-B4E8-3CC3-D53C133CFDDC}"/>
                  </a:ext>
                </a:extLst>
              </p:cNvPr>
              <p:cNvSpPr/>
              <p:nvPr/>
            </p:nvSpPr>
            <p:spPr>
              <a:xfrm>
                <a:off x="5137392" y="2155084"/>
                <a:ext cx="31411" cy="0"/>
              </a:xfrm>
              <a:custGeom>
                <a:avLst/>
                <a:gdLst>
                  <a:gd name="connsiteX0" fmla="*/ 0 w 31411"/>
                  <a:gd name="connsiteY0" fmla="*/ 0 h 0"/>
                  <a:gd name="connsiteX1" fmla="*/ 31411 w 31411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11">
                    <a:moveTo>
                      <a:pt x="0" y="0"/>
                    </a:moveTo>
                    <a:lnTo>
                      <a:pt x="31411" y="0"/>
                    </a:lnTo>
                  </a:path>
                </a:pathLst>
              </a:custGeom>
              <a:noFill/>
              <a:ln w="349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31A53EF-55CC-B58A-E03E-A7A3C0399F85}"/>
                </a:ext>
              </a:extLst>
            </p:cNvPr>
            <p:cNvGrpSpPr/>
            <p:nvPr/>
          </p:nvGrpSpPr>
          <p:grpSpPr>
            <a:xfrm>
              <a:off x="4262468" y="2200321"/>
              <a:ext cx="672709" cy="0"/>
              <a:chOff x="4265449" y="2199666"/>
              <a:chExt cx="672709" cy="0"/>
            </a:xfrm>
          </p:grpSpPr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7CC870F6-7711-BDC3-3956-A8EED619D0C1}"/>
                  </a:ext>
                </a:extLst>
              </p:cNvPr>
              <p:cNvSpPr/>
              <p:nvPr/>
            </p:nvSpPr>
            <p:spPr>
              <a:xfrm>
                <a:off x="4265449" y="2199666"/>
                <a:ext cx="672709" cy="0"/>
              </a:xfrm>
              <a:custGeom>
                <a:avLst/>
                <a:gdLst>
                  <a:gd name="connsiteX0" fmla="*/ 0 w 672709"/>
                  <a:gd name="connsiteY0" fmla="*/ 0 h 0"/>
                  <a:gd name="connsiteX1" fmla="*/ 672709 w 672709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72709">
                    <a:moveTo>
                      <a:pt x="0" y="0"/>
                    </a:moveTo>
                    <a:lnTo>
                      <a:pt x="672709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63C6AE4E-9259-FDAC-E19B-5787EA66693F}"/>
                  </a:ext>
                </a:extLst>
              </p:cNvPr>
              <p:cNvSpPr/>
              <p:nvPr/>
            </p:nvSpPr>
            <p:spPr>
              <a:xfrm>
                <a:off x="4906747" y="2199666"/>
                <a:ext cx="31411" cy="0"/>
              </a:xfrm>
              <a:custGeom>
                <a:avLst/>
                <a:gdLst>
                  <a:gd name="connsiteX0" fmla="*/ 0 w 31411"/>
                  <a:gd name="connsiteY0" fmla="*/ 0 h 0"/>
                  <a:gd name="connsiteX1" fmla="*/ 31411 w 31411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11">
                    <a:moveTo>
                      <a:pt x="0" y="0"/>
                    </a:moveTo>
                    <a:lnTo>
                      <a:pt x="31411" y="0"/>
                    </a:lnTo>
                  </a:path>
                </a:pathLst>
              </a:custGeom>
              <a:noFill/>
              <a:ln w="349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98CB2A7-232D-E5AC-A7A6-0EA1ABD249CF}"/>
                </a:ext>
              </a:extLst>
            </p:cNvPr>
            <p:cNvGrpSpPr/>
            <p:nvPr/>
          </p:nvGrpSpPr>
          <p:grpSpPr>
            <a:xfrm>
              <a:off x="4262468" y="2249367"/>
              <a:ext cx="487412" cy="0"/>
              <a:chOff x="4253895" y="2247207"/>
              <a:chExt cx="487412" cy="0"/>
            </a:xfrm>
          </p:grpSpPr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1AFA6353-B847-E349-DD36-9041D7260461}"/>
                  </a:ext>
                </a:extLst>
              </p:cNvPr>
              <p:cNvSpPr/>
              <p:nvPr/>
            </p:nvSpPr>
            <p:spPr>
              <a:xfrm>
                <a:off x="4253895" y="2247207"/>
                <a:ext cx="487412" cy="0"/>
              </a:xfrm>
              <a:custGeom>
                <a:avLst/>
                <a:gdLst>
                  <a:gd name="connsiteX0" fmla="*/ 0 w 487412"/>
                  <a:gd name="connsiteY0" fmla="*/ 0 h 0"/>
                  <a:gd name="connsiteX1" fmla="*/ 487412 w 48741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7412">
                    <a:moveTo>
                      <a:pt x="0" y="0"/>
                    </a:moveTo>
                    <a:lnTo>
                      <a:pt x="487412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4CAAC7AE-7950-8FAB-4A2E-42A8A69F2B88}"/>
                  </a:ext>
                </a:extLst>
              </p:cNvPr>
              <p:cNvSpPr/>
              <p:nvPr/>
            </p:nvSpPr>
            <p:spPr>
              <a:xfrm>
                <a:off x="4709896" y="2247207"/>
                <a:ext cx="31411" cy="0"/>
              </a:xfrm>
              <a:custGeom>
                <a:avLst/>
                <a:gdLst>
                  <a:gd name="connsiteX0" fmla="*/ 0 w 31411"/>
                  <a:gd name="connsiteY0" fmla="*/ 0 h 0"/>
                  <a:gd name="connsiteX1" fmla="*/ 31411 w 31411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11">
                    <a:moveTo>
                      <a:pt x="0" y="0"/>
                    </a:moveTo>
                    <a:lnTo>
                      <a:pt x="31411" y="0"/>
                    </a:lnTo>
                  </a:path>
                </a:pathLst>
              </a:custGeom>
              <a:noFill/>
              <a:ln w="349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7536ED2-6FD1-3C41-955C-3D1302161159}"/>
                </a:ext>
              </a:extLst>
            </p:cNvPr>
            <p:cNvGrpSpPr/>
            <p:nvPr/>
          </p:nvGrpSpPr>
          <p:grpSpPr>
            <a:xfrm>
              <a:off x="4262468" y="2298413"/>
              <a:ext cx="475327" cy="0"/>
              <a:chOff x="4264428" y="2292042"/>
              <a:chExt cx="475327" cy="0"/>
            </a:xfrm>
          </p:grpSpPr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2CAF2360-1E77-EFFC-0096-F78DF8DE01CA}"/>
                  </a:ext>
                </a:extLst>
              </p:cNvPr>
              <p:cNvSpPr/>
              <p:nvPr/>
            </p:nvSpPr>
            <p:spPr>
              <a:xfrm>
                <a:off x="4264428" y="2292042"/>
                <a:ext cx="475327" cy="0"/>
              </a:xfrm>
              <a:custGeom>
                <a:avLst/>
                <a:gdLst>
                  <a:gd name="connsiteX0" fmla="*/ 0 w 475327"/>
                  <a:gd name="connsiteY0" fmla="*/ 0 h 0"/>
                  <a:gd name="connsiteX1" fmla="*/ 475327 w 47532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5327">
                    <a:moveTo>
                      <a:pt x="0" y="0"/>
                    </a:moveTo>
                    <a:lnTo>
                      <a:pt x="475327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1E6D089F-12A6-BDB7-9D76-E8BE1D04662F}"/>
                  </a:ext>
                </a:extLst>
              </p:cNvPr>
              <p:cNvSpPr/>
              <p:nvPr/>
            </p:nvSpPr>
            <p:spPr>
              <a:xfrm>
                <a:off x="4708344" y="2292042"/>
                <a:ext cx="31411" cy="0"/>
              </a:xfrm>
              <a:custGeom>
                <a:avLst/>
                <a:gdLst>
                  <a:gd name="connsiteX0" fmla="*/ 0 w 31411"/>
                  <a:gd name="connsiteY0" fmla="*/ 0 h 0"/>
                  <a:gd name="connsiteX1" fmla="*/ 31411 w 31411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11">
                    <a:moveTo>
                      <a:pt x="0" y="0"/>
                    </a:moveTo>
                    <a:lnTo>
                      <a:pt x="31411" y="0"/>
                    </a:lnTo>
                  </a:path>
                </a:pathLst>
              </a:custGeom>
              <a:noFill/>
              <a:ln w="349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43B89D2-78BF-3F32-D147-C4FBCF840D68}"/>
                </a:ext>
              </a:extLst>
            </p:cNvPr>
            <p:cNvGrpSpPr/>
            <p:nvPr/>
          </p:nvGrpSpPr>
          <p:grpSpPr>
            <a:xfrm>
              <a:off x="4262468" y="2347459"/>
              <a:ext cx="475327" cy="0"/>
              <a:chOff x="4259000" y="2345226"/>
              <a:chExt cx="475327" cy="0"/>
            </a:xfrm>
          </p:grpSpPr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DD5CEE17-4D1F-53D9-A69A-2FF5558C2AB2}"/>
                  </a:ext>
                </a:extLst>
              </p:cNvPr>
              <p:cNvSpPr/>
              <p:nvPr/>
            </p:nvSpPr>
            <p:spPr>
              <a:xfrm>
                <a:off x="4259000" y="2345226"/>
                <a:ext cx="475327" cy="0"/>
              </a:xfrm>
              <a:custGeom>
                <a:avLst/>
                <a:gdLst>
                  <a:gd name="connsiteX0" fmla="*/ 0 w 475327"/>
                  <a:gd name="connsiteY0" fmla="*/ 0 h 0"/>
                  <a:gd name="connsiteX1" fmla="*/ 475327 w 47532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5327">
                    <a:moveTo>
                      <a:pt x="0" y="0"/>
                    </a:moveTo>
                    <a:lnTo>
                      <a:pt x="475327" y="0"/>
                    </a:lnTo>
                  </a:path>
                </a:pathLst>
              </a:custGeom>
              <a:noFill/>
              <a:ln w="349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3FA097C5-6B10-B0AD-978E-9E0A9E05BCA7}"/>
                  </a:ext>
                </a:extLst>
              </p:cNvPr>
              <p:cNvSpPr/>
              <p:nvPr/>
            </p:nvSpPr>
            <p:spPr>
              <a:xfrm>
                <a:off x="4702916" y="2345226"/>
                <a:ext cx="31411" cy="0"/>
              </a:xfrm>
              <a:custGeom>
                <a:avLst/>
                <a:gdLst>
                  <a:gd name="connsiteX0" fmla="*/ 0 w 31411"/>
                  <a:gd name="connsiteY0" fmla="*/ 0 h 0"/>
                  <a:gd name="connsiteX1" fmla="*/ 31411 w 31411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11">
                    <a:moveTo>
                      <a:pt x="0" y="0"/>
                    </a:moveTo>
                    <a:lnTo>
                      <a:pt x="31411" y="0"/>
                    </a:lnTo>
                  </a:path>
                </a:pathLst>
              </a:custGeom>
              <a:noFill/>
              <a:ln w="349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73" name="Triangle 72">
              <a:extLst>
                <a:ext uri="{FF2B5EF4-FFF2-40B4-BE49-F238E27FC236}">
                  <a16:creationId xmlns:a16="http://schemas.microsoft.com/office/drawing/2014/main" id="{0D6B5F5C-F3CC-DC7B-E657-4252295C183B}"/>
                </a:ext>
              </a:extLst>
            </p:cNvPr>
            <p:cNvSpPr/>
            <p:nvPr/>
          </p:nvSpPr>
          <p:spPr>
            <a:xfrm>
              <a:off x="8266544" y="1004859"/>
              <a:ext cx="63733" cy="54942"/>
            </a:xfrm>
            <a:prstGeom prst="triangle">
              <a:avLst/>
            </a:prstGeom>
            <a:solidFill>
              <a:schemeClr val="accent5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74" name="Triangle 73">
              <a:extLst>
                <a:ext uri="{FF2B5EF4-FFF2-40B4-BE49-F238E27FC236}">
                  <a16:creationId xmlns:a16="http://schemas.microsoft.com/office/drawing/2014/main" id="{056CA166-DCB2-7407-987E-EA26307DFA7E}"/>
                </a:ext>
              </a:extLst>
            </p:cNvPr>
            <p:cNvSpPr/>
            <p:nvPr/>
          </p:nvSpPr>
          <p:spPr>
            <a:xfrm>
              <a:off x="7966185" y="1052001"/>
              <a:ext cx="63733" cy="54942"/>
            </a:xfrm>
            <a:prstGeom prst="triangle">
              <a:avLst/>
            </a:prstGeom>
            <a:solidFill>
              <a:schemeClr val="accent5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75" name="Triangle 74">
              <a:extLst>
                <a:ext uri="{FF2B5EF4-FFF2-40B4-BE49-F238E27FC236}">
                  <a16:creationId xmlns:a16="http://schemas.microsoft.com/office/drawing/2014/main" id="{5C7D37AA-AB2B-BD1E-2BEE-961052722937}"/>
                </a:ext>
              </a:extLst>
            </p:cNvPr>
            <p:cNvSpPr/>
            <p:nvPr/>
          </p:nvSpPr>
          <p:spPr>
            <a:xfrm>
              <a:off x="7945593" y="1097735"/>
              <a:ext cx="63733" cy="54942"/>
            </a:xfrm>
            <a:prstGeom prst="triangle">
              <a:avLst/>
            </a:prstGeom>
            <a:solidFill>
              <a:schemeClr val="accent5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DE114BB3-92A5-E947-E1C3-5EE1F3D28267}"/>
                </a:ext>
              </a:extLst>
            </p:cNvPr>
            <p:cNvSpPr/>
            <p:nvPr/>
          </p:nvSpPr>
          <p:spPr>
            <a:xfrm rot="5400000" flipH="1">
              <a:off x="7458140" y="1152026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77" name="Triangle 76">
              <a:extLst>
                <a:ext uri="{FF2B5EF4-FFF2-40B4-BE49-F238E27FC236}">
                  <a16:creationId xmlns:a16="http://schemas.microsoft.com/office/drawing/2014/main" id="{003630D2-CCE3-F6FF-8304-B202A8EFA8B8}"/>
                </a:ext>
              </a:extLst>
            </p:cNvPr>
            <p:cNvSpPr/>
            <p:nvPr/>
          </p:nvSpPr>
          <p:spPr>
            <a:xfrm rot="5400000" flipH="1">
              <a:off x="7412760" y="1207102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78" name="Triangle 77">
              <a:extLst>
                <a:ext uri="{FF2B5EF4-FFF2-40B4-BE49-F238E27FC236}">
                  <a16:creationId xmlns:a16="http://schemas.microsoft.com/office/drawing/2014/main" id="{F512FB6E-DE30-27ED-D3D8-3EEFC1820F06}"/>
                </a:ext>
              </a:extLst>
            </p:cNvPr>
            <p:cNvSpPr/>
            <p:nvPr/>
          </p:nvSpPr>
          <p:spPr>
            <a:xfrm rot="5400000" flipH="1">
              <a:off x="7077311" y="1245427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79" name="Triangle 78">
              <a:extLst>
                <a:ext uri="{FF2B5EF4-FFF2-40B4-BE49-F238E27FC236}">
                  <a16:creationId xmlns:a16="http://schemas.microsoft.com/office/drawing/2014/main" id="{9E226D4B-E566-234F-406A-78A7A866A662}"/>
                </a:ext>
              </a:extLst>
            </p:cNvPr>
            <p:cNvSpPr/>
            <p:nvPr/>
          </p:nvSpPr>
          <p:spPr>
            <a:xfrm rot="5400000" flipH="1">
              <a:off x="6984840" y="1300503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80" name="Triangle 79">
              <a:extLst>
                <a:ext uri="{FF2B5EF4-FFF2-40B4-BE49-F238E27FC236}">
                  <a16:creationId xmlns:a16="http://schemas.microsoft.com/office/drawing/2014/main" id="{A95C5E3F-17B4-5337-8764-EB6938A131C1}"/>
                </a:ext>
              </a:extLst>
            </p:cNvPr>
            <p:cNvSpPr/>
            <p:nvPr/>
          </p:nvSpPr>
          <p:spPr>
            <a:xfrm rot="5400000" flipH="1">
              <a:off x="6517613" y="1343630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81" name="Triangle 80">
              <a:extLst>
                <a:ext uri="{FF2B5EF4-FFF2-40B4-BE49-F238E27FC236}">
                  <a16:creationId xmlns:a16="http://schemas.microsoft.com/office/drawing/2014/main" id="{0B02E7CA-9E95-0B30-1F4D-D5980D9D7282}"/>
                </a:ext>
              </a:extLst>
            </p:cNvPr>
            <p:cNvSpPr/>
            <p:nvPr/>
          </p:nvSpPr>
          <p:spPr>
            <a:xfrm rot="5400000" flipH="1">
              <a:off x="6075865" y="1390858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82" name="Triangle 81">
              <a:extLst>
                <a:ext uri="{FF2B5EF4-FFF2-40B4-BE49-F238E27FC236}">
                  <a16:creationId xmlns:a16="http://schemas.microsoft.com/office/drawing/2014/main" id="{A275B251-8D4C-0CEA-40C0-1EF8851788C2}"/>
                </a:ext>
              </a:extLst>
            </p:cNvPr>
            <p:cNvSpPr/>
            <p:nvPr/>
          </p:nvSpPr>
          <p:spPr>
            <a:xfrm rot="5400000" flipH="1">
              <a:off x="6073995" y="1437031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83" name="Triangle 82">
              <a:extLst>
                <a:ext uri="{FF2B5EF4-FFF2-40B4-BE49-F238E27FC236}">
                  <a16:creationId xmlns:a16="http://schemas.microsoft.com/office/drawing/2014/main" id="{8900069F-8515-B28F-71DC-1D70EA2F22C8}"/>
                </a:ext>
              </a:extLst>
            </p:cNvPr>
            <p:cNvSpPr/>
            <p:nvPr/>
          </p:nvSpPr>
          <p:spPr>
            <a:xfrm rot="5400000" flipH="1">
              <a:off x="6095331" y="1499957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84" name="Triangle 83">
              <a:extLst>
                <a:ext uri="{FF2B5EF4-FFF2-40B4-BE49-F238E27FC236}">
                  <a16:creationId xmlns:a16="http://schemas.microsoft.com/office/drawing/2014/main" id="{A3DF08A7-B5B1-C218-7F84-2C0EDEDE0368}"/>
                </a:ext>
              </a:extLst>
            </p:cNvPr>
            <p:cNvSpPr/>
            <p:nvPr/>
          </p:nvSpPr>
          <p:spPr>
            <a:xfrm rot="5400000" flipH="1">
              <a:off x="5624003" y="1547722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85" name="Triangle 84">
              <a:extLst>
                <a:ext uri="{FF2B5EF4-FFF2-40B4-BE49-F238E27FC236}">
                  <a16:creationId xmlns:a16="http://schemas.microsoft.com/office/drawing/2014/main" id="{836CC7DC-67F8-9D11-8A0F-D7BCFE994FD6}"/>
                </a:ext>
              </a:extLst>
            </p:cNvPr>
            <p:cNvSpPr/>
            <p:nvPr/>
          </p:nvSpPr>
          <p:spPr>
            <a:xfrm rot="5400000" flipH="1">
              <a:off x="5614285" y="1593895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86" name="Triangle 85">
              <a:extLst>
                <a:ext uri="{FF2B5EF4-FFF2-40B4-BE49-F238E27FC236}">
                  <a16:creationId xmlns:a16="http://schemas.microsoft.com/office/drawing/2014/main" id="{36BBA1AC-8EEB-1CBF-0635-EFA52519FD6E}"/>
                </a:ext>
              </a:extLst>
            </p:cNvPr>
            <p:cNvSpPr/>
            <p:nvPr/>
          </p:nvSpPr>
          <p:spPr>
            <a:xfrm rot="5400000" flipH="1">
              <a:off x="5604225" y="1641125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87" name="Triangle 86">
              <a:extLst>
                <a:ext uri="{FF2B5EF4-FFF2-40B4-BE49-F238E27FC236}">
                  <a16:creationId xmlns:a16="http://schemas.microsoft.com/office/drawing/2014/main" id="{30665A46-64E6-1175-B4D8-1AF9DB333D6E}"/>
                </a:ext>
              </a:extLst>
            </p:cNvPr>
            <p:cNvSpPr/>
            <p:nvPr/>
          </p:nvSpPr>
          <p:spPr>
            <a:xfrm rot="5400000" flipH="1">
              <a:off x="5185887" y="1743305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88" name="Triangle 87">
              <a:extLst>
                <a:ext uri="{FF2B5EF4-FFF2-40B4-BE49-F238E27FC236}">
                  <a16:creationId xmlns:a16="http://schemas.microsoft.com/office/drawing/2014/main" id="{CEF64AE7-A41E-3E50-D3AA-9FE45A622ADC}"/>
                </a:ext>
              </a:extLst>
            </p:cNvPr>
            <p:cNvSpPr/>
            <p:nvPr/>
          </p:nvSpPr>
          <p:spPr>
            <a:xfrm rot="5400000" flipH="1">
              <a:off x="4962383" y="1788675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89" name="Triangle 88">
              <a:extLst>
                <a:ext uri="{FF2B5EF4-FFF2-40B4-BE49-F238E27FC236}">
                  <a16:creationId xmlns:a16="http://schemas.microsoft.com/office/drawing/2014/main" id="{D8011E62-1617-A477-9938-41FE6F0D80C8}"/>
                </a:ext>
              </a:extLst>
            </p:cNvPr>
            <p:cNvSpPr/>
            <p:nvPr/>
          </p:nvSpPr>
          <p:spPr>
            <a:xfrm rot="5400000" flipH="1">
              <a:off x="4782223" y="1881529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9A5D00D-52C2-BBD2-C567-846E82A690E1}"/>
                </a:ext>
              </a:extLst>
            </p:cNvPr>
            <p:cNvGrpSpPr/>
            <p:nvPr/>
          </p:nvGrpSpPr>
          <p:grpSpPr>
            <a:xfrm>
              <a:off x="4751165" y="1927469"/>
              <a:ext cx="54942" cy="201537"/>
              <a:chOff x="4751165" y="1927469"/>
              <a:chExt cx="54942" cy="201537"/>
            </a:xfrm>
          </p:grpSpPr>
          <p:sp>
            <p:nvSpPr>
              <p:cNvPr id="128" name="Triangle 127">
                <a:extLst>
                  <a:ext uri="{FF2B5EF4-FFF2-40B4-BE49-F238E27FC236}">
                    <a16:creationId xmlns:a16="http://schemas.microsoft.com/office/drawing/2014/main" id="{5AA9EA58-26C1-1CCE-7B1C-1E4FF5FE1904}"/>
                  </a:ext>
                </a:extLst>
              </p:cNvPr>
              <p:cNvSpPr/>
              <p:nvPr/>
            </p:nvSpPr>
            <p:spPr>
              <a:xfrm rot="5400000" flipH="1">
                <a:off x="4746769" y="1931865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29" name="Triangle 128">
                <a:extLst>
                  <a:ext uri="{FF2B5EF4-FFF2-40B4-BE49-F238E27FC236}">
                    <a16:creationId xmlns:a16="http://schemas.microsoft.com/office/drawing/2014/main" id="{BBB39EBC-1A2F-4B42-6581-99361CF6DA52}"/>
                  </a:ext>
                </a:extLst>
              </p:cNvPr>
              <p:cNvSpPr/>
              <p:nvPr/>
            </p:nvSpPr>
            <p:spPr>
              <a:xfrm rot="5400000" flipH="1">
                <a:off x="4746769" y="1980910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30" name="Triangle 129">
                <a:extLst>
                  <a:ext uri="{FF2B5EF4-FFF2-40B4-BE49-F238E27FC236}">
                    <a16:creationId xmlns:a16="http://schemas.microsoft.com/office/drawing/2014/main" id="{CF6B4A3E-2DCC-20B1-0132-0CDA1EF96386}"/>
                  </a:ext>
                </a:extLst>
              </p:cNvPr>
              <p:cNvSpPr/>
              <p:nvPr/>
            </p:nvSpPr>
            <p:spPr>
              <a:xfrm rot="5400000" flipH="1">
                <a:off x="4746769" y="2025711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31" name="Triangle 130">
                <a:extLst>
                  <a:ext uri="{FF2B5EF4-FFF2-40B4-BE49-F238E27FC236}">
                    <a16:creationId xmlns:a16="http://schemas.microsoft.com/office/drawing/2014/main" id="{B33F27B2-D4EB-E53D-FFEC-1F2FE49E3E8A}"/>
                  </a:ext>
                </a:extLst>
              </p:cNvPr>
              <p:cNvSpPr/>
              <p:nvPr/>
            </p:nvSpPr>
            <p:spPr>
              <a:xfrm rot="5400000" flipH="1">
                <a:off x="4746769" y="2069669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587E058-5DD4-FE74-449F-1C834C73E2D6}"/>
                </a:ext>
              </a:extLst>
            </p:cNvPr>
            <p:cNvGrpSpPr/>
            <p:nvPr/>
          </p:nvGrpSpPr>
          <p:grpSpPr>
            <a:xfrm>
              <a:off x="4600760" y="2425879"/>
              <a:ext cx="149120" cy="201537"/>
              <a:chOff x="4809387" y="2079869"/>
              <a:chExt cx="149120" cy="201537"/>
            </a:xfrm>
          </p:grpSpPr>
          <p:sp>
            <p:nvSpPr>
              <p:cNvPr id="124" name="Triangle 123">
                <a:extLst>
                  <a:ext uri="{FF2B5EF4-FFF2-40B4-BE49-F238E27FC236}">
                    <a16:creationId xmlns:a16="http://schemas.microsoft.com/office/drawing/2014/main" id="{845B8832-2728-79B0-B5B0-4BA7A266BD72}"/>
                  </a:ext>
                </a:extLst>
              </p:cNvPr>
              <p:cNvSpPr/>
              <p:nvPr/>
            </p:nvSpPr>
            <p:spPr>
              <a:xfrm rot="5400000" flipH="1">
                <a:off x="4899169" y="2084265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25" name="Triangle 124">
                <a:extLst>
                  <a:ext uri="{FF2B5EF4-FFF2-40B4-BE49-F238E27FC236}">
                    <a16:creationId xmlns:a16="http://schemas.microsoft.com/office/drawing/2014/main" id="{9D676BB8-166A-0E1F-869F-83133FFF89C8}"/>
                  </a:ext>
                </a:extLst>
              </p:cNvPr>
              <p:cNvSpPr/>
              <p:nvPr/>
            </p:nvSpPr>
            <p:spPr>
              <a:xfrm rot="5400000" flipH="1">
                <a:off x="4899169" y="2133310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26" name="Triangle 125">
                <a:extLst>
                  <a:ext uri="{FF2B5EF4-FFF2-40B4-BE49-F238E27FC236}">
                    <a16:creationId xmlns:a16="http://schemas.microsoft.com/office/drawing/2014/main" id="{B1FC6246-942B-8DFC-C847-F8BA5DC64961}"/>
                  </a:ext>
                </a:extLst>
              </p:cNvPr>
              <p:cNvSpPr/>
              <p:nvPr/>
            </p:nvSpPr>
            <p:spPr>
              <a:xfrm rot="5400000" flipH="1">
                <a:off x="4844231" y="2178111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27" name="Triangle 126">
                <a:extLst>
                  <a:ext uri="{FF2B5EF4-FFF2-40B4-BE49-F238E27FC236}">
                    <a16:creationId xmlns:a16="http://schemas.microsoft.com/office/drawing/2014/main" id="{54C67E0E-10E0-AAFA-4FD9-0DF6BCE90629}"/>
                  </a:ext>
                </a:extLst>
              </p:cNvPr>
              <p:cNvSpPr/>
              <p:nvPr/>
            </p:nvSpPr>
            <p:spPr>
              <a:xfrm rot="5400000" flipH="1">
                <a:off x="4804991" y="2222069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92" name="Triangle 91">
              <a:extLst>
                <a:ext uri="{FF2B5EF4-FFF2-40B4-BE49-F238E27FC236}">
                  <a16:creationId xmlns:a16="http://schemas.microsoft.com/office/drawing/2014/main" id="{FBC77F46-CBDF-DFAF-58BE-ACC8AD0581EB}"/>
                </a:ext>
              </a:extLst>
            </p:cNvPr>
            <p:cNvSpPr/>
            <p:nvPr/>
          </p:nvSpPr>
          <p:spPr>
            <a:xfrm rot="5400000" flipH="1">
              <a:off x="4604212" y="2568079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D6EFE43-3077-79C9-52B8-4784991D64A2}"/>
                </a:ext>
              </a:extLst>
            </p:cNvPr>
            <p:cNvGrpSpPr/>
            <p:nvPr/>
          </p:nvGrpSpPr>
          <p:grpSpPr>
            <a:xfrm>
              <a:off x="4553906" y="2620448"/>
              <a:ext cx="78487" cy="197613"/>
              <a:chOff x="4727620" y="1927469"/>
              <a:chExt cx="78487" cy="197613"/>
            </a:xfrm>
          </p:grpSpPr>
          <p:sp>
            <p:nvSpPr>
              <p:cNvPr id="120" name="Triangle 119">
                <a:extLst>
                  <a:ext uri="{FF2B5EF4-FFF2-40B4-BE49-F238E27FC236}">
                    <a16:creationId xmlns:a16="http://schemas.microsoft.com/office/drawing/2014/main" id="{36598144-F57F-A5B9-987F-BDE04B04F2AD}"/>
                  </a:ext>
                </a:extLst>
              </p:cNvPr>
              <p:cNvSpPr/>
              <p:nvPr/>
            </p:nvSpPr>
            <p:spPr>
              <a:xfrm rot="5400000" flipH="1">
                <a:off x="4746769" y="1931865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21" name="Triangle 120">
                <a:extLst>
                  <a:ext uri="{FF2B5EF4-FFF2-40B4-BE49-F238E27FC236}">
                    <a16:creationId xmlns:a16="http://schemas.microsoft.com/office/drawing/2014/main" id="{D7E0B0B2-6D25-6740-DB6D-BCD066438A3C}"/>
                  </a:ext>
                </a:extLst>
              </p:cNvPr>
              <p:cNvSpPr/>
              <p:nvPr/>
            </p:nvSpPr>
            <p:spPr>
              <a:xfrm rot="5400000" flipH="1">
                <a:off x="4731073" y="1980910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22" name="Triangle 121">
                <a:extLst>
                  <a:ext uri="{FF2B5EF4-FFF2-40B4-BE49-F238E27FC236}">
                    <a16:creationId xmlns:a16="http://schemas.microsoft.com/office/drawing/2014/main" id="{8E7C9AC8-ECF6-D755-038A-8CDAC0DA96A0}"/>
                  </a:ext>
                </a:extLst>
              </p:cNvPr>
              <p:cNvSpPr/>
              <p:nvPr/>
            </p:nvSpPr>
            <p:spPr>
              <a:xfrm rot="5400000" flipH="1">
                <a:off x="4727149" y="2017863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23" name="Triangle 122">
                <a:extLst>
                  <a:ext uri="{FF2B5EF4-FFF2-40B4-BE49-F238E27FC236}">
                    <a16:creationId xmlns:a16="http://schemas.microsoft.com/office/drawing/2014/main" id="{E13B5C87-475B-951A-1572-CF2B29BBDEFC}"/>
                  </a:ext>
                </a:extLst>
              </p:cNvPr>
              <p:cNvSpPr/>
              <p:nvPr/>
            </p:nvSpPr>
            <p:spPr>
              <a:xfrm rot="5400000" flipH="1">
                <a:off x="4723224" y="2065745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94" name="Triangle 93">
              <a:extLst>
                <a:ext uri="{FF2B5EF4-FFF2-40B4-BE49-F238E27FC236}">
                  <a16:creationId xmlns:a16="http://schemas.microsoft.com/office/drawing/2014/main" id="{48D95F30-EE15-FD18-9F36-9D44F6DF44B6}"/>
                </a:ext>
              </a:extLst>
            </p:cNvPr>
            <p:cNvSpPr/>
            <p:nvPr/>
          </p:nvSpPr>
          <p:spPr>
            <a:xfrm rot="5400000" flipH="1">
              <a:off x="4745484" y="2276207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95" name="Triangle 94">
              <a:extLst>
                <a:ext uri="{FF2B5EF4-FFF2-40B4-BE49-F238E27FC236}">
                  <a16:creationId xmlns:a16="http://schemas.microsoft.com/office/drawing/2014/main" id="{D9C4BD13-F3A7-3FFE-87D1-A521290C82E1}"/>
                </a:ext>
              </a:extLst>
            </p:cNvPr>
            <p:cNvSpPr/>
            <p:nvPr/>
          </p:nvSpPr>
          <p:spPr>
            <a:xfrm rot="5400000" flipH="1">
              <a:off x="4850002" y="2366079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9352F94-2EE9-7EF5-C441-52734725E0F8}"/>
                </a:ext>
              </a:extLst>
            </p:cNvPr>
            <p:cNvGrpSpPr/>
            <p:nvPr/>
          </p:nvGrpSpPr>
          <p:grpSpPr>
            <a:xfrm>
              <a:off x="4443376" y="2810030"/>
              <a:ext cx="121651" cy="205461"/>
              <a:chOff x="4684456" y="1927469"/>
              <a:chExt cx="121651" cy="205461"/>
            </a:xfrm>
          </p:grpSpPr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BFDE18CE-2F27-40CF-C885-129A22942A0F}"/>
                  </a:ext>
                </a:extLst>
              </p:cNvPr>
              <p:cNvSpPr/>
              <p:nvPr/>
            </p:nvSpPr>
            <p:spPr>
              <a:xfrm rot="5400000" flipH="1">
                <a:off x="4746769" y="1931865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17" name="Triangle 116">
                <a:extLst>
                  <a:ext uri="{FF2B5EF4-FFF2-40B4-BE49-F238E27FC236}">
                    <a16:creationId xmlns:a16="http://schemas.microsoft.com/office/drawing/2014/main" id="{2DFDD67B-5CD9-037C-2026-1C2F0BD8B858}"/>
                  </a:ext>
                </a:extLst>
              </p:cNvPr>
              <p:cNvSpPr/>
              <p:nvPr/>
            </p:nvSpPr>
            <p:spPr>
              <a:xfrm rot="5400000" flipH="1">
                <a:off x="4746769" y="1980910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18" name="Triangle 117">
                <a:extLst>
                  <a:ext uri="{FF2B5EF4-FFF2-40B4-BE49-F238E27FC236}">
                    <a16:creationId xmlns:a16="http://schemas.microsoft.com/office/drawing/2014/main" id="{5E7259D9-528A-00DE-CDC7-B7B012A91691}"/>
                  </a:ext>
                </a:extLst>
              </p:cNvPr>
              <p:cNvSpPr/>
              <p:nvPr/>
            </p:nvSpPr>
            <p:spPr>
              <a:xfrm rot="5400000" flipH="1">
                <a:off x="4711453" y="2029635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19" name="Triangle 118">
                <a:extLst>
                  <a:ext uri="{FF2B5EF4-FFF2-40B4-BE49-F238E27FC236}">
                    <a16:creationId xmlns:a16="http://schemas.microsoft.com/office/drawing/2014/main" id="{382D21E5-5051-C2D5-8730-6D3FA049FD61}"/>
                  </a:ext>
                </a:extLst>
              </p:cNvPr>
              <p:cNvSpPr/>
              <p:nvPr/>
            </p:nvSpPr>
            <p:spPr>
              <a:xfrm rot="5400000" flipH="1">
                <a:off x="4680060" y="2073593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886B69C3-0F6D-C53F-F465-719C31D420B8}"/>
                </a:ext>
              </a:extLst>
            </p:cNvPr>
            <p:cNvGrpSpPr/>
            <p:nvPr/>
          </p:nvGrpSpPr>
          <p:grpSpPr>
            <a:xfrm>
              <a:off x="4399424" y="3005781"/>
              <a:ext cx="66714" cy="201537"/>
              <a:chOff x="4739393" y="1927469"/>
              <a:chExt cx="66714" cy="201537"/>
            </a:xfrm>
          </p:grpSpPr>
          <p:sp>
            <p:nvSpPr>
              <p:cNvPr id="112" name="Triangle 111">
                <a:extLst>
                  <a:ext uri="{FF2B5EF4-FFF2-40B4-BE49-F238E27FC236}">
                    <a16:creationId xmlns:a16="http://schemas.microsoft.com/office/drawing/2014/main" id="{EFE1F7E5-84BB-DA49-1BDE-865874EB0F00}"/>
                  </a:ext>
                </a:extLst>
              </p:cNvPr>
              <p:cNvSpPr/>
              <p:nvPr/>
            </p:nvSpPr>
            <p:spPr>
              <a:xfrm rot="5400000" flipH="1">
                <a:off x="4746769" y="1931865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13" name="Triangle 112">
                <a:extLst>
                  <a:ext uri="{FF2B5EF4-FFF2-40B4-BE49-F238E27FC236}">
                    <a16:creationId xmlns:a16="http://schemas.microsoft.com/office/drawing/2014/main" id="{C7ECDDDB-1AC7-371C-2894-545737A9C26E}"/>
                  </a:ext>
                </a:extLst>
              </p:cNvPr>
              <p:cNvSpPr/>
              <p:nvPr/>
            </p:nvSpPr>
            <p:spPr>
              <a:xfrm rot="5400000" flipH="1">
                <a:off x="4738921" y="1980910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14" name="Triangle 113">
                <a:extLst>
                  <a:ext uri="{FF2B5EF4-FFF2-40B4-BE49-F238E27FC236}">
                    <a16:creationId xmlns:a16="http://schemas.microsoft.com/office/drawing/2014/main" id="{770078DC-0079-0FD2-6F2F-55BF599D27C0}"/>
                  </a:ext>
                </a:extLst>
              </p:cNvPr>
              <p:cNvSpPr/>
              <p:nvPr/>
            </p:nvSpPr>
            <p:spPr>
              <a:xfrm rot="5400000" flipH="1">
                <a:off x="4734997" y="2025711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15" name="Triangle 114">
                <a:extLst>
                  <a:ext uri="{FF2B5EF4-FFF2-40B4-BE49-F238E27FC236}">
                    <a16:creationId xmlns:a16="http://schemas.microsoft.com/office/drawing/2014/main" id="{31F4D47A-3CE8-CFF5-4A2A-21C15B1E8A43}"/>
                  </a:ext>
                </a:extLst>
              </p:cNvPr>
              <p:cNvSpPr/>
              <p:nvPr/>
            </p:nvSpPr>
            <p:spPr>
              <a:xfrm rot="5400000" flipH="1">
                <a:off x="4734997" y="2069669"/>
                <a:ext cx="63733" cy="54942"/>
              </a:xfrm>
              <a:prstGeom prst="triangle">
                <a:avLst/>
              </a:pr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MX" sz="1867" kern="0">
                  <a:solidFill>
                    <a:prstClr val="white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98" name="Triangle 97">
              <a:extLst>
                <a:ext uri="{FF2B5EF4-FFF2-40B4-BE49-F238E27FC236}">
                  <a16:creationId xmlns:a16="http://schemas.microsoft.com/office/drawing/2014/main" id="{C14D595B-F5F7-3BC8-6234-854CC10FA10C}"/>
                </a:ext>
              </a:extLst>
            </p:cNvPr>
            <p:cNvSpPr/>
            <p:nvPr/>
          </p:nvSpPr>
          <p:spPr>
            <a:xfrm rot="5400000" flipH="1">
              <a:off x="4390181" y="3198807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99" name="Triangle 98">
              <a:extLst>
                <a:ext uri="{FF2B5EF4-FFF2-40B4-BE49-F238E27FC236}">
                  <a16:creationId xmlns:a16="http://schemas.microsoft.com/office/drawing/2014/main" id="{049FF698-104C-D890-E855-D6BB54642F3B}"/>
                </a:ext>
              </a:extLst>
            </p:cNvPr>
            <p:cNvSpPr/>
            <p:nvPr/>
          </p:nvSpPr>
          <p:spPr>
            <a:xfrm rot="5400000" flipH="1">
              <a:off x="4390181" y="3251861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100" name="Triangle 99">
              <a:extLst>
                <a:ext uri="{FF2B5EF4-FFF2-40B4-BE49-F238E27FC236}">
                  <a16:creationId xmlns:a16="http://schemas.microsoft.com/office/drawing/2014/main" id="{6000E8EE-F951-234A-D2D8-36A2CEB11689}"/>
                </a:ext>
              </a:extLst>
            </p:cNvPr>
            <p:cNvSpPr/>
            <p:nvPr/>
          </p:nvSpPr>
          <p:spPr>
            <a:xfrm rot="5400000" flipH="1">
              <a:off x="4368181" y="3301836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101" name="Triangle 100">
              <a:extLst>
                <a:ext uri="{FF2B5EF4-FFF2-40B4-BE49-F238E27FC236}">
                  <a16:creationId xmlns:a16="http://schemas.microsoft.com/office/drawing/2014/main" id="{B07B6F88-AA3E-BDB2-BCF7-15FE1B0820A4}"/>
                </a:ext>
              </a:extLst>
            </p:cNvPr>
            <p:cNvSpPr/>
            <p:nvPr/>
          </p:nvSpPr>
          <p:spPr>
            <a:xfrm rot="5400000" flipH="1">
              <a:off x="4367556" y="3348848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102" name="Triangle 101">
              <a:extLst>
                <a:ext uri="{FF2B5EF4-FFF2-40B4-BE49-F238E27FC236}">
                  <a16:creationId xmlns:a16="http://schemas.microsoft.com/office/drawing/2014/main" id="{1550CF85-68D5-CCB4-29FF-D7EBE6C21EC5}"/>
                </a:ext>
              </a:extLst>
            </p:cNvPr>
            <p:cNvSpPr/>
            <p:nvPr/>
          </p:nvSpPr>
          <p:spPr>
            <a:xfrm rot="5400000" flipH="1">
              <a:off x="4366911" y="3398876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103" name="Triangle 102">
              <a:extLst>
                <a:ext uri="{FF2B5EF4-FFF2-40B4-BE49-F238E27FC236}">
                  <a16:creationId xmlns:a16="http://schemas.microsoft.com/office/drawing/2014/main" id="{3EDBC6BA-DC65-AF4D-60FD-BE5B980B6EA0}"/>
                </a:ext>
              </a:extLst>
            </p:cNvPr>
            <p:cNvSpPr/>
            <p:nvPr/>
          </p:nvSpPr>
          <p:spPr>
            <a:xfrm rot="5400000" flipH="1">
              <a:off x="4306801" y="3546125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104" name="Triangle 103">
              <a:extLst>
                <a:ext uri="{FF2B5EF4-FFF2-40B4-BE49-F238E27FC236}">
                  <a16:creationId xmlns:a16="http://schemas.microsoft.com/office/drawing/2014/main" id="{ACB2437F-FFCF-AE59-7144-520CBCC23939}"/>
                </a:ext>
              </a:extLst>
            </p:cNvPr>
            <p:cNvSpPr/>
            <p:nvPr/>
          </p:nvSpPr>
          <p:spPr>
            <a:xfrm rot="5400000" flipH="1">
              <a:off x="4306800" y="3593026"/>
              <a:ext cx="63733" cy="54942"/>
            </a:xfrm>
            <a:prstGeom prst="triangl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CBCE693-17A4-DBA6-4C6B-D173B3C6E2F0}"/>
                </a:ext>
              </a:extLst>
            </p:cNvPr>
            <p:cNvSpPr/>
            <p:nvPr/>
          </p:nvSpPr>
          <p:spPr>
            <a:xfrm>
              <a:off x="4257172" y="981307"/>
              <a:ext cx="0" cy="2728332"/>
            </a:xfrm>
            <a:custGeom>
              <a:avLst/>
              <a:gdLst>
                <a:gd name="connsiteX0" fmla="*/ 0 w 0"/>
                <a:gd name="connsiteY0" fmla="*/ 2728332 h 2728332"/>
                <a:gd name="connsiteX1" fmla="*/ 0 w 0"/>
                <a:gd name="connsiteY1" fmla="*/ 0 h 272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28332">
                  <a:moveTo>
                    <a:pt x="0" y="2728332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D3B653C-D338-C4DE-85DE-F2E15F7BFB3A}"/>
                </a:ext>
              </a:extLst>
            </p:cNvPr>
            <p:cNvSpPr/>
            <p:nvPr/>
          </p:nvSpPr>
          <p:spPr>
            <a:xfrm>
              <a:off x="7565404" y="2940428"/>
              <a:ext cx="48592" cy="48592"/>
            </a:xfrm>
            <a:prstGeom prst="rect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AA9F8E0-8233-47DB-1E71-8D59F958A471}"/>
                </a:ext>
              </a:extLst>
            </p:cNvPr>
            <p:cNvSpPr/>
            <p:nvPr/>
          </p:nvSpPr>
          <p:spPr>
            <a:xfrm>
              <a:off x="7565404" y="3063969"/>
              <a:ext cx="48592" cy="48592"/>
            </a:xfrm>
            <a:prstGeom prst="rect">
              <a:avLst/>
            </a:prstGeom>
            <a:solidFill>
              <a:schemeClr val="accent3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E4B01AD-0580-792F-756E-1FB463FCAC4B}"/>
                </a:ext>
              </a:extLst>
            </p:cNvPr>
            <p:cNvSpPr/>
            <p:nvPr/>
          </p:nvSpPr>
          <p:spPr>
            <a:xfrm>
              <a:off x="7565404" y="3318667"/>
              <a:ext cx="48592" cy="48592"/>
            </a:xfrm>
            <a:prstGeom prst="rect">
              <a:avLst/>
            </a:prstGeom>
            <a:solidFill>
              <a:schemeClr val="accent2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109" name="Triangle 108">
              <a:extLst>
                <a:ext uri="{FF2B5EF4-FFF2-40B4-BE49-F238E27FC236}">
                  <a16:creationId xmlns:a16="http://schemas.microsoft.com/office/drawing/2014/main" id="{52668A53-9619-9162-AE94-33397F08E4ED}"/>
                </a:ext>
              </a:extLst>
            </p:cNvPr>
            <p:cNvSpPr/>
            <p:nvPr/>
          </p:nvSpPr>
          <p:spPr>
            <a:xfrm>
              <a:off x="7557546" y="3429333"/>
              <a:ext cx="63733" cy="54942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110" name="Triangle 109">
              <a:extLst>
                <a:ext uri="{FF2B5EF4-FFF2-40B4-BE49-F238E27FC236}">
                  <a16:creationId xmlns:a16="http://schemas.microsoft.com/office/drawing/2014/main" id="{5693C555-2A75-A2EF-B980-D9F356954147}"/>
                </a:ext>
              </a:extLst>
            </p:cNvPr>
            <p:cNvSpPr/>
            <p:nvPr/>
          </p:nvSpPr>
          <p:spPr>
            <a:xfrm>
              <a:off x="7557545" y="3550521"/>
              <a:ext cx="63733" cy="54942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MX" sz="1867" kern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graphicFrame>
          <p:nvGraphicFramePr>
            <p:cNvPr id="111" name="Chart 110">
              <a:extLst>
                <a:ext uri="{FF2B5EF4-FFF2-40B4-BE49-F238E27FC236}">
                  <a16:creationId xmlns:a16="http://schemas.microsoft.com/office/drawing/2014/main" id="{21722F1A-1C2E-508D-BBB4-3E1F124069FE}"/>
                </a:ext>
              </a:extLst>
            </p:cNvPr>
            <p:cNvGraphicFramePr/>
            <p:nvPr/>
          </p:nvGraphicFramePr>
          <p:xfrm>
            <a:off x="4090944" y="3217065"/>
            <a:ext cx="4796503" cy="7550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BBC5DC94-1713-9720-72C9-55D95C352880}"/>
              </a:ext>
            </a:extLst>
          </p:cNvPr>
          <p:cNvSpPr txBox="1"/>
          <p:nvPr/>
        </p:nvSpPr>
        <p:spPr>
          <a:xfrm>
            <a:off x="184452" y="1176181"/>
            <a:ext cx="518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 Rate in Patients With High-Risk NMIBC CIS (Cohort 2)</a:t>
            </a:r>
            <a:endParaRPr lang="en-US" sz="1600" b="1" kern="0" baseline="30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200" name="Chart 199">
            <a:extLst>
              <a:ext uri="{FF2B5EF4-FFF2-40B4-BE49-F238E27FC236}">
                <a16:creationId xmlns:a16="http://schemas.microsoft.com/office/drawing/2014/main" id="{2EC112CE-EF7D-95EC-C0DE-EDCF75CB9C68}"/>
              </a:ext>
            </a:extLst>
          </p:cNvPr>
          <p:cNvGraphicFramePr/>
          <p:nvPr/>
        </p:nvGraphicFramePr>
        <p:xfrm>
          <a:off x="555024" y="1534688"/>
          <a:ext cx="4345256" cy="276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1" name="TextBox 200">
            <a:extLst>
              <a:ext uri="{FF2B5EF4-FFF2-40B4-BE49-F238E27FC236}">
                <a16:creationId xmlns:a16="http://schemas.microsoft.com/office/drawing/2014/main" id="{C3716877-0E74-FD83-E8AF-72D35893528F}"/>
              </a:ext>
            </a:extLst>
          </p:cNvPr>
          <p:cNvSpPr txBox="1"/>
          <p:nvPr/>
        </p:nvSpPr>
        <p:spPr>
          <a:xfrm rot="16200000">
            <a:off x="-699408" y="2746225"/>
            <a:ext cx="235765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13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Overall CR Rate, %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8D938DDF-6320-6321-2BB7-270F37204295}"/>
              </a:ext>
            </a:extLst>
          </p:cNvPr>
          <p:cNvSpPr txBox="1"/>
          <p:nvPr/>
        </p:nvSpPr>
        <p:spPr>
          <a:xfrm>
            <a:off x="1007749" y="4093364"/>
            <a:ext cx="1848985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13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Centrally Assessed</a:t>
            </a:r>
          </a:p>
          <a:p>
            <a:pPr algn="ctr" defTabSz="1219140">
              <a:buClr>
                <a:srgbClr val="000000"/>
              </a:buClr>
            </a:pPr>
            <a:r>
              <a:rPr lang="en-US" sz="13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(n = 30)</a:t>
            </a:r>
            <a:r>
              <a:rPr lang="en-US" sz="1333" b="1" kern="0" baseline="30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b,c</a:t>
            </a:r>
            <a:endParaRPr lang="en-US" sz="13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E580A63C-2BE1-D9E3-F686-46BC45159277}"/>
              </a:ext>
            </a:extLst>
          </p:cNvPr>
          <p:cNvSpPr txBox="1"/>
          <p:nvPr/>
        </p:nvSpPr>
        <p:spPr>
          <a:xfrm>
            <a:off x="2856734" y="4093364"/>
            <a:ext cx="1857060" cy="502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13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Investigator Assessed</a:t>
            </a:r>
          </a:p>
          <a:p>
            <a:pPr algn="ctr" defTabSz="1219140">
              <a:buClr>
                <a:srgbClr val="000000"/>
              </a:buClr>
            </a:pPr>
            <a:r>
              <a:rPr lang="en-US" sz="13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(n = 30)</a:t>
            </a:r>
            <a:r>
              <a:rPr lang="en-US" sz="1333" b="1" kern="0" baseline="30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b,c</a:t>
            </a:r>
            <a:endParaRPr lang="en-US" sz="13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8EC0256F-420F-50D8-F0D2-4ACE22B3B677}"/>
              </a:ext>
            </a:extLst>
          </p:cNvPr>
          <p:cNvSpPr txBox="1"/>
          <p:nvPr/>
        </p:nvSpPr>
        <p:spPr>
          <a:xfrm>
            <a:off x="1354937" y="3034129"/>
            <a:ext cx="116268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1333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CR</a:t>
            </a:r>
          </a:p>
          <a:p>
            <a:pPr algn="ctr" defTabSz="1219140">
              <a:buClr>
                <a:srgbClr val="000000"/>
              </a:buClr>
            </a:pPr>
            <a:r>
              <a:rPr lang="en-US" sz="1333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(n = 23)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F0670B0F-2A9F-A77F-A0FC-D0F29BD6C338}"/>
              </a:ext>
            </a:extLst>
          </p:cNvPr>
          <p:cNvSpPr txBox="1"/>
          <p:nvPr/>
        </p:nvSpPr>
        <p:spPr>
          <a:xfrm>
            <a:off x="3239245" y="3034129"/>
            <a:ext cx="110313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1333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CR</a:t>
            </a:r>
          </a:p>
          <a:p>
            <a:pPr algn="ctr" defTabSz="1219140">
              <a:buClr>
                <a:srgbClr val="000000"/>
              </a:buClr>
            </a:pPr>
            <a:r>
              <a:rPr lang="en-US" sz="1333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(n = 24)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2B42F0B3-F3A6-B28F-C198-ABF97B9DB9CB}"/>
              </a:ext>
            </a:extLst>
          </p:cNvPr>
          <p:cNvSpPr txBox="1"/>
          <p:nvPr/>
        </p:nvSpPr>
        <p:spPr>
          <a:xfrm>
            <a:off x="1198713" y="2308198"/>
            <a:ext cx="1472312" cy="502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1333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(95% CI, 57.7-90.1)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6C9A4658-B7DF-1BB1-B3EA-C4A814577ED7}"/>
              </a:ext>
            </a:extLst>
          </p:cNvPr>
          <p:cNvSpPr txBox="1"/>
          <p:nvPr/>
        </p:nvSpPr>
        <p:spPr>
          <a:xfrm>
            <a:off x="3049105" y="2308198"/>
            <a:ext cx="1472312" cy="502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1333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(95% CI, 61.4-92.3)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434BCB-AE5B-76CC-04F3-B03AD7FC90C1}"/>
              </a:ext>
            </a:extLst>
          </p:cNvPr>
          <p:cNvSpPr txBox="1"/>
          <p:nvPr/>
        </p:nvSpPr>
        <p:spPr>
          <a:xfrm>
            <a:off x="4763240" y="6455952"/>
            <a:ext cx="6127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0" dirty="0">
                <a:solidFill>
                  <a:srgbClr val="002060"/>
                </a:solidFill>
                <a:latin typeface=""/>
              </a:rPr>
              <a:t>Necchi A et al. ESMO 2023. LBA105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6714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B2B7D8D-FD45-5B89-DCFB-6AF13DF3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418" y="0"/>
            <a:ext cx="10435167" cy="1139825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Targeting FGFR in NMIBC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362BE1-5AC5-C218-C769-9EE669EC4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365" y="2419927"/>
            <a:ext cx="7083529" cy="2355273"/>
          </a:xfrm>
          <a:prstGeom prst="rect">
            <a:avLst/>
          </a:prstGeom>
          <a:noFill/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ACBC044-218C-EE9E-0E06-5AA859E02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4146" y="1209964"/>
            <a:ext cx="5181600" cy="3943927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buClr>
                <a:srgbClr val="002060"/>
              </a:buClr>
            </a:pPr>
            <a:r>
              <a:rPr lang="en-US" sz="2200" b="0" dirty="0">
                <a:solidFill>
                  <a:srgbClr val="002060"/>
                </a:solidFill>
              </a:rPr>
              <a:t>FGFR alterations are commonly detected in NMIBC</a:t>
            </a:r>
          </a:p>
          <a:p>
            <a:pPr>
              <a:lnSpc>
                <a:spcPct val="90000"/>
              </a:lnSpc>
              <a:buClr>
                <a:srgbClr val="002060"/>
              </a:buClr>
            </a:pPr>
            <a:endParaRPr lang="en-US" sz="2200" b="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buClr>
                <a:srgbClr val="002060"/>
              </a:buClr>
            </a:pPr>
            <a:r>
              <a:rPr lang="en-US" sz="2200" b="0" dirty="0">
                <a:solidFill>
                  <a:srgbClr val="002060"/>
                </a:solidFill>
              </a:rPr>
              <a:t>~ 30% patients with high-risk  papillary NMIBC have FGFR alterations</a:t>
            </a:r>
          </a:p>
          <a:p>
            <a:pPr>
              <a:lnSpc>
                <a:spcPct val="90000"/>
              </a:lnSpc>
              <a:buClr>
                <a:srgbClr val="002060"/>
              </a:buClr>
            </a:pPr>
            <a:endParaRPr lang="en-US" sz="2200" b="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buClr>
                <a:srgbClr val="002060"/>
              </a:buClr>
            </a:pPr>
            <a:r>
              <a:rPr lang="en-US" sz="2200" b="0" dirty="0">
                <a:solidFill>
                  <a:srgbClr val="002060"/>
                </a:solidFill>
              </a:rPr>
              <a:t>Targeting FGFR in NMIBC is a rational therapeutic approach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sz="2200" b="0" dirty="0">
                <a:solidFill>
                  <a:srgbClr val="002060"/>
                </a:solidFill>
              </a:rPr>
              <a:t>Systemic erdafitinib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sz="2200" b="0" dirty="0">
                <a:solidFill>
                  <a:srgbClr val="002060"/>
                </a:solidFill>
              </a:rPr>
              <a:t>Intravesical erdafitinib (TAR 210) </a:t>
            </a:r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F5EDF9-DD73-7058-4166-68868DB90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102" y="5153891"/>
            <a:ext cx="2127688" cy="149364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735766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235F5C-3230-9CB2-C40B-E2FAC851E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94" y="1068583"/>
            <a:ext cx="10751612" cy="265198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5F90FB83-1238-5A5E-C9C0-0F885D9B903C}"/>
              </a:ext>
            </a:extLst>
          </p:cNvPr>
          <p:cNvSpPr txBox="1">
            <a:spLocks/>
          </p:cNvSpPr>
          <p:nvPr/>
        </p:nvSpPr>
        <p:spPr>
          <a:xfrm>
            <a:off x="0" y="36513"/>
            <a:ext cx="12192000" cy="1032070"/>
          </a:xfrm>
          <a:prstGeom prst="rect">
            <a:avLst/>
          </a:prstGeom>
        </p:spPr>
        <p:txBody>
          <a:bodyPr/>
          <a:lstStyle>
            <a:lvl1pPr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Geneva" charset="0"/>
                <a:cs typeface="Arial" charset="0"/>
              </a:defRPr>
            </a:lvl2pPr>
            <a:lvl3pPr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Geneva" charset="0"/>
                <a:cs typeface="Arial" charset="0"/>
              </a:defRPr>
            </a:lvl3pPr>
            <a:lvl4pPr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Geneva" charset="0"/>
                <a:cs typeface="Arial" charset="0"/>
              </a:defRPr>
            </a:lvl4pPr>
            <a:lvl5pPr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Geneva" charset="0"/>
                <a:cs typeface="Arial" charset="0"/>
              </a:defRPr>
            </a:lvl5pPr>
            <a:lvl6pPr marL="457200"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Geneva" charset="0"/>
                <a:cs typeface="Arial" charset="0"/>
              </a:defRPr>
            </a:lvl6pPr>
            <a:lvl7pPr marL="914400"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Geneva" charset="0"/>
                <a:cs typeface="Arial" charset="0"/>
              </a:defRPr>
            </a:lvl7pPr>
            <a:lvl8pPr marL="1371600"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Geneva" charset="0"/>
                <a:cs typeface="Arial" charset="0"/>
              </a:defRPr>
            </a:lvl8pPr>
            <a:lvl9pPr marL="1828800" algn="ctr" defTabSz="977900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Geneva" charset="0"/>
                <a:cs typeface="Arial" charset="0"/>
              </a:defRPr>
            </a:lvl9pPr>
          </a:lstStyle>
          <a:p>
            <a:pPr marL="154505" defTabSz="121911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Arial"/>
                <a:sym typeface="Arial"/>
              </a:rPr>
              <a:t>THOR-2 Cohort 1: Oral Erdafitinib Versus Intravesical Chemotherapy in BCG-Unresponsive High-Risk NMIBC</a:t>
            </a:r>
            <a:r>
              <a:rPr lang="en-US" sz="2800" kern="0" dirty="0">
                <a:latin typeface="Arial"/>
                <a:sym typeface="Arial"/>
              </a:rPr>
              <a:t> </a:t>
            </a:r>
            <a:br>
              <a:rPr lang="en-US" sz="2800" kern="0" dirty="0">
                <a:solidFill>
                  <a:srgbClr val="002060"/>
                </a:solidFill>
                <a:latin typeface="Arial"/>
                <a:sym typeface="Arial"/>
              </a:rPr>
            </a:br>
            <a:endParaRPr lang="en-US" kern="0" baseline="30000" dirty="0">
              <a:latin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9A5094-6EA8-6A09-844A-D0D28329D72B}"/>
              </a:ext>
            </a:extLst>
          </p:cNvPr>
          <p:cNvSpPr txBox="1"/>
          <p:nvPr/>
        </p:nvSpPr>
        <p:spPr>
          <a:xfrm>
            <a:off x="10021457" y="6580698"/>
            <a:ext cx="2170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Catto JWF et al. ESMO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6B77B-0121-E53C-E648-550EC1A88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624" y="3928708"/>
            <a:ext cx="6870787" cy="265199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28510052"/>
      </p:ext>
    </p:extLst>
  </p:cSld>
  <p:clrMapOvr>
    <a:masterClrMapping/>
  </p:clrMapOvr>
</p:sld>
</file>

<file path=ppt/theme/theme1.xml><?xml version="1.0" encoding="utf-8"?>
<a:theme xmlns:a="http://schemas.openxmlformats.org/drawingml/2006/main" name="CC_White_PPT_Template">
  <a:themeElements>
    <a:clrScheme name="ClevelandClinic 12">
      <a:dk1>
        <a:srgbClr val="919191"/>
      </a:dk1>
      <a:lt1>
        <a:srgbClr val="FFFFFF"/>
      </a:lt1>
      <a:dk2>
        <a:srgbClr val="000000"/>
      </a:dk2>
      <a:lt2>
        <a:srgbClr val="618FFD"/>
      </a:lt2>
      <a:accent1>
        <a:srgbClr val="00AE00"/>
      </a:accent1>
      <a:accent2>
        <a:srgbClr val="FC0128"/>
      </a:accent2>
      <a:accent3>
        <a:srgbClr val="AAAAAA"/>
      </a:accent3>
      <a:accent4>
        <a:srgbClr val="DADADA"/>
      </a:accent4>
      <a:accent5>
        <a:srgbClr val="AAD3AA"/>
      </a:accent5>
      <a:accent6>
        <a:srgbClr val="E40123"/>
      </a:accent6>
      <a:hlink>
        <a:srgbClr val="FAFD00"/>
      </a:hlink>
      <a:folHlink>
        <a:srgbClr val="AAF4FC"/>
      </a:folHlink>
    </a:clrScheme>
    <a:fontScheme name="ClevelandClinic">
      <a:majorFont>
        <a:latin typeface="Arial"/>
        <a:ea typeface="Geneva"/>
        <a:cs typeface="Arial"/>
      </a:majorFont>
      <a:minorFont>
        <a:latin typeface="Arial"/>
        <a:ea typeface="Geneva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levelandClin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evelandClin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evelandClin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evelandClin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evelandClin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evelandClin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evelandClin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evelandClinic 8">
        <a:dk1>
          <a:srgbClr val="919191"/>
        </a:dk1>
        <a:lt1>
          <a:srgbClr val="FFFFFF"/>
        </a:lt1>
        <a:dk2>
          <a:srgbClr val="000000"/>
        </a:dk2>
        <a:lt2>
          <a:srgbClr val="618FFD"/>
        </a:lt2>
        <a:accent1>
          <a:srgbClr val="618FFD"/>
        </a:accent1>
        <a:accent2>
          <a:srgbClr val="00AE00"/>
        </a:accent2>
        <a:accent3>
          <a:srgbClr val="AAAAAA"/>
        </a:accent3>
        <a:accent4>
          <a:srgbClr val="DADADA"/>
        </a:accent4>
        <a:accent5>
          <a:srgbClr val="B7C6FE"/>
        </a:accent5>
        <a:accent6>
          <a:srgbClr val="009D00"/>
        </a:accent6>
        <a:hlink>
          <a:srgbClr val="FC0128"/>
        </a:hlink>
        <a:folHlink>
          <a:srgbClr val="CECE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evelandClinic 9">
        <a:dk1>
          <a:srgbClr val="919191"/>
        </a:dk1>
        <a:lt1>
          <a:srgbClr val="FFFFFF"/>
        </a:lt1>
        <a:dk2>
          <a:srgbClr val="000000"/>
        </a:dk2>
        <a:lt2>
          <a:srgbClr val="618FFD"/>
        </a:lt2>
        <a:accent1>
          <a:srgbClr val="00AE00"/>
        </a:accent1>
        <a:accent2>
          <a:srgbClr val="00AE00"/>
        </a:accent2>
        <a:accent3>
          <a:srgbClr val="AAAAAA"/>
        </a:accent3>
        <a:accent4>
          <a:srgbClr val="DADADA"/>
        </a:accent4>
        <a:accent5>
          <a:srgbClr val="AAD3AA"/>
        </a:accent5>
        <a:accent6>
          <a:srgbClr val="009D00"/>
        </a:accent6>
        <a:hlink>
          <a:srgbClr val="FC0128"/>
        </a:hlink>
        <a:folHlink>
          <a:srgbClr val="CECE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evelandClinic 10">
        <a:dk1>
          <a:srgbClr val="919191"/>
        </a:dk1>
        <a:lt1>
          <a:srgbClr val="FFFFFF"/>
        </a:lt1>
        <a:dk2>
          <a:srgbClr val="000000"/>
        </a:dk2>
        <a:lt2>
          <a:srgbClr val="618FFD"/>
        </a:lt2>
        <a:accent1>
          <a:srgbClr val="00AE00"/>
        </a:accent1>
        <a:accent2>
          <a:srgbClr val="FC0128"/>
        </a:accent2>
        <a:accent3>
          <a:srgbClr val="AAAAAA"/>
        </a:accent3>
        <a:accent4>
          <a:srgbClr val="DADADA"/>
        </a:accent4>
        <a:accent5>
          <a:srgbClr val="AAD3AA"/>
        </a:accent5>
        <a:accent6>
          <a:srgbClr val="E40123"/>
        </a:accent6>
        <a:hlink>
          <a:srgbClr val="FC0128"/>
        </a:hlink>
        <a:folHlink>
          <a:srgbClr val="CECE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evelandClinic 11">
        <a:dk1>
          <a:srgbClr val="919191"/>
        </a:dk1>
        <a:lt1>
          <a:srgbClr val="FFFFFF"/>
        </a:lt1>
        <a:dk2>
          <a:srgbClr val="000000"/>
        </a:dk2>
        <a:lt2>
          <a:srgbClr val="618FFD"/>
        </a:lt2>
        <a:accent1>
          <a:srgbClr val="00AE00"/>
        </a:accent1>
        <a:accent2>
          <a:srgbClr val="FC0128"/>
        </a:accent2>
        <a:accent3>
          <a:srgbClr val="AAAAAA"/>
        </a:accent3>
        <a:accent4>
          <a:srgbClr val="DADADA"/>
        </a:accent4>
        <a:accent5>
          <a:srgbClr val="AAD3AA"/>
        </a:accent5>
        <a:accent6>
          <a:srgbClr val="E40123"/>
        </a:accent6>
        <a:hlink>
          <a:srgbClr val="FAFD00"/>
        </a:hlink>
        <a:folHlink>
          <a:srgbClr val="CECE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evelandClinic 12">
        <a:dk1>
          <a:srgbClr val="919191"/>
        </a:dk1>
        <a:lt1>
          <a:srgbClr val="FFFFFF"/>
        </a:lt1>
        <a:dk2>
          <a:srgbClr val="000000"/>
        </a:dk2>
        <a:lt2>
          <a:srgbClr val="618FFD"/>
        </a:lt2>
        <a:accent1>
          <a:srgbClr val="00AE00"/>
        </a:accent1>
        <a:accent2>
          <a:srgbClr val="FC0128"/>
        </a:accent2>
        <a:accent3>
          <a:srgbClr val="AAAAAA"/>
        </a:accent3>
        <a:accent4>
          <a:srgbClr val="DADADA"/>
        </a:accent4>
        <a:accent5>
          <a:srgbClr val="AAD3AA"/>
        </a:accent5>
        <a:accent6>
          <a:srgbClr val="E40123"/>
        </a:accent6>
        <a:hlink>
          <a:srgbClr val="FAFD00"/>
        </a:hlink>
        <a:folHlink>
          <a:srgbClr val="AAF4F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Office Theme">
  <a:themeElements>
    <a:clrScheme name="Custom 2">
      <a:dk1>
        <a:srgbClr val="000000"/>
      </a:dk1>
      <a:lt1>
        <a:sysClr val="window" lastClr="FFFFFF"/>
      </a:lt1>
      <a:dk2>
        <a:srgbClr val="09345A"/>
      </a:dk2>
      <a:lt2>
        <a:srgbClr val="F0F0F4"/>
      </a:lt2>
      <a:accent1>
        <a:srgbClr val="09345A"/>
      </a:accent1>
      <a:accent2>
        <a:srgbClr val="1168B3"/>
      </a:accent2>
      <a:accent3>
        <a:srgbClr val="D77624"/>
      </a:accent3>
      <a:accent4>
        <a:srgbClr val="0C813D"/>
      </a:accent4>
      <a:accent5>
        <a:srgbClr val="5C1867"/>
      </a:accent5>
      <a:accent6>
        <a:srgbClr val="510B11"/>
      </a:accent6>
      <a:hlink>
        <a:srgbClr val="00689E"/>
      </a:hlink>
      <a:folHlink>
        <a:srgbClr val="007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877BC"/>
      </a:accent1>
      <a:accent2>
        <a:srgbClr val="7AD0E7"/>
      </a:accent2>
      <a:accent3>
        <a:srgbClr val="F79647"/>
      </a:accent3>
      <a:accent4>
        <a:srgbClr val="F8C946"/>
      </a:accent4>
      <a:accent5>
        <a:srgbClr val="DBDBDB"/>
      </a:accent5>
      <a:accent6>
        <a:srgbClr val="1EC85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GU Symposium">
      <a:dk1>
        <a:srgbClr val="00447C"/>
      </a:dk1>
      <a:lt1>
        <a:srgbClr val="FFFFFF"/>
      </a:lt1>
      <a:dk2>
        <a:srgbClr val="0076A9"/>
      </a:dk2>
      <a:lt2>
        <a:srgbClr val="E7E6E6"/>
      </a:lt2>
      <a:accent1>
        <a:srgbClr val="6BABE5"/>
      </a:accent1>
      <a:accent2>
        <a:srgbClr val="6BABE5"/>
      </a:accent2>
      <a:accent3>
        <a:srgbClr val="00457C"/>
      </a:accent3>
      <a:accent4>
        <a:srgbClr val="6BABE5"/>
      </a:accent4>
      <a:accent5>
        <a:srgbClr val="6BABE5"/>
      </a:accent5>
      <a:accent6>
        <a:srgbClr val="6BABE5"/>
      </a:accent6>
      <a:hlink>
        <a:srgbClr val="6BABE5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877BC"/>
      </a:accent1>
      <a:accent2>
        <a:srgbClr val="7AD0E7"/>
      </a:accent2>
      <a:accent3>
        <a:srgbClr val="F79647"/>
      </a:accent3>
      <a:accent4>
        <a:srgbClr val="F8C946"/>
      </a:accent4>
      <a:accent5>
        <a:srgbClr val="DBDBDB"/>
      </a:accent5>
      <a:accent6>
        <a:srgbClr val="1EC85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bg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ASCO AM">
      <a:dk1>
        <a:srgbClr val="002457"/>
      </a:dk1>
      <a:lt1>
        <a:srgbClr val="FFFFFF"/>
      </a:lt1>
      <a:dk2>
        <a:srgbClr val="0076A9"/>
      </a:dk2>
      <a:lt2>
        <a:srgbClr val="E7E6E6"/>
      </a:lt2>
      <a:accent1>
        <a:srgbClr val="59CBE8"/>
      </a:accent1>
      <a:accent2>
        <a:srgbClr val="008764"/>
      </a:accent2>
      <a:accent3>
        <a:srgbClr val="F6CF3F"/>
      </a:accent3>
      <a:accent4>
        <a:srgbClr val="59AADE"/>
      </a:accent4>
      <a:accent5>
        <a:srgbClr val="096F76"/>
      </a:accent5>
      <a:accent6>
        <a:srgbClr val="002457"/>
      </a:accent6>
      <a:hlink>
        <a:srgbClr val="59AADE"/>
      </a:hlink>
      <a:folHlink>
        <a:srgbClr val="39B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ASCO AM">
      <a:dk1>
        <a:srgbClr val="002457"/>
      </a:dk1>
      <a:lt1>
        <a:srgbClr val="FFFFFF"/>
      </a:lt1>
      <a:dk2>
        <a:srgbClr val="0076A9"/>
      </a:dk2>
      <a:lt2>
        <a:srgbClr val="E7E6E6"/>
      </a:lt2>
      <a:accent1>
        <a:srgbClr val="59CBE8"/>
      </a:accent1>
      <a:accent2>
        <a:srgbClr val="008764"/>
      </a:accent2>
      <a:accent3>
        <a:srgbClr val="F6CF3F"/>
      </a:accent3>
      <a:accent4>
        <a:srgbClr val="59AADE"/>
      </a:accent4>
      <a:accent5>
        <a:srgbClr val="096F76"/>
      </a:accent5>
      <a:accent6>
        <a:srgbClr val="002457"/>
      </a:accent6>
      <a:hlink>
        <a:srgbClr val="59AADE"/>
      </a:hlink>
      <a:folHlink>
        <a:srgbClr val="39B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ustom 2">
    <a:dk1>
      <a:srgbClr val="000000"/>
    </a:dk1>
    <a:lt1>
      <a:sysClr val="window" lastClr="FFFFFF"/>
    </a:lt1>
    <a:dk2>
      <a:srgbClr val="09345A"/>
    </a:dk2>
    <a:lt2>
      <a:srgbClr val="F0F0F4"/>
    </a:lt2>
    <a:accent1>
      <a:srgbClr val="09345A"/>
    </a:accent1>
    <a:accent2>
      <a:srgbClr val="1168B3"/>
    </a:accent2>
    <a:accent3>
      <a:srgbClr val="D77624"/>
    </a:accent3>
    <a:accent4>
      <a:srgbClr val="0C813D"/>
    </a:accent4>
    <a:accent5>
      <a:srgbClr val="5C1867"/>
    </a:accent5>
    <a:accent6>
      <a:srgbClr val="510B11"/>
    </a:accent6>
    <a:hlink>
      <a:srgbClr val="00689E"/>
    </a:hlink>
    <a:folHlink>
      <a:srgbClr val="007A48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ef46fcd0903dc71ae342ffa03ef4f548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22a09f9384c98626205d493fc258a7fc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F9945FE5-D17A-43BF-A8C1-753BA6A07272}"/>
</file>

<file path=customXml/itemProps2.xml><?xml version="1.0" encoding="utf-8"?>
<ds:datastoreItem xmlns:ds="http://schemas.openxmlformats.org/officeDocument/2006/customXml" ds:itemID="{FA86DBD3-F0B3-4C6B-932F-66A8BA2F8829}"/>
</file>

<file path=customXml/itemProps3.xml><?xml version="1.0" encoding="utf-8"?>
<ds:datastoreItem xmlns:ds="http://schemas.openxmlformats.org/officeDocument/2006/customXml" ds:itemID="{CA439FB6-8267-4B71-9F30-902E04EFE179}"/>
</file>

<file path=docProps/app.xml><?xml version="1.0" encoding="utf-8"?>
<Properties xmlns="http://schemas.openxmlformats.org/officeDocument/2006/extended-properties" xmlns:vt="http://schemas.openxmlformats.org/officeDocument/2006/docPropsVTypes">
  <TotalTime>8355</TotalTime>
  <Words>1974</Words>
  <Application>Microsoft Macintosh PowerPoint</Application>
  <PresentationFormat>Widescreen</PresentationFormat>
  <Paragraphs>358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Arial</vt:lpstr>
      <vt:lpstr>Arial Nova</vt:lpstr>
      <vt:lpstr>Calibri</vt:lpstr>
      <vt:lpstr>Century Gothic</vt:lpstr>
      <vt:lpstr>Courier New</vt:lpstr>
      <vt:lpstr>Georgia</vt:lpstr>
      <vt:lpstr>Open Sans</vt:lpstr>
      <vt:lpstr>Source Sans Pro</vt:lpstr>
      <vt:lpstr>StarSymbol</vt:lpstr>
      <vt:lpstr>System Font Regular</vt:lpstr>
      <vt:lpstr>Times New Roman</vt:lpstr>
      <vt:lpstr>Wingdings</vt:lpstr>
      <vt:lpstr>Wingdings 2</vt:lpstr>
      <vt:lpstr>CC_White_PPT_Template</vt:lpstr>
      <vt:lpstr>1_Office Theme</vt:lpstr>
      <vt:lpstr>Custom Design</vt:lpstr>
      <vt:lpstr>2_Office Theme</vt:lpstr>
      <vt:lpstr>1_Custom Design</vt:lpstr>
      <vt:lpstr>2_Custom Design</vt:lpstr>
      <vt:lpstr>Default Design</vt:lpstr>
      <vt:lpstr>3_Office Theme</vt:lpstr>
      <vt:lpstr>1_MLC2015_PPT_Slides</vt:lpstr>
      <vt:lpstr>4_Office Theme</vt:lpstr>
      <vt:lpstr>                              </vt:lpstr>
      <vt:lpstr>Addressing Unmet Needs in Non-Metastatic Urothelial Bladder Cancer (UBC)</vt:lpstr>
      <vt:lpstr>Non-muscle Invasive Bladder Cancer (NMIBC)</vt:lpstr>
      <vt:lpstr>KEYNOTE-057 Cohort B:  Pembrolizumab for Papillary High-Risk NMIBC</vt:lpstr>
      <vt:lpstr>Durvalumab +/- BCG or with EBRT in patients with BCG-unresponsive NMIBC: HCRN GU16-243 ADAPT-BLADDER Study</vt:lpstr>
      <vt:lpstr>TAR-200 Intravesical Drug Delivery System </vt:lpstr>
      <vt:lpstr>SunRISe-1:BCG-Unresponsive High-Risk NMIBC</vt:lpstr>
      <vt:lpstr>Targeting FGFR in NMIBC</vt:lpstr>
      <vt:lpstr>PowerPoint Presentation</vt:lpstr>
      <vt:lpstr>PowerPoint Presentation</vt:lpstr>
      <vt:lpstr>TAR-210: Erdafitinib Intravesical Delivery </vt:lpstr>
      <vt:lpstr>PowerPoint Presentation</vt:lpstr>
      <vt:lpstr>TAR-210 Efficacy  </vt:lpstr>
      <vt:lpstr>Exploiting ADC Enfortumab Vedotin in NMIBC</vt:lpstr>
      <vt:lpstr>EV-104: Intravesical Enfortumab Vedotin in Patients with NMIBC</vt:lpstr>
      <vt:lpstr>PowerPoint Presentation</vt:lpstr>
      <vt:lpstr>PowerPoint Presentation</vt:lpstr>
      <vt:lpstr>    Adjuvant IO trials in high-risk MIUC</vt:lpstr>
      <vt:lpstr>PowerPoint Presentation</vt:lpstr>
      <vt:lpstr>PowerPoint Presentation</vt:lpstr>
      <vt:lpstr>PowerPoint Presentation</vt:lpstr>
      <vt:lpstr>Neoadjuvant treatment with EV monotherapy in cisplatin-ineligible patients with MIBC: EV-103 Cohort 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Cleveland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Silvana Izquierdo</cp:lastModifiedBy>
  <cp:revision>335</cp:revision>
  <dcterms:created xsi:type="dcterms:W3CDTF">2020-03-19T00:46:45Z</dcterms:created>
  <dcterms:modified xsi:type="dcterms:W3CDTF">2024-02-21T15:07:16Z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