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18.jpg" ContentType="image/jpg"/>
  <Override PartName="/ppt/theme/theme1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41" r:id="rId2"/>
    <p:sldMasterId id="2147483765" r:id="rId3"/>
    <p:sldMasterId id="2147483783" r:id="rId4"/>
    <p:sldMasterId id="2147483787" r:id="rId5"/>
    <p:sldMasterId id="2147483808" r:id="rId6"/>
    <p:sldMasterId id="2147483823" r:id="rId7"/>
    <p:sldMasterId id="2147483842" r:id="rId8"/>
    <p:sldMasterId id="2147483848" r:id="rId9"/>
    <p:sldMasterId id="2147483854" r:id="rId10"/>
    <p:sldMasterId id="2147483895" r:id="rId11"/>
    <p:sldMasterId id="2147483918" r:id="rId12"/>
  </p:sldMasterIdLst>
  <p:notesMasterIdLst>
    <p:notesMasterId r:id="rId37"/>
  </p:notesMasterIdLst>
  <p:sldIdLst>
    <p:sldId id="924" r:id="rId13"/>
    <p:sldId id="272" r:id="rId14"/>
    <p:sldId id="368" r:id="rId15"/>
    <p:sldId id="258" r:id="rId16"/>
    <p:sldId id="262" r:id="rId17"/>
    <p:sldId id="263" r:id="rId18"/>
    <p:sldId id="2147471333" r:id="rId19"/>
    <p:sldId id="2147470626" r:id="rId20"/>
    <p:sldId id="270" r:id="rId21"/>
    <p:sldId id="2147471328" r:id="rId22"/>
    <p:sldId id="2147471329" r:id="rId23"/>
    <p:sldId id="2147471290" r:id="rId24"/>
    <p:sldId id="2147471327" r:id="rId25"/>
    <p:sldId id="2145706852" r:id="rId26"/>
    <p:sldId id="2147471470" r:id="rId27"/>
    <p:sldId id="2147471472" r:id="rId28"/>
    <p:sldId id="2147471509" r:id="rId29"/>
    <p:sldId id="2147471511" r:id="rId30"/>
    <p:sldId id="453" r:id="rId31"/>
    <p:sldId id="2147471460" r:id="rId32"/>
    <p:sldId id="2134803888" r:id="rId33"/>
    <p:sldId id="2134803889" r:id="rId34"/>
    <p:sldId id="2134803899" r:id="rId35"/>
    <p:sldId id="214747151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7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F127-4D70-46BB-871E-1480557626E8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AA2D-FCA4-42B3-83BE-3161C90A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94F1-9006-4A2A-A7B1-ADAB4E81B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34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Timecode</a:t>
            </a:r>
            <a:r>
              <a:rPr lang="en-US" b="0" dirty="0"/>
              <a:t>: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27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2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1" dirty="0"/>
              <a:t>Abbreviations</a:t>
            </a:r>
          </a:p>
          <a:p>
            <a:endParaRPr lang="en-US" b="0" dirty="0"/>
          </a:p>
          <a:p>
            <a:r>
              <a:rPr lang="en-US" b="1" dirty="0"/>
              <a:t>References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0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94F1-9006-4A2A-A7B1-ADAB4E81B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25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94F1-9006-4A2A-A7B1-ADAB4E81B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04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emf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31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1464"/>
            <a:ext cx="2743200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1464"/>
            <a:ext cx="8026400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2046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C06593-0B3D-46FF-AFEB-CF8C710BD451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531723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183351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B5DE8E-0607-4B8B-B18E-15DABF9FF8AB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603455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403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BEFF48-2F15-4051-8400-584523B1535C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207412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5027989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C47D524-D24E-4966-BEC7-E133614B38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2525" y="1274618"/>
            <a:ext cx="5027989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85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5027989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C47D524-D24E-4966-BEC7-E133614B38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2525" y="1274618"/>
            <a:ext cx="5027989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799468-7C34-457F-B439-4F12768C45E3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756496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128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BA78FD-FA89-4675-B2DC-0EBFBF4636FA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143643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3032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146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6756967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4255E3-23DF-4591-BAA8-179931707838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332505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18C7E7DF-1840-40A3-9C9B-BB0C026EA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9033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00800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18C7E7DF-1840-40A3-9C9B-BB0C026EA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596457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06D574-3356-4BBC-BBEA-48487DA4F349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4951138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1EBDE80-5172-47F1-AAA1-248B43213C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58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00800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1EBDE80-5172-47F1-AAA1-248B43213C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EBBC4-64C5-4D7D-ADB9-E44308599322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27159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B9B7CDD4-5358-4D8E-8ED9-166A8565E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322910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398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00800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B9B7CDD4-5358-4D8E-8ED9-166A8565E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144042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1B4B9F-C1AD-473A-9DFD-9AC86F98086E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827216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274618"/>
            <a:ext cx="7906172" cy="528874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2A179F37-E3A4-41FF-BD92-DEE1BD951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834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00800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274618"/>
            <a:ext cx="7906172" cy="500469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2A179F37-E3A4-41FF-BD92-DEE1BD951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15FA4-0388-4413-AC17-072EA18699F1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027411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62583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33615CCD-723B-4AD7-8A55-20E3B23D9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50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1464"/>
            <a:ext cx="10972800" cy="6129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7359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00800"/>
            <a:ext cx="862583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5"/>
            <a:ext cx="7906172" cy="440470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33615CCD-723B-4AD7-8A55-20E3B23D9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1DCBF-623B-4EF8-B932-CB3B1B7C15A4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36381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62583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E545D14B-E803-4B04-B3A4-2D14402EC5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322910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867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00800"/>
            <a:ext cx="862583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5"/>
            <a:ext cx="7906172" cy="443117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E545D14B-E803-4B04-B3A4-2D14402EC5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144042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072910-5AAE-4C5D-B24C-41C0145F65D8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890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C484EA-0BDF-4770-B31E-6CC037854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1373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:BU 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00800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C484EA-0BDF-4770-B31E-6CC037854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EB678-33CA-4DCB-A177-8BAD2D4368DA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9179860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9529ED-E945-4996-B7F4-B70DF68F5B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7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00800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9529ED-E945-4996-B7F4-B70DF68F5B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D5301-0546-4FA1-954B-62CD9F93ADD5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582120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6F7ADE-05EE-4BB4-99FF-C73DE9E2C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621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400800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6F7ADE-05EE-4BB4-99FF-C73DE9E2C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56ED78-2692-418A-9BCE-03AA64191FC5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06669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3786960" y="1274618"/>
            <a:ext cx="7906172" cy="528874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85BE17-3001-43A8-B1C8-A2A45892E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685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146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07202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400800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3786960" y="1274618"/>
            <a:ext cx="7906172" cy="500469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85BE17-3001-43A8-B1C8-A2A45892E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887FF8-5490-49C8-8717-D28E71D1B76F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740917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720000" bIns="18288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32030356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720000" bIns="18288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019DF-9FEF-4E6D-934F-C2B834316A5A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9315870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648000" bIns="18288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2772229"/>
            <a:ext cx="10752667" cy="364092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829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648000" bIns="18288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2772229"/>
            <a:ext cx="10752667" cy="364092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74FFC-958B-4BBB-9BAE-F28668C48AC1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36770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9045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213806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369385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139459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879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146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76700"/>
            <a:ext cx="10972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5087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122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020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808720" y="1082040"/>
            <a:ext cx="3383279" cy="5775960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1920944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808720" y="1081907"/>
            <a:ext cx="3383279" cy="5776093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808720" y="1535090"/>
            <a:ext cx="3383279" cy="5322910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99199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808720" y="1082040"/>
            <a:ext cx="3383279" cy="5775960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274618"/>
            <a:ext cx="7906172" cy="528874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382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62583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808720" y="1081907"/>
            <a:ext cx="3383279" cy="5776093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371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62583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808720" y="1535090"/>
            <a:ext cx="3383279" cy="5322910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633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082040"/>
            <a:ext cx="3383279" cy="5775960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3732625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081907"/>
            <a:ext cx="3383279" cy="5776093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33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146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54931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35090"/>
            <a:ext cx="3383279" cy="5322910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09099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082040"/>
            <a:ext cx="3383279" cy="5775960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3786960" y="1274618"/>
            <a:ext cx="7906172" cy="528874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0326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579668"/>
            <a:ext cx="862583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081907"/>
            <a:ext cx="3383279" cy="5776093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786960" y="1797908"/>
            <a:ext cx="7906172" cy="476545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29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79668"/>
            <a:ext cx="862583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35090"/>
            <a:ext cx="3383279" cy="5322910"/>
          </a:xfrm>
          <a:solidFill>
            <a:schemeClr val="bg1">
              <a:lumMod val="95000"/>
            </a:schemeClr>
          </a:solidFill>
        </p:spPr>
        <p:txBody>
          <a:bodyPr wrap="square" lIns="288000" tIns="72000" rIns="36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2"/>
          </p:nvPr>
        </p:nvSpPr>
        <p:spPr>
          <a:xfrm>
            <a:off x="3786960" y="1797908"/>
            <a:ext cx="7906172" cy="476545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98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14426"/>
          </a:xfrm>
          <a:solidFill>
            <a:schemeClr val="bg1">
              <a:lumMod val="95000"/>
            </a:schemeClr>
          </a:solidFill>
        </p:spPr>
        <p:txBody>
          <a:bodyPr wrap="square" lIns="720000" tIns="72000" rIns="720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28467756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14426"/>
          </a:xfrm>
          <a:solidFill>
            <a:schemeClr val="bg1">
              <a:lumMod val="95000"/>
            </a:schemeClr>
          </a:solidFill>
        </p:spPr>
        <p:txBody>
          <a:bodyPr wrap="square" lIns="720000" tIns="72000" rIns="648000" bIns="7200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2647796"/>
            <a:ext cx="10752667" cy="3765361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71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79668"/>
            <a:ext cx="880871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1EBDE80-5172-47F1-AAA1-248B43213C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142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34529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9E7749-CD9C-41B9-A9AF-CFB2BF2F786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7202983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063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hidden">
          <a:xfrm>
            <a:off x="0" y="1"/>
            <a:ext cx="12192000" cy="4571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4330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CB7ED1-6C81-4DFC-84A1-473C4827680B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8393937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3128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A2961C-AC2D-4511-9691-E188F19E2B24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997354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523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3EEF2F-0ED5-475F-8FD7-489D48F891D7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21355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6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DAFC37-A3CB-47E5-9E8C-F105CBC8DBA7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407362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C47D524-D24E-4966-BEC7-E133614B38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2525" y="1274618"/>
            <a:ext cx="5027989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5027989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556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C47D524-D24E-4966-BEC7-E133614B38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2525" y="1274618"/>
            <a:ext cx="5027989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719668" y="1274618"/>
            <a:ext cx="5027989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C74862-C2AF-4A35-9D41-C9412A4139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261881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917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6210300"/>
            <a:ext cx="8331200" cy="457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Slide </a:t>
            </a:r>
            <a:fld id="{44CAC06D-E468-43AA-8697-C0ABA70C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640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243145-C8B5-4266-81B5-8D69F68ABF7C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12927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82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3C8396-BDCF-443F-9747-889481DF4DE1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091797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5057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18C7E7DF-1840-40A3-9C9B-BB0C026EA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2313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18C7E7DF-1840-40A3-9C9B-BB0C026EA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596457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0F4F7F-8E32-4131-8F87-795D724E9536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9235673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5057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1EBDE80-5172-47F1-AAA1-248B43213C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358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1EBDE80-5172-47F1-AAA1-248B43213C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9C6134-EF43-40B1-9DF0-B6D3952F4EAE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4043976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5057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B9B7CDD4-5358-4D8E-8ED9-166A8565E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322910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4096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B9B7CDD4-5358-4D8E-8ED9-166A8565E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144042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CB7F8F-C137-4294-8094-B85D9A87CEE7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999559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5057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2A179F37-E3A4-41FF-BD92-DEE1BD951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274618"/>
            <a:ext cx="7906172" cy="528874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53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8638" indent="0" algn="ctr">
              <a:buNone/>
              <a:defRPr/>
            </a:lvl2pPr>
            <a:lvl3pPr marL="857277" indent="0" algn="ctr">
              <a:buNone/>
              <a:defRPr/>
            </a:lvl3pPr>
            <a:lvl4pPr marL="1285915" indent="0" algn="ctr">
              <a:buNone/>
              <a:defRPr/>
            </a:lvl4pPr>
            <a:lvl5pPr marL="1714553" indent="0" algn="ctr">
              <a:buNone/>
              <a:defRPr/>
            </a:lvl5pPr>
            <a:lvl6pPr marL="2143192" indent="0" algn="ctr">
              <a:buNone/>
              <a:defRPr/>
            </a:lvl6pPr>
            <a:lvl7pPr marL="2571830" indent="0" algn="ctr">
              <a:buNone/>
              <a:defRPr/>
            </a:lvl7pPr>
            <a:lvl8pPr marL="3000469" indent="0" algn="ctr">
              <a:buNone/>
              <a:defRPr/>
            </a:lvl8pPr>
            <a:lvl9pPr marL="34291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59778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2A179F37-E3A4-41FF-BD92-DEE1BD951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274618"/>
            <a:ext cx="7906172" cy="500469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8B2BAB-F87B-4989-8830-FF30142D99F5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915154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5057"/>
            <a:ext cx="862583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33615CCD-723B-4AD7-8A55-20E3B23D9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899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62583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33615CCD-723B-4AD7-8A55-20E3B23D9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5"/>
            <a:ext cx="7906172" cy="440470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4E621E-9F5F-424A-A6A0-F56F3264CEC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693504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5057"/>
            <a:ext cx="862583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E545D14B-E803-4B04-B3A4-2D14402EC5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322910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92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62583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E545D14B-E803-4B04-B3A4-2D14402EC5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144042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9" y="1817225"/>
            <a:ext cx="7906172" cy="443117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9AFFA6-6A7D-46CE-8F9C-2221CED3E185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112018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595057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C484EA-0BDF-4770-B31E-6CC037854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0347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:BU 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C484EA-0BDF-4770-B31E-6CC037854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B2D417-4FA9-468A-B1F7-CA30B4A3D99B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223834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595057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9529ED-E945-4996-B7F4-B70DF68F5B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533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9529ED-E945-4996-B7F4-B70DF68F5B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253332-CB92-45ED-A4D3-9A7327FE0A65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019697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595057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2962" y="1081907"/>
            <a:ext cx="8809037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6F7ADE-05EE-4BB4-99FF-C73DE9E2C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16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4236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416189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2962" y="1081907"/>
            <a:ext cx="8809037" cy="45318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6F7ADE-05EE-4BB4-99FF-C73DE9E2C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341C4A-B961-4F74-A372-AD4F61519FFD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9005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595057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85BE17-3001-43A8-B1C8-A2A45892E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775325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3786960" y="1274618"/>
            <a:ext cx="7906172" cy="528874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732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1" y="6416189"/>
            <a:ext cx="880871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85BE17-3001-43A8-B1C8-A2A45892E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5"/>
            <a:ext cx="3382962" cy="5596128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3786960" y="1274618"/>
            <a:ext cx="7906172" cy="500469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520B4A-CEFC-445F-9F68-43F7F1F97109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17285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720000" bIns="18288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19883084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720000" bIns="18288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6853EB-84E5-4EF3-A50D-BD15789E6AAD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1018247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5057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648000" bIns="18288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2772229"/>
            <a:ext cx="10752667" cy="364092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996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b="0" i="0">
                <a:latin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97280"/>
            <a:ext cx="12191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648000" bIns="182880" anchor="ctr" anchorCtr="0">
            <a:normAutofit/>
          </a:bodyPr>
          <a:lstStyle>
            <a:lvl1pPr>
              <a:defRPr sz="1600" b="0" i="0"/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19668" y="2772229"/>
            <a:ext cx="10752667" cy="364092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 marL="252000" indent="-252000">
              <a:defRPr/>
            </a:lvl2pPr>
            <a:lvl3pPr marL="504000" indent="-252000">
              <a:defRPr/>
            </a:lvl3pPr>
            <a:lvl4pPr marL="756000" indent="-252000">
              <a:defRPr/>
            </a:lvl4pPr>
            <a:lvl5pPr marL="1008000" indent="-252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D23BD4-9B0E-495D-8644-EA548813714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 dirty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975272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76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875"/>
            </a:lvl1pPr>
            <a:lvl2pPr marL="428638" indent="0">
              <a:buNone/>
              <a:defRPr sz="1688"/>
            </a:lvl2pPr>
            <a:lvl3pPr marL="857277" indent="0">
              <a:buNone/>
              <a:defRPr sz="1500"/>
            </a:lvl3pPr>
            <a:lvl4pPr marL="1285915" indent="0">
              <a:buNone/>
              <a:defRPr sz="1313"/>
            </a:lvl4pPr>
            <a:lvl5pPr marL="1714553" indent="0">
              <a:buNone/>
              <a:defRPr sz="1313"/>
            </a:lvl5pPr>
            <a:lvl6pPr marL="2143192" indent="0">
              <a:buNone/>
              <a:defRPr sz="1313"/>
            </a:lvl6pPr>
            <a:lvl7pPr marL="2571830" indent="0">
              <a:buNone/>
              <a:defRPr sz="1313"/>
            </a:lvl7pPr>
            <a:lvl8pPr marL="3000469" indent="0">
              <a:buNone/>
              <a:defRPr sz="1313"/>
            </a:lvl8pPr>
            <a:lvl9pPr marL="3429107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68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1" y="1906589"/>
            <a:ext cx="5101167" cy="4316412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9" y="1906589"/>
            <a:ext cx="5103283" cy="4316412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3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38" indent="0">
              <a:buNone/>
              <a:defRPr sz="1875" b="1"/>
            </a:lvl2pPr>
            <a:lvl3pPr marL="857277" indent="0">
              <a:buNone/>
              <a:defRPr sz="1688" b="1"/>
            </a:lvl3pPr>
            <a:lvl4pPr marL="1285915" indent="0">
              <a:buNone/>
              <a:defRPr sz="1500" b="1"/>
            </a:lvl4pPr>
            <a:lvl5pPr marL="1714553" indent="0">
              <a:buNone/>
              <a:defRPr sz="1500" b="1"/>
            </a:lvl5pPr>
            <a:lvl6pPr marL="2143192" indent="0">
              <a:buNone/>
              <a:defRPr sz="1500" b="1"/>
            </a:lvl6pPr>
            <a:lvl7pPr marL="2571830" indent="0">
              <a:buNone/>
              <a:defRPr sz="1500" b="1"/>
            </a:lvl7pPr>
            <a:lvl8pPr marL="3000469" indent="0">
              <a:buNone/>
              <a:defRPr sz="1500" b="1"/>
            </a:lvl8pPr>
            <a:lvl9pPr marL="3429107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38" indent="0">
              <a:buNone/>
              <a:defRPr sz="1875" b="1"/>
            </a:lvl2pPr>
            <a:lvl3pPr marL="857277" indent="0">
              <a:buNone/>
              <a:defRPr sz="1688" b="1"/>
            </a:lvl3pPr>
            <a:lvl4pPr marL="1285915" indent="0">
              <a:buNone/>
              <a:defRPr sz="1500" b="1"/>
            </a:lvl4pPr>
            <a:lvl5pPr marL="1714553" indent="0">
              <a:buNone/>
              <a:defRPr sz="1500" b="1"/>
            </a:lvl5pPr>
            <a:lvl6pPr marL="2143192" indent="0">
              <a:buNone/>
              <a:defRPr sz="1500" b="1"/>
            </a:lvl6pPr>
            <a:lvl7pPr marL="2571830" indent="0">
              <a:buNone/>
              <a:defRPr sz="1500" b="1"/>
            </a:lvl7pPr>
            <a:lvl8pPr marL="3000469" indent="0">
              <a:buNone/>
              <a:defRPr sz="1500" b="1"/>
            </a:lvl8pPr>
            <a:lvl9pPr marL="3429107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6"/>
            <a:ext cx="5389033" cy="3951288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475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07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184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638" indent="0">
              <a:buNone/>
              <a:defRPr sz="1125"/>
            </a:lvl2pPr>
            <a:lvl3pPr marL="857277" indent="0">
              <a:buNone/>
              <a:defRPr sz="938"/>
            </a:lvl3pPr>
            <a:lvl4pPr marL="1285915" indent="0">
              <a:buNone/>
              <a:defRPr sz="844"/>
            </a:lvl4pPr>
            <a:lvl5pPr marL="1714553" indent="0">
              <a:buNone/>
              <a:defRPr sz="844"/>
            </a:lvl5pPr>
            <a:lvl6pPr marL="2143192" indent="0">
              <a:buNone/>
              <a:defRPr sz="844"/>
            </a:lvl6pPr>
            <a:lvl7pPr marL="2571830" indent="0">
              <a:buNone/>
              <a:defRPr sz="844"/>
            </a:lvl7pPr>
            <a:lvl8pPr marL="3000469" indent="0">
              <a:buNone/>
              <a:defRPr sz="844"/>
            </a:lvl8pPr>
            <a:lvl9pPr marL="3429107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55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638" indent="0">
              <a:buNone/>
              <a:defRPr sz="2625"/>
            </a:lvl2pPr>
            <a:lvl3pPr marL="857277" indent="0">
              <a:buNone/>
              <a:defRPr sz="2250"/>
            </a:lvl3pPr>
            <a:lvl4pPr marL="1285915" indent="0">
              <a:buNone/>
              <a:defRPr sz="1875"/>
            </a:lvl4pPr>
            <a:lvl5pPr marL="1714553" indent="0">
              <a:buNone/>
              <a:defRPr sz="1875"/>
            </a:lvl5pPr>
            <a:lvl6pPr marL="2143192" indent="0">
              <a:buNone/>
              <a:defRPr sz="1875"/>
            </a:lvl6pPr>
            <a:lvl7pPr marL="2571830" indent="0">
              <a:buNone/>
              <a:defRPr sz="1875"/>
            </a:lvl7pPr>
            <a:lvl8pPr marL="3000469" indent="0">
              <a:buNone/>
              <a:defRPr sz="1875"/>
            </a:lvl8pPr>
            <a:lvl9pPr marL="3429107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313"/>
            </a:lvl1pPr>
            <a:lvl2pPr marL="428638" indent="0">
              <a:buNone/>
              <a:defRPr sz="1125"/>
            </a:lvl2pPr>
            <a:lvl3pPr marL="857277" indent="0">
              <a:buNone/>
              <a:defRPr sz="938"/>
            </a:lvl3pPr>
            <a:lvl4pPr marL="1285915" indent="0">
              <a:buNone/>
              <a:defRPr sz="844"/>
            </a:lvl4pPr>
            <a:lvl5pPr marL="1714553" indent="0">
              <a:buNone/>
              <a:defRPr sz="844"/>
            </a:lvl5pPr>
            <a:lvl6pPr marL="2143192" indent="0">
              <a:buNone/>
              <a:defRPr sz="844"/>
            </a:lvl6pPr>
            <a:lvl7pPr marL="2571830" indent="0">
              <a:buNone/>
              <a:defRPr sz="844"/>
            </a:lvl7pPr>
            <a:lvl8pPr marL="3000469" indent="0">
              <a:buNone/>
              <a:defRPr sz="844"/>
            </a:lvl8pPr>
            <a:lvl9pPr marL="3429107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004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693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621" y="569915"/>
            <a:ext cx="2601383" cy="5653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51" y="569915"/>
            <a:ext cx="7603067" cy="5653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458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71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456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4" y="551688"/>
            <a:ext cx="7039187" cy="533544"/>
          </a:xfrm>
        </p:spPr>
        <p:txBody>
          <a:bodyPr lIns="0" tIns="0" rIns="0" bIns="0"/>
          <a:lstStyle>
            <a:lvl1pPr>
              <a:defRPr sz="3467" b="1" i="0">
                <a:solidFill>
                  <a:srgbClr val="1E31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35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4" y="551688"/>
            <a:ext cx="7039187" cy="533544"/>
          </a:xfrm>
        </p:spPr>
        <p:txBody>
          <a:bodyPr lIns="0" tIns="0" rIns="0" bIns="0"/>
          <a:lstStyle>
            <a:lvl1pPr>
              <a:defRPr sz="3467" b="1" i="0">
                <a:solidFill>
                  <a:srgbClr val="1E31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705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4" y="551688"/>
            <a:ext cx="7039187" cy="533544"/>
          </a:xfrm>
        </p:spPr>
        <p:txBody>
          <a:bodyPr lIns="0" tIns="0" rIns="0" bIns="0"/>
          <a:lstStyle>
            <a:lvl1pPr>
              <a:defRPr sz="3467" b="1" i="0">
                <a:solidFill>
                  <a:srgbClr val="1E31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066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5904" y="1"/>
            <a:ext cx="5086096" cy="65852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24" y="607771"/>
            <a:ext cx="2479040" cy="5362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28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2" y="2145600"/>
            <a:ext cx="6643649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4" y="3370145"/>
            <a:ext cx="6643649" cy="6720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56032"/>
            <a:ext cx="10773625" cy="67530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1D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00667"/>
            <a:ext cx="10785695" cy="5099093"/>
          </a:xfrm>
        </p:spPr>
        <p:txBody>
          <a:bodyPr/>
          <a:lstStyle>
            <a:lvl1pPr>
              <a:defRPr sz="2400">
                <a:solidFill>
                  <a:srgbClr val="001D5E"/>
                </a:solidFill>
              </a:defRPr>
            </a:lvl1pPr>
            <a:lvl2pPr>
              <a:defRPr sz="2133">
                <a:solidFill>
                  <a:srgbClr val="001D5E"/>
                </a:solidFill>
              </a:defRPr>
            </a:lvl2pPr>
            <a:lvl3pPr>
              <a:defRPr sz="1867">
                <a:solidFill>
                  <a:srgbClr val="001D5E"/>
                </a:solidFill>
              </a:defRPr>
            </a:lvl3pPr>
            <a:lvl4pPr>
              <a:defRPr sz="1600">
                <a:solidFill>
                  <a:srgbClr val="001D5E"/>
                </a:solidFill>
              </a:defRPr>
            </a:lvl4pPr>
            <a:lvl5pPr>
              <a:defRPr sz="1600">
                <a:solidFill>
                  <a:srgbClr val="001D5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298972"/>
            <a:ext cx="10972800" cy="3065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>
                <a:solidFill>
                  <a:srgbClr val="001D5E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References</a:t>
            </a:r>
          </a:p>
          <a:p>
            <a:pPr lvl="0"/>
            <a:r>
              <a:rPr lang="en-US" dirty="0"/>
              <a:t>Two lines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3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21778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6794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974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373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27817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30277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74212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34651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60905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87332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70952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91073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3895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405B873-996D-4020-A666-C56376FA7D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D63855BC-71E0-C059-11EC-BC78FCD5A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0080" y="5792154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52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62FD2A4-18B7-4603-9A47-3E7AB3E385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20711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278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ED98D6B-2C63-4224-A272-42ABD1BDC9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6B402D7-3EEB-874E-2063-1B76D986A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0080" y="5792154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52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C5C70-076B-40B0-85B6-B1E116EB5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993C7-D837-438C-BFB3-395475EE39C5}"/>
              </a:ext>
            </a:extLst>
          </p:cNvPr>
          <p:cNvSpPr/>
          <p:nvPr userDrawn="1"/>
        </p:nvSpPr>
        <p:spPr>
          <a:xfrm>
            <a:off x="2363931" y="6412524"/>
            <a:ext cx="632460" cy="281354"/>
          </a:xfrm>
          <a:prstGeom prst="rect">
            <a:avLst/>
          </a:prstGeom>
          <a:solidFill>
            <a:srgbClr val="E18626"/>
          </a:solidFill>
          <a:ln>
            <a:solidFill>
              <a:srgbClr val="E18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557"/>
                </a:solidFill>
              </a:rPr>
              <a:t>#GI23</a:t>
            </a:r>
          </a:p>
        </p:txBody>
      </p:sp>
    </p:spTree>
    <p:extLst>
      <p:ext uri="{BB962C8B-B14F-4D97-AF65-F5344CB8AC3E}">
        <p14:creationId xmlns:p14="http://schemas.microsoft.com/office/powerpoint/2010/main" val="293069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3895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405B873-996D-4020-A666-C56376FA7D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D63855BC-71E0-C059-11EC-BC78FCD5A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0080" y="5792154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74FD-6840-3F4A-9262-4AAC1281B361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27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6EB-F9E8-AE43-8EEF-1DD179056925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145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BC40-3FE4-9144-A455-7D47BA619202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7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6A2D-7211-B34E-9873-6901B5684B18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6103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CFBF-4175-964A-A8B5-2F254059A4F7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589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CD93-8C92-8040-8B2C-38B8ECF0D9E0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587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883E-EC4A-2447-B351-F12DD98995CB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20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926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6E9D-B787-7E45-B905-6B33B8B69CC3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53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5792-00DF-E640-BC72-8EB7775CBAED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275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7184-854C-9B4C-910E-EE5BE23F6397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050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E948-741A-1649-A085-A7ED08694115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0D2394F6-F60F-FC4D-A7B9-F1DF0F8F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881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487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998" y="6174950"/>
            <a:ext cx="11201655" cy="435429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207" y="6550224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2919360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3895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405B873-996D-4020-A666-C56376FA7D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D63855BC-71E0-C059-11EC-BC78FCD5A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0080" y="5792154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94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4CEF3C74-99AE-D14C-9F08-FDDC8BB98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6" y="3657600"/>
            <a:ext cx="6089902" cy="3200399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2C404A3-49E3-6AE3-6316-79D1DE70A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5" y="239713"/>
            <a:ext cx="2020824" cy="6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572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90703F-E851-1D5A-99B7-43DBD5482698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714CC1E-7921-3200-C137-F7ADAA953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79882158-D8CB-A63B-35E5-FF6D03999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4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48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6262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10CE991-EF19-4C89-B2F1-8D342C729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666" y="5556666"/>
            <a:ext cx="3154680" cy="10924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17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774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831F98-D110-9641-0056-3FFA4445A199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2C5D1AC3-8115-5D46-33CE-6C6B5212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F667ED7-9C0E-2D48-F6BB-0BF8DBEF1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4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212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888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8367A-EE46-1DDA-2AFE-9C628EB72449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5BBB51B-0D41-5485-99A1-BEEAE260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3F85628-F902-1363-8D50-72542C0A0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4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3110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721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B87460-1489-A7E6-C388-913BBD640CAB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73676601-6D49-45FB-EFC9-9A6CC1B2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0DEFDF9E-3F9A-D373-496E-25B36737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4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736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972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63C55A-914A-0A48-C77B-4197A1E975AA}"/>
              </a:ext>
            </a:extLst>
          </p:cNvPr>
          <p:cNvGrpSpPr/>
          <p:nvPr userDrawn="1"/>
        </p:nvGrpSpPr>
        <p:grpSpPr>
          <a:xfrm>
            <a:off x="9392911" y="6212702"/>
            <a:ext cx="2488502" cy="450134"/>
            <a:chOff x="9392911" y="6212702"/>
            <a:chExt cx="2488502" cy="450134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06CCC797-5A17-A9B2-5D2C-FD83170EF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8699" y="6212702"/>
              <a:ext cx="566928" cy="196326"/>
            </a:xfrm>
            <a:prstGeom prst="rect">
              <a:avLst/>
            </a:prstGeom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518B5643-1F48-822D-8A06-E9F357ED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911" y="6355059"/>
              <a:ext cx="24885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400" b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400" b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400" b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353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DD1DBC1-47DC-4810-B88C-6E0440537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666" y="5556666"/>
            <a:ext cx="3154680" cy="1092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477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EB7D67-5C2A-1047-9EFE-4BE05FBBB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8" y="6536373"/>
            <a:ext cx="9949543" cy="166687"/>
          </a:xfrm>
          <a:prstGeom prst="rect">
            <a:avLst/>
          </a:prstGeom>
        </p:spPr>
        <p:txBody>
          <a:bodyPr vert="horz" lIns="27432" tIns="0" rIns="0" bIns="0" rtlCol="0" anchor="b" anchorCtr="0"/>
          <a:lstStyle>
            <a:lvl1pPr algn="l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CED852-DFC2-434B-831E-15CCF3103B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121" y="1850320"/>
            <a:ext cx="11348191" cy="4351338"/>
          </a:xfrm>
          <a:prstGeom prst="rect">
            <a:avLst/>
          </a:prstGeom>
        </p:spPr>
        <p:txBody>
          <a:bodyPr vert="horz" lIns="27432" tIns="0" rIns="0" bIns="0" rtlCol="0">
            <a:normAutofit/>
          </a:bodyPr>
          <a:lstStyle>
            <a:lvl1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System Font Regular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System Font Regular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A4762-0631-694D-BE8A-64457DE124E3}"/>
              </a:ext>
            </a:extLst>
          </p:cNvPr>
          <p:cNvSpPr/>
          <p:nvPr userDrawn="1"/>
        </p:nvSpPr>
        <p:spPr>
          <a:xfrm>
            <a:off x="0" y="1"/>
            <a:ext cx="181185" cy="1374775"/>
          </a:xfrm>
          <a:prstGeom prst="rect">
            <a:avLst/>
          </a:prstGeom>
          <a:solidFill>
            <a:srgbClr val="15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: Shape 1">
            <a:extLst>
              <a:ext uri="{FF2B5EF4-FFF2-40B4-BE49-F238E27FC236}">
                <a16:creationId xmlns:a16="http://schemas.microsoft.com/office/drawing/2014/main" id="{5BADE689-1308-1F4F-8320-3AE5A8F98652}"/>
              </a:ext>
            </a:extLst>
          </p:cNvPr>
          <p:cNvSpPr/>
          <p:nvPr userDrawn="1"/>
        </p:nvSpPr>
        <p:spPr>
          <a:xfrm>
            <a:off x="11686512" y="6455570"/>
            <a:ext cx="507075" cy="307181"/>
          </a:xfrm>
          <a:custGeom>
            <a:avLst/>
            <a:gdLst>
              <a:gd name="connsiteX0" fmla="*/ 0 w 507207"/>
              <a:gd name="connsiteY0" fmla="*/ 307181 h 307181"/>
              <a:gd name="connsiteX1" fmla="*/ 116682 w 507207"/>
              <a:gd name="connsiteY1" fmla="*/ 0 h 307181"/>
              <a:gd name="connsiteX2" fmla="*/ 507207 w 507207"/>
              <a:gd name="connsiteY2" fmla="*/ 0 h 307181"/>
              <a:gd name="connsiteX3" fmla="*/ 507207 w 507207"/>
              <a:gd name="connsiteY3" fmla="*/ 307181 h 307181"/>
              <a:gd name="connsiteX4" fmla="*/ 0 w 507207"/>
              <a:gd name="connsiteY4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7" h="307181">
                <a:moveTo>
                  <a:pt x="0" y="307181"/>
                </a:moveTo>
                <a:lnTo>
                  <a:pt x="116682" y="0"/>
                </a:lnTo>
                <a:lnTo>
                  <a:pt x="507207" y="0"/>
                </a:lnTo>
                <a:lnTo>
                  <a:pt x="507207" y="307181"/>
                </a:lnTo>
                <a:lnTo>
                  <a:pt x="0" y="307181"/>
                </a:lnTo>
                <a:close/>
              </a:path>
            </a:pathLst>
          </a:custGeom>
          <a:solidFill>
            <a:srgbClr val="15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1457B2-13BE-5C49-BA53-764D04686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04651" y="6455570"/>
            <a:ext cx="384174" cy="307181"/>
          </a:xfrm>
          <a:prstGeom prst="rect">
            <a:avLst/>
          </a:prstGeom>
          <a:solidFill>
            <a:srgbClr val="157EC0"/>
          </a:solidFill>
        </p:spPr>
        <p:txBody>
          <a:bodyPr vert="horz" lIns="0" tIns="0" rIns="0" bIns="0" rtlCol="0" anchor="ctr"/>
          <a:lstStyle>
            <a:lvl1pPr algn="ct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B3AC2E-D0A7-4F43-A8C5-981F0AA3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706BCFE-7C4A-1941-8CE6-7DD279A3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844296"/>
            <a:ext cx="10933112" cy="638175"/>
          </a:xfrm>
          <a:prstGeom prst="rect">
            <a:avLst/>
          </a:prstGeom>
        </p:spPr>
        <p:txBody>
          <a:bodyPr lIns="27432" tIns="0" rIns="0" bIns="0" anchor="b"/>
          <a:lstStyle>
            <a:lvl1pPr>
              <a:defRPr sz="3800">
                <a:solidFill>
                  <a:srgbClr val="157E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8DC84-902D-1B48-A8CF-127F4B11B161}"/>
              </a:ext>
            </a:extLst>
          </p:cNvPr>
          <p:cNvCxnSpPr/>
          <p:nvPr userDrawn="1"/>
        </p:nvCxnSpPr>
        <p:spPr>
          <a:xfrm>
            <a:off x="0" y="1656080"/>
            <a:ext cx="1218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70E611A-76A0-E41B-3AE6-36449E368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8791" y="6458923"/>
            <a:ext cx="917135" cy="3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1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EB7D67-5C2A-1047-9EFE-4BE05FBBB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8" y="6536373"/>
            <a:ext cx="9949543" cy="166687"/>
          </a:xfrm>
          <a:prstGeom prst="rect">
            <a:avLst/>
          </a:prstGeom>
        </p:spPr>
        <p:txBody>
          <a:bodyPr vert="horz" lIns="27432" tIns="0" rIns="0" bIns="0" rtlCol="0" anchor="b" anchorCtr="0"/>
          <a:lstStyle>
            <a:lvl1pPr algn="l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CED852-DFC2-434B-831E-15CCF3103B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121" y="1850320"/>
            <a:ext cx="5672879" cy="4351338"/>
          </a:xfrm>
          <a:prstGeom prst="rect">
            <a:avLst/>
          </a:prstGeom>
        </p:spPr>
        <p:txBody>
          <a:bodyPr vert="horz" lIns="27432" tIns="0" rIns="0" bIns="0" rtlCol="0">
            <a:normAutofit/>
          </a:bodyPr>
          <a:lstStyle>
            <a:lvl1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System Font Regular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System Font Regular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A4762-0631-694D-BE8A-64457DE124E3}"/>
              </a:ext>
            </a:extLst>
          </p:cNvPr>
          <p:cNvSpPr/>
          <p:nvPr userDrawn="1"/>
        </p:nvSpPr>
        <p:spPr>
          <a:xfrm>
            <a:off x="0" y="1"/>
            <a:ext cx="181185" cy="1374775"/>
          </a:xfrm>
          <a:prstGeom prst="rect">
            <a:avLst/>
          </a:prstGeom>
          <a:solidFill>
            <a:srgbClr val="15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: Shape 1">
            <a:extLst>
              <a:ext uri="{FF2B5EF4-FFF2-40B4-BE49-F238E27FC236}">
                <a16:creationId xmlns:a16="http://schemas.microsoft.com/office/drawing/2014/main" id="{5BADE689-1308-1F4F-8320-3AE5A8F98652}"/>
              </a:ext>
            </a:extLst>
          </p:cNvPr>
          <p:cNvSpPr/>
          <p:nvPr userDrawn="1"/>
        </p:nvSpPr>
        <p:spPr>
          <a:xfrm>
            <a:off x="11686512" y="6455570"/>
            <a:ext cx="507075" cy="307181"/>
          </a:xfrm>
          <a:custGeom>
            <a:avLst/>
            <a:gdLst>
              <a:gd name="connsiteX0" fmla="*/ 0 w 507207"/>
              <a:gd name="connsiteY0" fmla="*/ 307181 h 307181"/>
              <a:gd name="connsiteX1" fmla="*/ 116682 w 507207"/>
              <a:gd name="connsiteY1" fmla="*/ 0 h 307181"/>
              <a:gd name="connsiteX2" fmla="*/ 507207 w 507207"/>
              <a:gd name="connsiteY2" fmla="*/ 0 h 307181"/>
              <a:gd name="connsiteX3" fmla="*/ 507207 w 507207"/>
              <a:gd name="connsiteY3" fmla="*/ 307181 h 307181"/>
              <a:gd name="connsiteX4" fmla="*/ 0 w 507207"/>
              <a:gd name="connsiteY4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7" h="307181">
                <a:moveTo>
                  <a:pt x="0" y="307181"/>
                </a:moveTo>
                <a:lnTo>
                  <a:pt x="116682" y="0"/>
                </a:lnTo>
                <a:lnTo>
                  <a:pt x="507207" y="0"/>
                </a:lnTo>
                <a:lnTo>
                  <a:pt x="507207" y="307181"/>
                </a:lnTo>
                <a:lnTo>
                  <a:pt x="0" y="307181"/>
                </a:lnTo>
                <a:close/>
              </a:path>
            </a:pathLst>
          </a:custGeom>
          <a:solidFill>
            <a:srgbClr val="15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1457B2-13BE-5C49-BA53-764D04686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04651" y="6455570"/>
            <a:ext cx="384174" cy="307181"/>
          </a:xfrm>
          <a:prstGeom prst="rect">
            <a:avLst/>
          </a:prstGeom>
          <a:solidFill>
            <a:srgbClr val="157EC0"/>
          </a:solidFill>
        </p:spPr>
        <p:txBody>
          <a:bodyPr vert="horz" lIns="0" tIns="0" rIns="0" bIns="0" rtlCol="0" anchor="ctr"/>
          <a:lstStyle>
            <a:lvl1pPr algn="ct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6FD55ED-C146-A04E-8FEA-5836CC2AC6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706BCFE-7C4A-1941-8CE6-7DD279A3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844296"/>
            <a:ext cx="10933112" cy="638175"/>
          </a:xfrm>
          <a:prstGeom prst="rect">
            <a:avLst/>
          </a:prstGeom>
        </p:spPr>
        <p:txBody>
          <a:bodyPr lIns="27432" tIns="0" rIns="0" bIns="0" anchor="b"/>
          <a:lstStyle>
            <a:lvl1pPr>
              <a:defRPr sz="3800">
                <a:solidFill>
                  <a:srgbClr val="157E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D42873B-7A0C-8641-B413-3633EBDA67F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7170" y="1850320"/>
            <a:ext cx="5672879" cy="4351338"/>
          </a:xfrm>
          <a:prstGeom prst="rect">
            <a:avLst/>
          </a:prstGeom>
        </p:spPr>
        <p:txBody>
          <a:bodyPr vert="horz" lIns="27432" tIns="0" rIns="0" bIns="0" rtlCol="0">
            <a:normAutofit/>
          </a:bodyPr>
          <a:lstStyle>
            <a:lvl1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System Font Regular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System Font Regular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indent="-338328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BEDF0A-7244-9A42-9CDC-1B900C995C72}"/>
              </a:ext>
            </a:extLst>
          </p:cNvPr>
          <p:cNvCxnSpPr/>
          <p:nvPr userDrawn="1"/>
        </p:nvCxnSpPr>
        <p:spPr>
          <a:xfrm>
            <a:off x="0" y="1656080"/>
            <a:ext cx="1218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653BEC8-BE0C-C352-4914-ECC48D6D6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8791" y="6458923"/>
            <a:ext cx="917135" cy="3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97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87FF56-345F-294A-BE5E-8ABC9D43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216" y="6521848"/>
            <a:ext cx="9962692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spcBef>
                <a:spcPts val="400"/>
              </a:spcBef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E35269-170E-6049-AC34-FFE2115F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872301"/>
            <a:ext cx="10616184" cy="2687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3232" indent="-32918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33463" indent="-3476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99032" indent="-32918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9263" indent="-3476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D88FB67B-9A52-8947-83CA-6BA3A4D73FB2}"/>
              </a:ext>
            </a:extLst>
          </p:cNvPr>
          <p:cNvSpPr/>
          <p:nvPr userDrawn="1"/>
        </p:nvSpPr>
        <p:spPr>
          <a:xfrm>
            <a:off x="11686512" y="6455570"/>
            <a:ext cx="507075" cy="307181"/>
          </a:xfrm>
          <a:custGeom>
            <a:avLst/>
            <a:gdLst>
              <a:gd name="connsiteX0" fmla="*/ 0 w 507207"/>
              <a:gd name="connsiteY0" fmla="*/ 307181 h 307181"/>
              <a:gd name="connsiteX1" fmla="*/ 116682 w 507207"/>
              <a:gd name="connsiteY1" fmla="*/ 0 h 307181"/>
              <a:gd name="connsiteX2" fmla="*/ 507207 w 507207"/>
              <a:gd name="connsiteY2" fmla="*/ 0 h 307181"/>
              <a:gd name="connsiteX3" fmla="*/ 507207 w 507207"/>
              <a:gd name="connsiteY3" fmla="*/ 307181 h 307181"/>
              <a:gd name="connsiteX4" fmla="*/ 0 w 507207"/>
              <a:gd name="connsiteY4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7" h="307181">
                <a:moveTo>
                  <a:pt x="0" y="307181"/>
                </a:moveTo>
                <a:lnTo>
                  <a:pt x="116682" y="0"/>
                </a:lnTo>
                <a:lnTo>
                  <a:pt x="507207" y="0"/>
                </a:lnTo>
                <a:lnTo>
                  <a:pt x="507207" y="307181"/>
                </a:lnTo>
                <a:lnTo>
                  <a:pt x="0" y="307181"/>
                </a:lnTo>
                <a:close/>
              </a:path>
            </a:pathLst>
          </a:custGeom>
          <a:solidFill>
            <a:srgbClr val="15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71E5C14-F9EF-A04F-A49F-8210284BA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04651" y="6455570"/>
            <a:ext cx="384174" cy="307181"/>
          </a:xfrm>
          <a:prstGeom prst="rect">
            <a:avLst/>
          </a:prstGeom>
          <a:solidFill>
            <a:srgbClr val="157EC0"/>
          </a:solidFill>
        </p:spPr>
        <p:txBody>
          <a:bodyPr vert="horz" lIns="0" tIns="0" rIns="0" bIns="0" rtlCol="0" anchor="ctr"/>
          <a:lstStyle>
            <a:lvl1pPr algn="ct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B3AC2E-D0A7-4F43-A8C5-981F0AA32F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7C4334-4C93-8F40-8A0E-A4837D3D0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656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F3B50D-5288-624B-82DF-DD94258FF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316" y="208081"/>
            <a:ext cx="905732" cy="12398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3B8792-66F0-164D-86C4-EB13E6D53D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307" y="6426252"/>
            <a:ext cx="917135" cy="382483"/>
          </a:xfrm>
          <a:prstGeom prst="rect">
            <a:avLst/>
          </a:prstGeom>
        </p:spPr>
      </p:pic>
      <p:sp>
        <p:nvSpPr>
          <p:cNvPr id="21" name="Title 4">
            <a:extLst>
              <a:ext uri="{FF2B5EF4-FFF2-40B4-BE49-F238E27FC236}">
                <a16:creationId xmlns:a16="http://schemas.microsoft.com/office/drawing/2014/main" id="{925D3B3B-D723-DB47-97D8-DF9620B0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56173"/>
            <a:ext cx="9990124" cy="526298"/>
          </a:xfrm>
          <a:prstGeom prst="rect">
            <a:avLst/>
          </a:prstGeom>
        </p:spPr>
        <p:txBody>
          <a:bodyPr lIns="27432" tIns="0" rIns="0" bIns="0" anchor="b"/>
          <a:lstStyle>
            <a:lvl1pPr>
              <a:defRPr sz="3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DD81E5-302F-BC47-ADB0-8DE8500E5B93}"/>
              </a:ext>
            </a:extLst>
          </p:cNvPr>
          <p:cNvCxnSpPr/>
          <p:nvPr userDrawn="1"/>
        </p:nvCxnSpPr>
        <p:spPr>
          <a:xfrm>
            <a:off x="0" y="1656080"/>
            <a:ext cx="1218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3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EB7D67-5C2A-1047-9EFE-4BE05FBBB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688" y="6577013"/>
            <a:ext cx="9949543" cy="166687"/>
          </a:xfrm>
          <a:prstGeom prst="rect">
            <a:avLst/>
          </a:prstGeom>
        </p:spPr>
        <p:txBody>
          <a:bodyPr vert="horz" lIns="27432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A4762-0631-694D-BE8A-64457DE124E3}"/>
              </a:ext>
            </a:extLst>
          </p:cNvPr>
          <p:cNvSpPr/>
          <p:nvPr userDrawn="1"/>
        </p:nvSpPr>
        <p:spPr>
          <a:xfrm>
            <a:off x="0" y="1"/>
            <a:ext cx="181185" cy="1374775"/>
          </a:xfrm>
          <a:prstGeom prst="rect">
            <a:avLst/>
          </a:prstGeom>
          <a:solidFill>
            <a:srgbClr val="15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: Shape 1">
            <a:extLst>
              <a:ext uri="{FF2B5EF4-FFF2-40B4-BE49-F238E27FC236}">
                <a16:creationId xmlns:a16="http://schemas.microsoft.com/office/drawing/2014/main" id="{5BADE689-1308-1F4F-8320-3AE5A8F98652}"/>
              </a:ext>
            </a:extLst>
          </p:cNvPr>
          <p:cNvSpPr/>
          <p:nvPr userDrawn="1"/>
        </p:nvSpPr>
        <p:spPr>
          <a:xfrm>
            <a:off x="11686512" y="6455570"/>
            <a:ext cx="507075" cy="307181"/>
          </a:xfrm>
          <a:custGeom>
            <a:avLst/>
            <a:gdLst>
              <a:gd name="connsiteX0" fmla="*/ 0 w 507207"/>
              <a:gd name="connsiteY0" fmla="*/ 307181 h 307181"/>
              <a:gd name="connsiteX1" fmla="*/ 116682 w 507207"/>
              <a:gd name="connsiteY1" fmla="*/ 0 h 307181"/>
              <a:gd name="connsiteX2" fmla="*/ 507207 w 507207"/>
              <a:gd name="connsiteY2" fmla="*/ 0 h 307181"/>
              <a:gd name="connsiteX3" fmla="*/ 507207 w 507207"/>
              <a:gd name="connsiteY3" fmla="*/ 307181 h 307181"/>
              <a:gd name="connsiteX4" fmla="*/ 0 w 507207"/>
              <a:gd name="connsiteY4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7" h="307181">
                <a:moveTo>
                  <a:pt x="0" y="307181"/>
                </a:moveTo>
                <a:lnTo>
                  <a:pt x="116682" y="0"/>
                </a:lnTo>
                <a:lnTo>
                  <a:pt x="507207" y="0"/>
                </a:lnTo>
                <a:lnTo>
                  <a:pt x="507207" y="307181"/>
                </a:lnTo>
                <a:lnTo>
                  <a:pt x="0" y="307181"/>
                </a:lnTo>
                <a:close/>
              </a:path>
            </a:pathLst>
          </a:custGeom>
          <a:solidFill>
            <a:srgbClr val="15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1457B2-13BE-5C49-BA53-764D04686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04651" y="6455570"/>
            <a:ext cx="384174" cy="307181"/>
          </a:xfrm>
          <a:prstGeom prst="rect">
            <a:avLst/>
          </a:prstGeom>
          <a:solidFill>
            <a:srgbClr val="157EC0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B3AC2E-D0A7-4F43-A8C5-981F0AA3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706BCFE-7C4A-1941-8CE6-7DD279A3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708158"/>
            <a:ext cx="10933112" cy="638175"/>
          </a:xfrm>
          <a:prstGeom prst="rect">
            <a:avLst/>
          </a:prstGeom>
        </p:spPr>
        <p:txBody>
          <a:bodyPr lIns="27432" tIns="0" rIns="0" bIns="0" anchor="b"/>
          <a:lstStyle>
            <a:lvl1pPr>
              <a:defRPr sz="3800">
                <a:solidFill>
                  <a:srgbClr val="157E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8DC84-902D-1B48-A8CF-127F4B11B161}"/>
              </a:ext>
            </a:extLst>
          </p:cNvPr>
          <p:cNvCxnSpPr/>
          <p:nvPr userDrawn="1"/>
        </p:nvCxnSpPr>
        <p:spPr>
          <a:xfrm>
            <a:off x="0" y="1656080"/>
            <a:ext cx="1218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91EEA-9C8A-51A5-B87C-C4F7A458F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8791" y="6458923"/>
            <a:ext cx="917135" cy="3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3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224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998" y="6174950"/>
            <a:ext cx="11201655" cy="435429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207" y="6550224"/>
            <a:ext cx="781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DEC785-F459-40EE-916E-4E467132826C}" type="slidenum">
              <a:rPr lang="en-US" sz="1500" smtClean="0"/>
              <a:pPr algn="r"/>
              <a:t>‹#›</a:t>
            </a:fld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2011420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33"/>
              <a:t> </a:t>
            </a:r>
            <a:r>
              <a:rPr lang="en-US"/>
              <a:t>Jaffer A.</a:t>
            </a:r>
            <a:r>
              <a:rPr lang="en-US" spc="-20"/>
              <a:t> </a:t>
            </a:r>
            <a:r>
              <a:rPr lang="en-US" spc="-13"/>
              <a:t>Ajani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824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5" y="307002"/>
            <a:ext cx="10706100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671" y="1225266"/>
            <a:ext cx="10845800" cy="287323"/>
          </a:xfrm>
        </p:spPr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33"/>
              <a:t> </a:t>
            </a:r>
            <a:r>
              <a:rPr lang="en-US"/>
              <a:t>Jaffer A.</a:t>
            </a:r>
            <a:r>
              <a:rPr lang="en-US" spc="-20"/>
              <a:t> </a:t>
            </a:r>
            <a:r>
              <a:rPr lang="en-US" spc="-13"/>
              <a:t>Ajani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9026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5" y="307002"/>
            <a:ext cx="10706100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33"/>
              <a:t> </a:t>
            </a:r>
            <a:r>
              <a:rPr lang="en-US"/>
              <a:t>Jaffer A.</a:t>
            </a:r>
            <a:r>
              <a:rPr lang="en-US" spc="-20"/>
              <a:t> </a:t>
            </a:r>
            <a:r>
              <a:rPr lang="en-US" spc="-13"/>
              <a:t>Ajani</a:t>
            </a:r>
            <a:endParaRPr lang="en-US" spc="-13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3993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5" y="307002"/>
            <a:ext cx="10706100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33"/>
              <a:t> </a:t>
            </a:r>
            <a:r>
              <a:rPr lang="en-US"/>
              <a:t>Jaffer A.</a:t>
            </a:r>
            <a:r>
              <a:rPr lang="en-US" spc="-20"/>
              <a:t> </a:t>
            </a:r>
            <a:r>
              <a:rPr lang="en-US" spc="-13"/>
              <a:t>Ajani</a:t>
            </a:r>
            <a:endParaRPr lang="en-US" spc="-13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185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0193" y="1"/>
            <a:ext cx="5321807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24" y="453136"/>
            <a:ext cx="2861056" cy="544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33"/>
              <a:t> </a:t>
            </a:r>
            <a:r>
              <a:rPr lang="en-US"/>
              <a:t>Jaffer A.</a:t>
            </a:r>
            <a:r>
              <a:rPr lang="en-US" spc="-20"/>
              <a:t> </a:t>
            </a:r>
            <a:r>
              <a:rPr lang="en-US" spc="-13"/>
              <a:t>Ajani</a:t>
            </a:r>
            <a:endParaRPr lang="en-US" spc="-13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08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14167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13"/>
              <a:t> </a:t>
            </a:r>
            <a:r>
              <a:rPr lang="en-US"/>
              <a:t>Florian</a:t>
            </a:r>
            <a:r>
              <a:rPr lang="en-US" spc="-47"/>
              <a:t> </a:t>
            </a:r>
            <a:r>
              <a:rPr lang="en-US" spc="-13"/>
              <a:t>Lordick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024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4" y="288713"/>
            <a:ext cx="11022109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13"/>
              <a:t> </a:t>
            </a:r>
            <a:r>
              <a:rPr lang="en-US"/>
              <a:t>Florian</a:t>
            </a:r>
            <a:r>
              <a:rPr lang="en-US" spc="-47"/>
              <a:t> </a:t>
            </a:r>
            <a:r>
              <a:rPr lang="en-US" spc="-13"/>
              <a:t>Lordick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084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4" y="288713"/>
            <a:ext cx="11022109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13"/>
              <a:t> </a:t>
            </a:r>
            <a:r>
              <a:rPr lang="en-US"/>
              <a:t>Florian</a:t>
            </a:r>
            <a:r>
              <a:rPr lang="en-US" spc="-47"/>
              <a:t> </a:t>
            </a:r>
            <a:r>
              <a:rPr lang="en-US" spc="-13"/>
              <a:t>Lordick</a:t>
            </a:r>
            <a:endParaRPr lang="en-US" spc="-13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927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4" y="288713"/>
            <a:ext cx="11022109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13"/>
              <a:t> </a:t>
            </a:r>
            <a:r>
              <a:rPr lang="en-US"/>
              <a:t>Florian</a:t>
            </a:r>
            <a:r>
              <a:rPr lang="en-US" spc="-47"/>
              <a:t> </a:t>
            </a:r>
            <a:r>
              <a:rPr lang="en-US" spc="-13"/>
              <a:t>Lordick</a:t>
            </a:r>
            <a:endParaRPr lang="en-US" spc="-13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7867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13"/>
              <a:t> </a:t>
            </a:r>
            <a:r>
              <a:rPr lang="en-US"/>
              <a:t>Florian</a:t>
            </a:r>
            <a:r>
              <a:rPr lang="en-US" spc="-47"/>
              <a:t> </a:t>
            </a:r>
            <a:r>
              <a:rPr lang="en-US" spc="-13"/>
              <a:t>Lordick</a:t>
            </a:r>
            <a:endParaRPr lang="en-US" spc="-13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9449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50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9E7749-CD9C-41B9-A9AF-CFB2BF2F7868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8079486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8395744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00800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37DE0D-B369-4024-A966-884A1BF5DDA7}"/>
              </a:ext>
            </a:extLst>
          </p:cNvPr>
          <p:cNvSpPr txBox="1"/>
          <p:nvPr userDrawn="1"/>
        </p:nvSpPr>
        <p:spPr>
          <a:xfrm>
            <a:off x="2022271" y="6661792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dirty="0">
                <a:solidFill>
                  <a:srgbClr val="7F7F7F"/>
                </a:solidFill>
                <a:latin typeface="Proxima Nova Rg" panose="0200050603000002000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21745676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/>
                </a:solidFill>
                <a:latin typeface="+mn-lt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79668"/>
            <a:ext cx="12191999" cy="278332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1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749362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41" Type="http://schemas.openxmlformats.org/officeDocument/2006/relationships/theme" Target="../theme/theme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26" Type="http://schemas.openxmlformats.org/officeDocument/2006/relationships/slideLayout" Target="../slideLayouts/slideLayout182.xml"/><Relationship Id="rId39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177.xml"/><Relationship Id="rId34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29" Type="http://schemas.openxmlformats.org/officeDocument/2006/relationships/slideLayout" Target="../slideLayouts/slideLayout185.xml"/><Relationship Id="rId41" Type="http://schemas.openxmlformats.org/officeDocument/2006/relationships/theme" Target="../theme/theme1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24" Type="http://schemas.openxmlformats.org/officeDocument/2006/relationships/slideLayout" Target="../slideLayouts/slideLayout180.xml"/><Relationship Id="rId32" Type="http://schemas.openxmlformats.org/officeDocument/2006/relationships/slideLayout" Target="../slideLayouts/slideLayout188.xml"/><Relationship Id="rId37" Type="http://schemas.openxmlformats.org/officeDocument/2006/relationships/slideLayout" Target="../slideLayouts/slideLayout193.xml"/><Relationship Id="rId40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23" Type="http://schemas.openxmlformats.org/officeDocument/2006/relationships/slideLayout" Target="../slideLayouts/slideLayout179.xml"/><Relationship Id="rId28" Type="http://schemas.openxmlformats.org/officeDocument/2006/relationships/slideLayout" Target="../slideLayouts/slideLayout184.xml"/><Relationship Id="rId36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31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slideLayout" Target="../slideLayouts/slideLayout178.xml"/><Relationship Id="rId27" Type="http://schemas.openxmlformats.org/officeDocument/2006/relationships/slideLayout" Target="../slideLayouts/slideLayout183.xml"/><Relationship Id="rId30" Type="http://schemas.openxmlformats.org/officeDocument/2006/relationships/slideLayout" Target="../slideLayouts/slideLayout186.xml"/><Relationship Id="rId35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5" Type="http://schemas.openxmlformats.org/officeDocument/2006/relationships/slideLayout" Target="../slideLayouts/slideLayout181.xml"/><Relationship Id="rId33" Type="http://schemas.openxmlformats.org/officeDocument/2006/relationships/slideLayout" Target="../slideLayouts/slideLayout189.xml"/><Relationship Id="rId38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0356"/>
            </a:gs>
            <a:gs pos="100000">
              <a:srgbClr val="0606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146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  <a:endParaRPr lang="en-GB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altLang="ja-JP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9600" y="1447800"/>
            <a:ext cx="10972800" cy="0"/>
          </a:xfrm>
          <a:prstGeom prst="line">
            <a:avLst/>
          </a:prstGeom>
          <a:noFill/>
          <a:ln w="25400">
            <a:solidFill>
              <a:srgbClr val="EBE11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endParaRPr lang="en-US" sz="1800">
              <a:latin typeface="Arial" pitchFamily="34" charset="0"/>
              <a:ea typeface="ＭＳ Ｐゴシック" pitchFamily="-111" charset="-128"/>
            </a:endParaRPr>
          </a:p>
        </p:txBody>
      </p:sp>
      <p:grpSp>
        <p:nvGrpSpPr>
          <p:cNvPr id="1029" name="Group 15"/>
          <p:cNvGrpSpPr>
            <a:grpSpLocks/>
          </p:cNvGrpSpPr>
          <p:nvPr userDrawn="1"/>
        </p:nvGrpSpPr>
        <p:grpSpPr bwMode="auto">
          <a:xfrm>
            <a:off x="91018" y="6223001"/>
            <a:ext cx="10458449" cy="339725"/>
            <a:chOff x="43" y="3920"/>
            <a:chExt cx="4941" cy="214"/>
          </a:xfrm>
        </p:grpSpPr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43" y="3946"/>
              <a:ext cx="4831" cy="16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Oval 13"/>
            <p:cNvSpPr>
              <a:spLocks noChangeArrowheads="1"/>
            </p:cNvSpPr>
            <p:nvPr userDrawn="1"/>
          </p:nvSpPr>
          <p:spPr bwMode="white">
            <a:xfrm>
              <a:off x="4840" y="3920"/>
              <a:ext cx="144" cy="21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8" name="Rectangle 10"/>
          <p:cNvSpPr>
            <a:spLocks noChangeArrowheads="1"/>
          </p:cNvSpPr>
          <p:nvPr userDrawn="1"/>
        </p:nvSpPr>
        <p:spPr bwMode="hidden">
          <a:xfrm>
            <a:off x="0" y="0"/>
            <a:ext cx="12192000" cy="5867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24267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BE114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BE114"/>
        </a:buClr>
        <a:buSzPct val="90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131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036638" indent="-349250" algn="l" rtl="0" fontAlgn="base">
        <a:spcBef>
          <a:spcPct val="20000"/>
        </a:spcBef>
        <a:spcAft>
          <a:spcPct val="0"/>
        </a:spcAft>
        <a:buClr>
          <a:srgbClr val="EBE114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3pPr>
      <a:lvl4pPr marL="1393825" indent="-355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</a:defRPr>
      </a:lvl4pPr>
      <a:lvl5pPr marL="1981200" indent="-585788" algn="r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438400" indent="-585788" algn="r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6pPr>
      <a:lvl7pPr marL="2895600" indent="-585788" algn="r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7pPr>
      <a:lvl8pPr marL="3352800" indent="-585788" algn="r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8pPr>
      <a:lvl9pPr marL="3810000" indent="-585788" algn="r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085088"/>
          </a:xfrm>
          <a:prstGeom prst="rect">
            <a:avLst/>
          </a:prstGeom>
          <a:gradFill>
            <a:gsLst>
              <a:gs pos="16000">
                <a:srgbClr val="232C3D"/>
              </a:gs>
              <a:gs pos="100000">
                <a:srgbClr val="525F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24256" y="1341440"/>
            <a:ext cx="11161776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6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800"/>
        </a:spcAft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Proxima Nova Rg" panose="02000506030000020004" pitchFamily="50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orient="horz" pos="663">
          <p15:clr>
            <a:srgbClr val="F26B43"/>
          </p15:clr>
        </p15:guide>
        <p15:guide id="3" pos="722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595">
          <p15:clr>
            <a:srgbClr val="F26B43"/>
          </p15:clr>
        </p15:guide>
        <p15:guide id="7" orient="horz" pos="73">
          <p15:clr>
            <a:srgbClr val="F26B43"/>
          </p15:clr>
        </p15:guide>
        <p15:guide id="8" orient="horz" pos="113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085088"/>
          </a:xfrm>
          <a:prstGeom prst="rect">
            <a:avLst/>
          </a:prstGeom>
          <a:gradFill>
            <a:gsLst>
              <a:gs pos="16000">
                <a:srgbClr val="232C3D"/>
              </a:gs>
              <a:gs pos="100000">
                <a:srgbClr val="525F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24256" y="1341440"/>
            <a:ext cx="11161776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6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800"/>
        </a:spcAft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Proxima Nova Rg" panose="02000506030000020004" pitchFamily="50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orient="horz" pos="663">
          <p15:clr>
            <a:srgbClr val="F26B43"/>
          </p15:clr>
        </p15:guide>
        <p15:guide id="3" pos="722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595">
          <p15:clr>
            <a:srgbClr val="F26B43"/>
          </p15:clr>
        </p15:guide>
        <p15:guide id="7" orient="horz" pos="73">
          <p15:clr>
            <a:srgbClr val="F26B43"/>
          </p15:clr>
        </p15:guide>
        <p15:guide id="8" orient="horz" pos="113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085088"/>
          </a:xfrm>
          <a:prstGeom prst="rect">
            <a:avLst/>
          </a:prstGeom>
          <a:gradFill>
            <a:gsLst>
              <a:gs pos="16000">
                <a:srgbClr val="232C3D"/>
              </a:gs>
              <a:gs pos="100000">
                <a:srgbClr val="525F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24256" y="1341440"/>
            <a:ext cx="11161776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800"/>
        </a:spcAft>
        <a:buFontTx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Proxima Nova Rg" panose="02000506030000020004" pitchFamily="50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orient="horz" pos="663">
          <p15:clr>
            <a:srgbClr val="F26B43"/>
          </p15:clr>
        </p15:guide>
        <p15:guide id="3" pos="722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595">
          <p15:clr>
            <a:srgbClr val="F26B43"/>
          </p15:clr>
        </p15:guide>
        <p15:guide id="7" orient="horz" pos="73">
          <p15:clr>
            <a:srgbClr val="F26B43"/>
          </p15:clr>
        </p15:guide>
        <p15:guide id="8" orient="horz" pos="11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5352" y="569913"/>
            <a:ext cx="10407649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2" y="1906589"/>
            <a:ext cx="10407649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6432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28638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+mj-lt"/>
          <a:ea typeface="+mj-ea"/>
          <a:cs typeface="+mj-cs"/>
        </a:defRPr>
      </a:lvl1pPr>
      <a:lvl2pPr marL="404825" indent="-202412" algn="l" defTabSz="4286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607238" indent="-202412" algn="l" defTabSz="4286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809650" indent="-202412" algn="l" defTabSz="4286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1012063" indent="-202412" algn="l" defTabSz="4286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1440701" indent="-202412" algn="l" defTabSz="4286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1869340" indent="-202412" algn="l" defTabSz="4286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2297977" indent="-202412" algn="l" defTabSz="4286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2726616" indent="-202412" algn="l" defTabSz="4286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125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403337" indent="-303619" algn="l" defTabSz="428638" rtl="0" fontAlgn="base" hangingPunct="0">
        <a:lnSpc>
          <a:spcPct val="112000"/>
        </a:lnSpc>
        <a:spcBef>
          <a:spcPct val="0"/>
        </a:spcBef>
        <a:spcAft>
          <a:spcPts val="1336"/>
        </a:spcAft>
        <a:buClr>
          <a:srgbClr val="000000"/>
        </a:buClr>
        <a:buSzPct val="45000"/>
        <a:buFont typeface="StarSymbol" charset="0"/>
        <a:buChar char="●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8162" indent="-267899" algn="l" defTabSz="428638" rtl="0" fontAlgn="base" hangingPunct="0">
        <a:lnSpc>
          <a:spcPct val="112000"/>
        </a:lnSpc>
        <a:spcBef>
          <a:spcPct val="0"/>
        </a:spcBef>
        <a:spcAft>
          <a:spcPts val="1067"/>
        </a:spcAft>
        <a:buClr>
          <a:srgbClr val="000000"/>
        </a:buClr>
        <a:buSzPct val="75000"/>
        <a:buFont typeface="StarSymbol" charset="0"/>
        <a:buChar char="–"/>
        <a:defRPr sz="2625">
          <a:solidFill>
            <a:srgbClr val="000000"/>
          </a:solidFill>
          <a:latin typeface="+mn-lt"/>
          <a:ea typeface="+mn-ea"/>
          <a:cs typeface="+mn-cs"/>
        </a:defRPr>
      </a:lvl2pPr>
      <a:lvl3pPr marL="1212987" indent="-202412" algn="l" defTabSz="428638" rtl="0" fontAlgn="base" hangingPunct="0">
        <a:lnSpc>
          <a:spcPct val="112000"/>
        </a:lnSpc>
        <a:spcBef>
          <a:spcPct val="0"/>
        </a:spcBef>
        <a:spcAft>
          <a:spcPts val="797"/>
        </a:spcAft>
        <a:buClr>
          <a:srgbClr val="000000"/>
        </a:buClr>
        <a:buSzPct val="45000"/>
        <a:buFont typeface="StarSymbol" charset="0"/>
        <a:buChar char="●"/>
        <a:defRPr sz="2250">
          <a:solidFill>
            <a:srgbClr val="000000"/>
          </a:solidFill>
          <a:latin typeface="+mn-lt"/>
          <a:ea typeface="+mn-ea"/>
          <a:cs typeface="+mn-cs"/>
        </a:defRPr>
      </a:lvl3pPr>
      <a:lvl4pPr marL="1617812" indent="-200924" algn="l" defTabSz="428638" rtl="0" fontAlgn="base" hangingPunct="0">
        <a:lnSpc>
          <a:spcPct val="112000"/>
        </a:lnSpc>
        <a:spcBef>
          <a:spcPct val="0"/>
        </a:spcBef>
        <a:spcAft>
          <a:spcPts val="539"/>
        </a:spcAft>
        <a:buClr>
          <a:srgbClr val="000000"/>
        </a:buClr>
        <a:buSzPct val="75000"/>
        <a:buFont typeface="StarSymbol" charset="0"/>
        <a:buChar char="–"/>
        <a:defRPr sz="1875">
          <a:solidFill>
            <a:srgbClr val="000000"/>
          </a:solidFill>
          <a:latin typeface="+mn-lt"/>
          <a:ea typeface="+mn-ea"/>
          <a:cs typeface="+mn-cs"/>
        </a:defRPr>
      </a:lvl4pPr>
      <a:lvl5pPr marL="2022638" indent="-202412" algn="l" defTabSz="428638" rtl="0" fontAlgn="base" hangingPunct="0">
        <a:lnSpc>
          <a:spcPct val="112000"/>
        </a:lnSpc>
        <a:spcBef>
          <a:spcPct val="0"/>
        </a:spcBef>
        <a:spcAft>
          <a:spcPts val="270"/>
        </a:spcAft>
        <a:buClr>
          <a:srgbClr val="000000"/>
        </a:buClr>
        <a:buSzPct val="45000"/>
        <a:buFont typeface="StarSymbol" charset="0"/>
        <a:buChar char="●"/>
        <a:defRPr sz="1875">
          <a:solidFill>
            <a:srgbClr val="000000"/>
          </a:solidFill>
          <a:latin typeface="+mn-lt"/>
          <a:ea typeface="+mn-ea"/>
          <a:cs typeface="+mn-cs"/>
        </a:defRPr>
      </a:lvl5pPr>
      <a:lvl6pPr marL="2451276" indent="-202412" algn="l" defTabSz="428638" rtl="0" fontAlgn="base" hangingPunct="0">
        <a:lnSpc>
          <a:spcPct val="112000"/>
        </a:lnSpc>
        <a:spcBef>
          <a:spcPct val="0"/>
        </a:spcBef>
        <a:spcAft>
          <a:spcPts val="270"/>
        </a:spcAft>
        <a:buClr>
          <a:srgbClr val="000000"/>
        </a:buClr>
        <a:buSzPct val="45000"/>
        <a:buFont typeface="StarSymbol" charset="0"/>
        <a:buChar char="●"/>
        <a:defRPr sz="1875">
          <a:solidFill>
            <a:srgbClr val="000000"/>
          </a:solidFill>
          <a:latin typeface="+mn-lt"/>
          <a:ea typeface="+mn-ea"/>
          <a:cs typeface="+mn-cs"/>
        </a:defRPr>
      </a:lvl6pPr>
      <a:lvl7pPr marL="2879914" indent="-202412" algn="l" defTabSz="428638" rtl="0" fontAlgn="base" hangingPunct="0">
        <a:lnSpc>
          <a:spcPct val="112000"/>
        </a:lnSpc>
        <a:spcBef>
          <a:spcPct val="0"/>
        </a:spcBef>
        <a:spcAft>
          <a:spcPts val="270"/>
        </a:spcAft>
        <a:buClr>
          <a:srgbClr val="000000"/>
        </a:buClr>
        <a:buSzPct val="45000"/>
        <a:buFont typeface="StarSymbol" charset="0"/>
        <a:buChar char="●"/>
        <a:defRPr sz="1875">
          <a:solidFill>
            <a:srgbClr val="000000"/>
          </a:solidFill>
          <a:latin typeface="+mn-lt"/>
          <a:ea typeface="+mn-ea"/>
          <a:cs typeface="+mn-cs"/>
        </a:defRPr>
      </a:lvl7pPr>
      <a:lvl8pPr marL="3308552" indent="-202412" algn="l" defTabSz="428638" rtl="0" fontAlgn="base" hangingPunct="0">
        <a:lnSpc>
          <a:spcPct val="112000"/>
        </a:lnSpc>
        <a:spcBef>
          <a:spcPct val="0"/>
        </a:spcBef>
        <a:spcAft>
          <a:spcPts val="270"/>
        </a:spcAft>
        <a:buClr>
          <a:srgbClr val="000000"/>
        </a:buClr>
        <a:buSzPct val="45000"/>
        <a:buFont typeface="StarSymbol" charset="0"/>
        <a:buChar char="●"/>
        <a:defRPr sz="1875">
          <a:solidFill>
            <a:srgbClr val="000000"/>
          </a:solidFill>
          <a:latin typeface="+mn-lt"/>
          <a:ea typeface="+mn-ea"/>
          <a:cs typeface="+mn-cs"/>
        </a:defRPr>
      </a:lvl8pPr>
      <a:lvl9pPr marL="3737191" indent="-202412" algn="l" defTabSz="428638" rtl="0" fontAlgn="base" hangingPunct="0">
        <a:lnSpc>
          <a:spcPct val="112000"/>
        </a:lnSpc>
        <a:spcBef>
          <a:spcPct val="0"/>
        </a:spcBef>
        <a:spcAft>
          <a:spcPts val="270"/>
        </a:spcAft>
        <a:buClr>
          <a:srgbClr val="000000"/>
        </a:buClr>
        <a:buSzPct val="45000"/>
        <a:buFont typeface="StarSymbol" charset="0"/>
        <a:buChar char="●"/>
        <a:defRPr sz="1875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38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77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915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53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92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830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469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07" algn="l" defTabSz="85727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551" y="6341398"/>
            <a:ext cx="1544320" cy="3312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38000" y="0"/>
            <a:ext cx="254000" cy="65024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884" y="57250"/>
            <a:ext cx="776035" cy="4748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4" y="551688"/>
            <a:ext cx="703918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E31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5870" y="1285357"/>
            <a:ext cx="66302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9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01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0ECDB7C-9A98-433C-BDBA-94C406D5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E2A3B0-C752-4439-918A-7D5B82323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825625"/>
            <a:ext cx="10972800" cy="3880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7ABFFC-7351-46EE-92F4-DC89F7A2E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8928DD-44A4-4B43-9143-A916128B767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35383"/>
            <a:ext cx="12198096" cy="635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C162C3-6D67-455D-B94B-4B984577E534}"/>
              </a:ext>
            </a:extLst>
          </p:cNvPr>
          <p:cNvSpPr txBox="1"/>
          <p:nvPr userDrawn="1"/>
        </p:nvSpPr>
        <p:spPr>
          <a:xfrm>
            <a:off x="3275950" y="6446454"/>
            <a:ext cx="6965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srgbClr val="002557"/>
                </a:solidFill>
              </a:rPr>
              <a:t>PRESENTED BY: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612A17-0996-4128-BB13-F91781C4D4C5}"/>
              </a:ext>
            </a:extLst>
          </p:cNvPr>
          <p:cNvSpPr/>
          <p:nvPr userDrawn="1"/>
        </p:nvSpPr>
        <p:spPr>
          <a:xfrm>
            <a:off x="2363931" y="6412524"/>
            <a:ext cx="632460" cy="281354"/>
          </a:xfrm>
          <a:prstGeom prst="rect">
            <a:avLst/>
          </a:prstGeom>
          <a:solidFill>
            <a:srgbClr val="E18626"/>
          </a:solidFill>
          <a:ln>
            <a:solidFill>
              <a:srgbClr val="E18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557"/>
                </a:solidFill>
              </a:rPr>
              <a:t>#GI23</a:t>
            </a:r>
          </a:p>
        </p:txBody>
      </p:sp>
    </p:spTree>
    <p:extLst>
      <p:ext uri="{BB962C8B-B14F-4D97-AF65-F5344CB8AC3E}">
        <p14:creationId xmlns:p14="http://schemas.microsoft.com/office/powerpoint/2010/main" val="112039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01" r:id="rId12"/>
    <p:sldLayoutId id="2147483804" r:id="rId13"/>
    <p:sldLayoutId id="2147483805" r:id="rId14"/>
    <p:sldLayoutId id="2147483806" r:id="rId15"/>
    <p:sldLayoutId id="214748380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5958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2106"/>
            <a:ext cx="10972800" cy="4944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70AD03-C570-9643-8BC8-30917653C2D6}" type="datetime1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64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44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9712" y="6248400"/>
            <a:ext cx="1658112" cy="314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5" y="307002"/>
            <a:ext cx="107061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671" y="1225266"/>
            <a:ext cx="10845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71463" y="6393283"/>
            <a:ext cx="58775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48711" y="6403443"/>
            <a:ext cx="10828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33"/>
              <a:t> </a:t>
            </a:r>
            <a:r>
              <a:rPr lang="en-US"/>
              <a:t>Jaffer A.</a:t>
            </a:r>
            <a:r>
              <a:rPr lang="en-US" spc="-20"/>
              <a:t> </a:t>
            </a:r>
            <a:r>
              <a:rPr lang="en-US" spc="-13"/>
              <a:t>Ajani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456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9712" y="6248400"/>
            <a:ext cx="1658112" cy="314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944" y="288713"/>
            <a:ext cx="110221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2476" y="1870795"/>
            <a:ext cx="9367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71463" y="6393283"/>
            <a:ext cx="58775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Content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27"/>
              <a:t> </a:t>
            </a:r>
            <a:r>
              <a:rPr lang="en-US"/>
              <a:t>this</a:t>
            </a:r>
            <a:r>
              <a:rPr lang="en-US" spc="-40"/>
              <a:t> </a:t>
            </a:r>
            <a:r>
              <a:rPr lang="en-US"/>
              <a:t>presentation</a:t>
            </a:r>
            <a:r>
              <a:rPr lang="en-US" spc="7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copyright</a:t>
            </a:r>
            <a:r>
              <a:rPr lang="en-US" spc="13"/>
              <a:t> </a:t>
            </a:r>
            <a:r>
              <a:rPr lang="en-US"/>
              <a:t>and</a:t>
            </a:r>
            <a:r>
              <a:rPr lang="en-US" spc="-13"/>
              <a:t> responsibility </a:t>
            </a:r>
            <a:r>
              <a:rPr lang="en-US"/>
              <a:t>of</a:t>
            </a:r>
            <a:r>
              <a:rPr lang="en-US" spc="-47"/>
              <a:t> </a:t>
            </a:r>
            <a:r>
              <a:rPr lang="en-US"/>
              <a:t>the</a:t>
            </a:r>
            <a:r>
              <a:rPr lang="en-US" spc="-27"/>
              <a:t> </a:t>
            </a:r>
            <a:r>
              <a:rPr lang="en-US"/>
              <a:t>author. Permission</a:t>
            </a:r>
            <a:r>
              <a:rPr lang="en-US" spc="-13"/>
              <a:t> </a:t>
            </a:r>
            <a:r>
              <a:rPr lang="en-US"/>
              <a:t>is</a:t>
            </a:r>
            <a:r>
              <a:rPr lang="en-US" spc="-40"/>
              <a:t> </a:t>
            </a:r>
            <a:r>
              <a:rPr lang="en-US"/>
              <a:t>required</a:t>
            </a:r>
            <a:r>
              <a:rPr lang="en-US" spc="7"/>
              <a:t> </a:t>
            </a:r>
            <a:r>
              <a:rPr lang="en-US"/>
              <a:t>for</a:t>
            </a:r>
            <a:r>
              <a:rPr lang="en-US" spc="-33"/>
              <a:t> </a:t>
            </a:r>
            <a:r>
              <a:rPr lang="en-US" spc="-13"/>
              <a:t>re-</a:t>
            </a:r>
            <a:r>
              <a:rPr lang="en-US" spc="-27"/>
              <a:t>use.</a:t>
            </a:r>
            <a:endParaRPr lang="en-US" spc="-2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48711" y="6403443"/>
            <a:ext cx="1143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C8463D"/>
                </a:solidFill>
                <a:latin typeface="Liberation Sans Narrow"/>
                <a:cs typeface="Liberation Sans Narrow"/>
              </a:defRPr>
            </a:lvl1pPr>
          </a:lstStyle>
          <a:p>
            <a:pPr marL="16933">
              <a:spcBef>
                <a:spcPts val="53"/>
              </a:spcBef>
            </a:pPr>
            <a:r>
              <a:rPr lang="en-US"/>
              <a:t>Dr.</a:t>
            </a:r>
            <a:r>
              <a:rPr lang="en-US" spc="-13"/>
              <a:t> </a:t>
            </a:r>
            <a:r>
              <a:rPr lang="en-US"/>
              <a:t>Florian</a:t>
            </a:r>
            <a:r>
              <a:rPr lang="en-US" spc="-47"/>
              <a:t> </a:t>
            </a:r>
            <a:r>
              <a:rPr lang="en-US" spc="-13"/>
              <a:t>Lordick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26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194" y="953137"/>
            <a:ext cx="9805852" cy="1470025"/>
          </a:xfrm>
        </p:spPr>
        <p:txBody>
          <a:bodyPr>
            <a:normAutofit/>
          </a:bodyPr>
          <a:lstStyle/>
          <a:p>
            <a:r>
              <a:rPr lang="en-US" dirty="0"/>
              <a:t>2023 Year In Review: Gastro-Esophageal Cancers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48594"/>
            <a:ext cx="6400800" cy="2423160"/>
          </a:xfrm>
        </p:spPr>
        <p:txBody>
          <a:bodyPr/>
          <a:lstStyle/>
          <a:p>
            <a:r>
              <a:rPr lang="en-US" dirty="0"/>
              <a:t>Zev A. Wainberg</a:t>
            </a:r>
          </a:p>
          <a:p>
            <a:pPr>
              <a:spcBef>
                <a:spcPct val="0"/>
              </a:spcBef>
            </a:pPr>
            <a:r>
              <a:rPr lang="en-US" dirty="0"/>
              <a:t>Professor of Medicine and Surgery</a:t>
            </a:r>
          </a:p>
          <a:p>
            <a:pPr>
              <a:spcBef>
                <a:spcPct val="0"/>
              </a:spcBef>
            </a:pPr>
            <a:r>
              <a:rPr lang="en-US" dirty="0"/>
              <a:t>UCLA School of Medicine</a:t>
            </a:r>
          </a:p>
          <a:p>
            <a:pPr>
              <a:spcBef>
                <a:spcPct val="0"/>
              </a:spcBef>
            </a:pPr>
            <a:r>
              <a:rPr lang="en-US" dirty="0"/>
              <a:t>Los Angeles,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5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E683DD-91FD-6246-8468-7CA4B993E827}"/>
              </a:ext>
            </a:extLst>
          </p:cNvPr>
          <p:cNvSpPr/>
          <p:nvPr/>
        </p:nvSpPr>
        <p:spPr bwMode="auto">
          <a:xfrm>
            <a:off x="4365171" y="6128657"/>
            <a:ext cx="3450772" cy="2915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52A838-C916-6C3A-C190-A24BE6F1304B}"/>
              </a:ext>
            </a:extLst>
          </p:cNvPr>
          <p:cNvSpPr/>
          <p:nvPr/>
        </p:nvSpPr>
        <p:spPr bwMode="auto">
          <a:xfrm>
            <a:off x="4365171" y="6128657"/>
            <a:ext cx="3450772" cy="2915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287A-DEDC-4AA4-9001-54DE78EF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108237"/>
            <a:ext cx="10872444" cy="1106488"/>
          </a:xfrm>
        </p:spPr>
        <p:txBody>
          <a:bodyPr/>
          <a:lstStyle/>
          <a:p>
            <a:r>
              <a:rPr lang="en-US" dirty="0"/>
              <a:t>Biomarker Overlap, what do we know?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13AAF3-6919-4236-8A11-9CBA7EFD2E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5326" y="2063931"/>
          <a:ext cx="9178835" cy="4182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009">
                  <a:extLst>
                    <a:ext uri="{9D8B030D-6E8A-4147-A177-3AD203B41FA5}">
                      <a16:colId xmlns:a16="http://schemas.microsoft.com/office/drawing/2014/main" val="2491723612"/>
                    </a:ext>
                  </a:extLst>
                </a:gridCol>
                <a:gridCol w="1130863">
                  <a:extLst>
                    <a:ext uri="{9D8B030D-6E8A-4147-A177-3AD203B41FA5}">
                      <a16:colId xmlns:a16="http://schemas.microsoft.com/office/drawing/2014/main" val="898503652"/>
                    </a:ext>
                  </a:extLst>
                </a:gridCol>
                <a:gridCol w="1130863">
                  <a:extLst>
                    <a:ext uri="{9D8B030D-6E8A-4147-A177-3AD203B41FA5}">
                      <a16:colId xmlns:a16="http://schemas.microsoft.com/office/drawing/2014/main" val="2899216805"/>
                    </a:ext>
                  </a:extLst>
                </a:gridCol>
                <a:gridCol w="1243949">
                  <a:extLst>
                    <a:ext uri="{9D8B030D-6E8A-4147-A177-3AD203B41FA5}">
                      <a16:colId xmlns:a16="http://schemas.microsoft.com/office/drawing/2014/main" val="3927779189"/>
                    </a:ext>
                  </a:extLst>
                </a:gridCol>
                <a:gridCol w="1243949">
                  <a:extLst>
                    <a:ext uri="{9D8B030D-6E8A-4147-A177-3AD203B41FA5}">
                      <a16:colId xmlns:a16="http://schemas.microsoft.com/office/drawing/2014/main" val="662225673"/>
                    </a:ext>
                  </a:extLst>
                </a:gridCol>
                <a:gridCol w="1225101">
                  <a:extLst>
                    <a:ext uri="{9D8B030D-6E8A-4147-A177-3AD203B41FA5}">
                      <a16:colId xmlns:a16="http://schemas.microsoft.com/office/drawing/2014/main" val="427990818"/>
                    </a:ext>
                  </a:extLst>
                </a:gridCol>
                <a:gridCol w="1225101">
                  <a:extLst>
                    <a:ext uri="{9D8B030D-6E8A-4147-A177-3AD203B41FA5}">
                      <a16:colId xmlns:a16="http://schemas.microsoft.com/office/drawing/2014/main" val="320322938"/>
                    </a:ext>
                  </a:extLst>
                </a:gridCol>
              </a:tblGrid>
              <a:tr h="25157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Feature/Biomarker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Kubota Y, et al.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Pellino A, et al.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Jia K, et al.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385818"/>
                  </a:ext>
                </a:extLst>
              </a:tr>
              <a:tr h="586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CLDN18.2+       (n= 98)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CLDN18.2-            (n = 310)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CLDN18.2+            (n = 117)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CLDN18.2-                  (n = 233)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CLDN18.2+ (n = 42)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CLDN18.2- (n = 38)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3694047"/>
                  </a:ext>
                </a:extLst>
              </a:tr>
              <a:tr h="25157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HER2-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 (85%)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267 (85%)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(85%)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 (85%)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 (79%)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 (66%)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0726158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HER2+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 (15%)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 (14%)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 (15%)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 (15%)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(21%)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 (34%)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3518573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FGFR2b+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5810923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FGFR2b-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5500973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pMMR/MSS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 (96%)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291 (94%)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102 (87%)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194 (83%)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 (86%)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 (87%)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0403018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dMMR/MSI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(5%)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 (6%)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 (13%)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 (17%)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(14%)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(13%)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6253991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EBV+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(4%)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 (4%)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 (6%)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(0.4%)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 (19%)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(5%)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4028238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EBV-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94 (96%)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299 (96%)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 (94%)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232 (99.5%)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 (81%)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 (95%)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1293838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PD-L1- (CPS &lt; 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 (26%)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 (23%)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 (74%)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 (71%)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(21%)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 (21%)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2626705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PD-L1+ (CPS </a:t>
                      </a:r>
                      <a:r>
                        <a:rPr lang="en-US" sz="1100" u="sng">
                          <a:effectLst/>
                        </a:rPr>
                        <a:t>&gt;</a:t>
                      </a:r>
                      <a:r>
                        <a:rPr lang="en-US" sz="1100">
                          <a:effectLst/>
                        </a:rPr>
                        <a:t> 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 (74%)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225 (77%)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 (26%)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 (29%)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 (79%)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 (79%)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92379855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PD-L1+ (CPS </a:t>
                      </a:r>
                      <a:r>
                        <a:rPr lang="en-US" sz="1100" u="sng">
                          <a:effectLst/>
                        </a:rPr>
                        <a:t>&gt;</a:t>
                      </a:r>
                      <a:r>
                        <a:rPr lang="en-US" sz="1100">
                          <a:effectLst/>
                        </a:rPr>
                        <a:t> 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 (42%)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293 (52%)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 (18%)</a:t>
                      </a:r>
                      <a:r>
                        <a:rPr lang="en-US" sz="800">
                          <a:effectLst/>
                        </a:rPr>
                        <a:t> 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(21%)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1858971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PD-L1+ (CPS </a:t>
                      </a:r>
                      <a:r>
                        <a:rPr lang="en-US" sz="1100" u="sng">
                          <a:effectLst/>
                        </a:rPr>
                        <a:t>&gt;</a:t>
                      </a:r>
                      <a:r>
                        <a:rPr lang="en-US" sz="1100">
                          <a:effectLst/>
                        </a:rPr>
                        <a:t> 10)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 (45%)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 (45%)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7894854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Diffuse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 (48%)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137 (44%)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 (40%)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 (30%)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 (29%)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 (58%)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00860710"/>
                  </a:ext>
                </a:extLst>
              </a:tr>
              <a:tr h="25157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Intestinal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 (52%)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173 (56%)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 (46%)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132 (57%)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 (38%)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 (16%)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282252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5F885-87A4-4D66-820C-B316234BE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161" y="6314334"/>
            <a:ext cx="11201655" cy="435429"/>
          </a:xfrm>
        </p:spPr>
        <p:txBody>
          <a:bodyPr/>
          <a:lstStyle/>
          <a:p>
            <a:r>
              <a:rPr lang="en-US" dirty="0"/>
              <a:t>Klempner SJ, Janjigian, Wainberg Z et al, ESMO Open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F0E51-1CE4-4063-B371-7FF844FBD17D}"/>
              </a:ext>
            </a:extLst>
          </p:cNvPr>
          <p:cNvSpPr txBox="1"/>
          <p:nvPr/>
        </p:nvSpPr>
        <p:spPr bwMode="auto">
          <a:xfrm>
            <a:off x="1245326" y="1344613"/>
            <a:ext cx="100620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4000" b="0" dirty="0">
                <a:solidFill>
                  <a:schemeClr val="accent3"/>
                </a:solidFill>
                <a:latin typeface="Calibri" panose="020F0502020204030204" pitchFamily="34" charset="0"/>
              </a:rPr>
              <a:t>Can we combine with IO?</a:t>
            </a:r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chemeClr val="accent3"/>
                </a:solidFill>
                <a:latin typeface="Calibri" panose="020F0502020204030204" pitchFamily="34" charset="0"/>
              </a:rPr>
              <a:t>ILUSTRO </a:t>
            </a:r>
            <a:r>
              <a:rPr lang="en-US" sz="4000" b="0" dirty="0">
                <a:solidFill>
                  <a:schemeClr val="accent3"/>
                </a:solidFill>
                <a:latin typeface="Calibri" panose="020F0502020204030204" pitchFamily="34" charset="0"/>
              </a:rPr>
              <a:t>Trial: Ongoing Now, seems to be safe, efficacy is pending</a:t>
            </a:r>
          </a:p>
        </p:txBody>
      </p:sp>
    </p:spTree>
    <p:extLst>
      <p:ext uri="{BB962C8B-B14F-4D97-AF65-F5344CB8AC3E}">
        <p14:creationId xmlns:p14="http://schemas.microsoft.com/office/powerpoint/2010/main" val="25370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117C-C416-4AC6-8A48-3E2FC2B2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Claudin 18.2: How to Handle Unique “On Target” Toxicity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AAAE1-1A8B-47FB-9DBE-1DA3D540DC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416559"/>
            <a:ext cx="10972800" cy="4307586"/>
          </a:xfrm>
        </p:spPr>
        <p:txBody>
          <a:bodyPr/>
          <a:lstStyle/>
          <a:p>
            <a:r>
              <a:rPr lang="en-US" dirty="0"/>
              <a:t>Nausea and Vomiting reported with all Claudin 18.2 targeting agents</a:t>
            </a:r>
          </a:p>
          <a:p>
            <a:r>
              <a:rPr lang="en-US" dirty="0"/>
              <a:t>Most studies suggest tachyphylaxis</a:t>
            </a:r>
          </a:p>
          <a:p>
            <a:r>
              <a:rPr lang="en-US" dirty="0"/>
              <a:t>Not centrally induced nausea/vomiting</a:t>
            </a:r>
          </a:p>
          <a:p>
            <a:r>
              <a:rPr lang="en-US" dirty="0"/>
              <a:t>Things that help (</a:t>
            </a:r>
            <a:r>
              <a:rPr lang="en-US" dirty="0" err="1"/>
              <a:t>Shitara</a:t>
            </a:r>
            <a:r>
              <a:rPr lang="en-US" dirty="0"/>
              <a:t> et al Proc GI ASCO 2024):</a:t>
            </a:r>
          </a:p>
          <a:p>
            <a:pPr lvl="1"/>
            <a:r>
              <a:rPr lang="en-US" dirty="0"/>
              <a:t>Slower infusion times</a:t>
            </a:r>
          </a:p>
          <a:p>
            <a:pPr lvl="1"/>
            <a:r>
              <a:rPr lang="en-US" dirty="0"/>
              <a:t>? Steroids</a:t>
            </a:r>
          </a:p>
          <a:p>
            <a:pPr lvl="1"/>
            <a:r>
              <a:rPr lang="en-US" dirty="0"/>
              <a:t>? H1/H2 blockers</a:t>
            </a:r>
          </a:p>
          <a:p>
            <a:pPr lvl="1"/>
            <a:r>
              <a:rPr lang="en-US" dirty="0"/>
              <a:t>Lorazepam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8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Phase 3, randomized, double-blind study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KEYNOTE-811</a:t>
            </a:r>
            <a:br>
              <a:rPr lang="en-GB"/>
            </a:br>
            <a:r>
              <a:rPr lang="en-US" sz="3200" i="1"/>
              <a:t>Study Design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60B93-0EC9-4504-9BDF-6B368673E3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10391"/>
            <a:ext cx="12191999" cy="447609"/>
          </a:xfrm>
        </p:spPr>
        <p:txBody>
          <a:bodyPr/>
          <a:lstStyle/>
          <a:p>
            <a:r>
              <a:rPr lang="en-US" dirty="0"/>
              <a:t>BICR, blinded independent central review; CAPOX, capecitabine plus oxaliplatin; DOR, duration of response.</a:t>
            </a:r>
            <a:br>
              <a:rPr lang="en-US" dirty="0"/>
            </a:br>
            <a:r>
              <a:rPr lang="en-US" dirty="0" err="1"/>
              <a:t>Janjigian</a:t>
            </a:r>
            <a:r>
              <a:rPr lang="en-US" dirty="0"/>
              <a:t> YY, et al. Nature. 2021;600:727-730. </a:t>
            </a:r>
            <a:r>
              <a:rPr lang="en-US" dirty="0" err="1"/>
              <a:t>Janjigian</a:t>
            </a:r>
            <a:r>
              <a:rPr lang="en-US" dirty="0"/>
              <a:t> YY, et al. Lancet, 2023; 402:2197-2208.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14BFE4-A473-41B5-92C3-F954526C35B2}"/>
              </a:ext>
            </a:extLst>
          </p:cNvPr>
          <p:cNvSpPr txBox="1"/>
          <p:nvPr/>
        </p:nvSpPr>
        <p:spPr>
          <a:xfrm>
            <a:off x="9047737" y="2552299"/>
            <a:ext cx="2707399" cy="2999246"/>
          </a:xfrm>
          <a:prstGeom prst="rect">
            <a:avLst/>
          </a:prstGeom>
          <a:solidFill>
            <a:schemeClr val="accent6">
              <a:alpha val="99000"/>
            </a:schemeClr>
          </a:solidFill>
        </p:spPr>
        <p:txBody>
          <a:bodyPr wrap="square" lIns="144000" tIns="144000" rIns="144000" bIns="144000" rtlCol="0" anchor="ctr" anchorCtr="0">
            <a:spAutoFit/>
          </a:bodyPr>
          <a:lstStyle/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Primary endpoints: </a:t>
            </a:r>
          </a:p>
          <a:p>
            <a:pPr marL="285750" marR="0" lvl="0" indent="-28575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OS</a:t>
            </a:r>
          </a:p>
          <a:p>
            <a:pPr marL="285750" marR="0" lvl="0" indent="-28575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PFS (RECIST v1.1 per BICR)</a:t>
            </a:r>
          </a:p>
          <a:p>
            <a:pPr marL="285750" marR="0" lvl="0" indent="-28575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Secondary endpoints:</a:t>
            </a:r>
          </a:p>
          <a:p>
            <a:pPr marL="285750" marR="0" lvl="0" indent="-28575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ORR (RECIST v1.1 per BICR)</a:t>
            </a:r>
          </a:p>
          <a:p>
            <a:pPr marL="285750" marR="0" lvl="0" indent="-28575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DOR (RECIST v1.1 per BICR)</a:t>
            </a:r>
          </a:p>
          <a:p>
            <a:pPr marL="285750" marR="0" lvl="0" indent="-285750" algn="l" defTabSz="800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Safety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4DEA52-631A-4E9B-B29D-AFDC037E8F14}"/>
              </a:ext>
            </a:extLst>
          </p:cNvPr>
          <p:cNvCxnSpPr>
            <a:cxnSpLocks/>
          </p:cNvCxnSpPr>
          <p:nvPr/>
        </p:nvCxnSpPr>
        <p:spPr>
          <a:xfrm flipH="1">
            <a:off x="3854638" y="4062835"/>
            <a:ext cx="331328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2">
            <a:extLst>
              <a:ext uri="{FF2B5EF4-FFF2-40B4-BE49-F238E27FC236}">
                <a16:creationId xmlns:a16="http://schemas.microsoft.com/office/drawing/2014/main" id="{7B2133F2-FDDB-4A24-B644-41A2B36447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04566" y="2824325"/>
            <a:ext cx="12700" cy="2430515"/>
          </a:xfrm>
          <a:prstGeom prst="bentConnector3">
            <a:avLst>
              <a:gd name="adj1" fmla="val 5048614"/>
            </a:avLst>
          </a:prstGeom>
          <a:ln>
            <a:solidFill>
              <a:schemeClr val="tx1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49D88A-9E74-4BE9-A897-F641D68C2B7C}"/>
              </a:ext>
            </a:extLst>
          </p:cNvPr>
          <p:cNvSpPr txBox="1"/>
          <p:nvPr/>
        </p:nvSpPr>
        <p:spPr>
          <a:xfrm>
            <a:off x="864489" y="1655807"/>
            <a:ext cx="2704477" cy="453970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Key eligibility criteria: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Advanced G/GEJ adenocarcinoma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No prior therapy in advanced setting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HER2-positive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ECOG PS 0 or 1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3853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Stratification: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Geographic region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PD-L1 CPS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Chemotherapy choice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3853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DD49EB-0DCA-495F-BF8F-69E505CFCFEA}"/>
              </a:ext>
            </a:extLst>
          </p:cNvPr>
          <p:cNvGrpSpPr/>
          <p:nvPr/>
        </p:nvGrpSpPr>
        <p:grpSpPr>
          <a:xfrm>
            <a:off x="5217266" y="4609800"/>
            <a:ext cx="3544799" cy="1388904"/>
            <a:chOff x="2434356" y="2822811"/>
            <a:chExt cx="3372346" cy="6657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D2590D-5A76-4A2F-A7D6-B47B0B05CDA2}"/>
                </a:ext>
              </a:extLst>
            </p:cNvPr>
            <p:cNvSpPr txBox="1"/>
            <p:nvPr/>
          </p:nvSpPr>
          <p:spPr>
            <a:xfrm>
              <a:off x="2434358" y="2822811"/>
              <a:ext cx="3372344" cy="665716"/>
            </a:xfrm>
            <a:prstGeom prst="rect">
              <a:avLst/>
            </a:prstGeom>
            <a:solidFill>
              <a:srgbClr val="EBEBEC"/>
            </a:solidFill>
          </p:spPr>
          <p:txBody>
            <a:bodyPr wrap="square" lIns="180000" tIns="0" rIns="18000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7484F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Placebo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4F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IV every 3 weeks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7484F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+ trastuzumab and FP or CAPOX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4F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for up to 35 cycles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87ACBA-1D02-43C0-AF45-B18F76728BAF}"/>
                </a:ext>
              </a:extLst>
            </p:cNvPr>
            <p:cNvSpPr/>
            <p:nvPr/>
          </p:nvSpPr>
          <p:spPr>
            <a:xfrm>
              <a:off x="2434356" y="2822811"/>
              <a:ext cx="86470" cy="6657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267BD2-C1FE-408D-B9FF-A151853A7F06}"/>
              </a:ext>
            </a:extLst>
          </p:cNvPr>
          <p:cNvGrpSpPr/>
          <p:nvPr/>
        </p:nvGrpSpPr>
        <p:grpSpPr>
          <a:xfrm>
            <a:off x="5217266" y="2181958"/>
            <a:ext cx="3544799" cy="1388904"/>
            <a:chOff x="2434358" y="2822811"/>
            <a:chExt cx="2758305" cy="6657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668C26-5F0E-4C99-9A88-B408A9A4C62E}"/>
                </a:ext>
              </a:extLst>
            </p:cNvPr>
            <p:cNvSpPr txBox="1"/>
            <p:nvPr/>
          </p:nvSpPr>
          <p:spPr>
            <a:xfrm>
              <a:off x="2434358" y="2822811"/>
              <a:ext cx="2758305" cy="665716"/>
            </a:xfrm>
            <a:prstGeom prst="rect">
              <a:avLst/>
            </a:prstGeom>
            <a:solidFill>
              <a:srgbClr val="E9F1F7"/>
            </a:solidFill>
          </p:spPr>
          <p:txBody>
            <a:bodyPr wrap="square" lIns="180000" tIns="0" rIns="18000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Pembrolizumab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200 mg IV every 3 weeks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 + trastuzumab and FP or CAPOX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for up to 35 cycles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BE97E20-176F-4AD3-8C6D-AF5E04F253DD}"/>
                </a:ext>
              </a:extLst>
            </p:cNvPr>
            <p:cNvSpPr/>
            <p:nvPr/>
          </p:nvSpPr>
          <p:spPr>
            <a:xfrm>
              <a:off x="2434358" y="2822811"/>
              <a:ext cx="67071" cy="6657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895C893-03BB-417E-8331-4B71FB607C26}"/>
              </a:ext>
            </a:extLst>
          </p:cNvPr>
          <p:cNvSpPr txBox="1"/>
          <p:nvPr/>
        </p:nvSpPr>
        <p:spPr>
          <a:xfrm>
            <a:off x="3550787" y="3681564"/>
            <a:ext cx="110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N = 698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71DCA8-7446-457A-9159-C99243392A3E}"/>
              </a:ext>
            </a:extLst>
          </p:cNvPr>
          <p:cNvSpPr/>
          <p:nvPr/>
        </p:nvSpPr>
        <p:spPr>
          <a:xfrm>
            <a:off x="4227372" y="3702318"/>
            <a:ext cx="822960" cy="8229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R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1:1</a:t>
            </a: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8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CC0DEC-3A6E-4836-BBAF-3E3E062F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KEYNOTE-811</a:t>
            </a:r>
            <a:br>
              <a:rPr lang="en-US" dirty="0"/>
            </a:br>
            <a:r>
              <a:rPr lang="en-US" dirty="0"/>
              <a:t>PFS at IA3: 38.5 Months of Follow 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7634B-1888-4B8E-919C-B798A60DB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Janjigian</a:t>
            </a:r>
            <a:r>
              <a:rPr lang="fr-FR" dirty="0"/>
              <a:t> YY, et al. Lancet, 2023; 402:2197-2208.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9E031-AA1F-466E-93E3-42C3F9DA290B}"/>
              </a:ext>
            </a:extLst>
          </p:cNvPr>
          <p:cNvSpPr txBox="1"/>
          <p:nvPr/>
        </p:nvSpPr>
        <p:spPr>
          <a:xfrm>
            <a:off x="3131642" y="1528673"/>
            <a:ext cx="1426353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6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patients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FF9A0-7B5F-4E06-BDDA-1B846A77C13C}"/>
              </a:ext>
            </a:extLst>
          </p:cNvPr>
          <p:cNvSpPr txBox="1"/>
          <p:nvPr/>
        </p:nvSpPr>
        <p:spPr>
          <a:xfrm>
            <a:off x="8317253" y="1528673"/>
            <a:ext cx="1742144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6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PD-L1 CPS ≥1</a:t>
            </a:r>
            <a:endParaRPr kumimoji="0" lang="en-US" sz="2000" b="1" i="0" u="none" strike="noStrike" kern="600" cap="none" spc="3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e 482">
            <a:extLst>
              <a:ext uri="{FF2B5EF4-FFF2-40B4-BE49-F238E27FC236}">
                <a16:creationId xmlns:a16="http://schemas.microsoft.com/office/drawing/2014/main" id="{DDF76AEE-4B56-46DC-B54E-1847960EF484}"/>
              </a:ext>
            </a:extLst>
          </p:cNvPr>
          <p:cNvGraphicFramePr>
            <a:graphicFrameLocks noGrp="1"/>
          </p:cNvGraphicFramePr>
          <p:nvPr/>
        </p:nvGraphicFramePr>
        <p:xfrm>
          <a:off x="2113271" y="1820249"/>
          <a:ext cx="4070994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1666">
                  <a:extLst>
                    <a:ext uri="{9D8B030D-6E8A-4147-A177-3AD203B41FA5}">
                      <a16:colId xmlns:a16="http://schemas.microsoft.com/office/drawing/2014/main" val="2017605153"/>
                    </a:ext>
                  </a:extLst>
                </a:gridCol>
                <a:gridCol w="1255689">
                  <a:extLst>
                    <a:ext uri="{9D8B030D-6E8A-4147-A177-3AD203B41FA5}">
                      <a16:colId xmlns:a16="http://schemas.microsoft.com/office/drawing/2014/main" val="786565826"/>
                    </a:ext>
                  </a:extLst>
                </a:gridCol>
                <a:gridCol w="1183639">
                  <a:extLst>
                    <a:ext uri="{9D8B030D-6E8A-4147-A177-3AD203B41FA5}">
                      <a16:colId xmlns:a16="http://schemas.microsoft.com/office/drawing/2014/main" val="659480566"/>
                    </a:ext>
                  </a:extLst>
                </a:gridCol>
              </a:tblGrid>
              <a:tr h="1888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39425"/>
                  </a:ext>
                </a:extLst>
              </a:tr>
              <a:tr h="3051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8.6-12.2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7.1-8.6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20152"/>
                  </a:ext>
                </a:extLst>
              </a:tr>
              <a:tr h="188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 (0.61-0.87)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645023"/>
                  </a:ext>
                </a:extLst>
              </a:tr>
            </a:tbl>
          </a:graphicData>
        </a:graphic>
      </p:graphicFrame>
      <p:graphicFrame>
        <p:nvGraphicFramePr>
          <p:cNvPr id="8" name="Table 482">
            <a:extLst>
              <a:ext uri="{FF2B5EF4-FFF2-40B4-BE49-F238E27FC236}">
                <a16:creationId xmlns:a16="http://schemas.microsoft.com/office/drawing/2014/main" id="{961501BC-424D-4619-A36B-34C308CCE6DE}"/>
              </a:ext>
            </a:extLst>
          </p:cNvPr>
          <p:cNvGraphicFramePr>
            <a:graphicFrameLocks noGrp="1"/>
          </p:cNvGraphicFramePr>
          <p:nvPr/>
        </p:nvGraphicFramePr>
        <p:xfrm>
          <a:off x="7632453" y="1860263"/>
          <a:ext cx="3913632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595">
                  <a:extLst>
                    <a:ext uri="{9D8B030D-6E8A-4147-A177-3AD203B41FA5}">
                      <a16:colId xmlns:a16="http://schemas.microsoft.com/office/drawing/2014/main" val="2017605153"/>
                    </a:ext>
                  </a:extLst>
                </a:gridCol>
                <a:gridCol w="1207151">
                  <a:extLst>
                    <a:ext uri="{9D8B030D-6E8A-4147-A177-3AD203B41FA5}">
                      <a16:colId xmlns:a16="http://schemas.microsoft.com/office/drawing/2014/main" val="786565826"/>
                    </a:ext>
                  </a:extLst>
                </a:gridCol>
                <a:gridCol w="1137886">
                  <a:extLst>
                    <a:ext uri="{9D8B030D-6E8A-4147-A177-3AD203B41FA5}">
                      <a16:colId xmlns:a16="http://schemas.microsoft.com/office/drawing/2014/main" val="659480566"/>
                    </a:ext>
                  </a:extLst>
                </a:gridCol>
              </a:tblGrid>
              <a:tr h="1888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39425"/>
                  </a:ext>
                </a:extLst>
              </a:tr>
              <a:tr h="3051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8.5-12.5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6.8-8.5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20152"/>
                  </a:ext>
                </a:extLst>
              </a:tr>
              <a:tr h="188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(0.59-0.86)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64502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0F3BD47-ABCB-43A6-8C7D-F9C3DBC38BF8}"/>
              </a:ext>
            </a:extLst>
          </p:cNvPr>
          <p:cNvGrpSpPr/>
          <p:nvPr/>
        </p:nvGrpSpPr>
        <p:grpSpPr>
          <a:xfrm>
            <a:off x="441413" y="2258716"/>
            <a:ext cx="5299350" cy="3814048"/>
            <a:chOff x="441413" y="2258716"/>
            <a:chExt cx="5299350" cy="381404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C3F7BE7-A52B-485C-8EC0-6E2F24504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795" y="534005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F295E76-6791-470B-8636-355C9706B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033" y="534005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CCFFE19-96D1-43FF-A654-4117DC1BD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858" y="534005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71A735A9-038E-42D0-A5CF-5A8E8B539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095" y="534005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864D77D-5A7E-4C81-9878-9EC0AAA79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995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C06EC2B-4125-4C01-986C-DB746CE98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233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4EA1382-33A7-4A3A-BF13-8CA33D0A5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058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C22C93E8-D406-47D8-9B98-E8E5C34FD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708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6D5BE92B-730D-4AB6-BEEA-405FF9953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533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6F25E17C-7694-488D-9340-AF168D6B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770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B2461272-58DB-4284-BCF0-5EF9F4C46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008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659993E9-54D9-47E5-970B-401AC8061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833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752BA2F3-9E63-408A-ACEE-3C22EE0D5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070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EE40BA22-544C-4E0C-B965-2178EB75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895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ECC7F3DC-1DBC-4B83-884B-98CA6D8C3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545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28297A46-0A85-4B70-8B91-0E2D5B14A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370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0C26F1BF-3844-432F-8BE8-96B1F061B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1608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C5F79691-274D-45D6-9550-A35D3BDE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845" y="53400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CAD2CA29-B0CE-4824-B7CA-0AD0E68C4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7783" y="5254328"/>
              <a:ext cx="4341813" cy="58738"/>
            </a:xfrm>
            <a:custGeom>
              <a:avLst/>
              <a:gdLst>
                <a:gd name="T0" fmla="*/ 0 w 2735"/>
                <a:gd name="T1" fmla="*/ 0 h 37"/>
                <a:gd name="T2" fmla="*/ 2735 w 2735"/>
                <a:gd name="T3" fmla="*/ 0 h 37"/>
                <a:gd name="T4" fmla="*/ 5 w 2735"/>
                <a:gd name="T5" fmla="*/ 0 h 37"/>
                <a:gd name="T6" fmla="*/ 5 w 2735"/>
                <a:gd name="T7" fmla="*/ 37 h 37"/>
                <a:gd name="T8" fmla="*/ 161 w 2735"/>
                <a:gd name="T9" fmla="*/ 0 h 37"/>
                <a:gd name="T10" fmla="*/ 161 w 2735"/>
                <a:gd name="T11" fmla="*/ 37 h 37"/>
                <a:gd name="T12" fmla="*/ 319 w 2735"/>
                <a:gd name="T13" fmla="*/ 0 h 37"/>
                <a:gd name="T14" fmla="*/ 319 w 2735"/>
                <a:gd name="T15" fmla="*/ 37 h 37"/>
                <a:gd name="T16" fmla="*/ 476 w 2735"/>
                <a:gd name="T17" fmla="*/ 0 h 37"/>
                <a:gd name="T18" fmla="*/ 476 w 2735"/>
                <a:gd name="T19" fmla="*/ 37 h 37"/>
                <a:gd name="T20" fmla="*/ 633 w 2735"/>
                <a:gd name="T21" fmla="*/ 0 h 37"/>
                <a:gd name="T22" fmla="*/ 633 w 2735"/>
                <a:gd name="T23" fmla="*/ 37 h 37"/>
                <a:gd name="T24" fmla="*/ 791 w 2735"/>
                <a:gd name="T25" fmla="*/ 0 h 37"/>
                <a:gd name="T26" fmla="*/ 791 w 2735"/>
                <a:gd name="T27" fmla="*/ 37 h 37"/>
                <a:gd name="T28" fmla="*/ 948 w 2735"/>
                <a:gd name="T29" fmla="*/ 0 h 37"/>
                <a:gd name="T30" fmla="*/ 948 w 2735"/>
                <a:gd name="T31" fmla="*/ 37 h 37"/>
                <a:gd name="T32" fmla="*/ 1105 w 2735"/>
                <a:gd name="T33" fmla="*/ 0 h 37"/>
                <a:gd name="T34" fmla="*/ 1105 w 2735"/>
                <a:gd name="T35" fmla="*/ 37 h 37"/>
                <a:gd name="T36" fmla="*/ 1262 w 2735"/>
                <a:gd name="T37" fmla="*/ 0 h 37"/>
                <a:gd name="T38" fmla="*/ 1262 w 2735"/>
                <a:gd name="T39" fmla="*/ 37 h 37"/>
                <a:gd name="T40" fmla="*/ 1420 w 2735"/>
                <a:gd name="T41" fmla="*/ 0 h 37"/>
                <a:gd name="T42" fmla="*/ 1420 w 2735"/>
                <a:gd name="T43" fmla="*/ 37 h 37"/>
                <a:gd name="T44" fmla="*/ 1577 w 2735"/>
                <a:gd name="T45" fmla="*/ 0 h 37"/>
                <a:gd name="T46" fmla="*/ 1577 w 2735"/>
                <a:gd name="T47" fmla="*/ 37 h 37"/>
                <a:gd name="T48" fmla="*/ 1734 w 2735"/>
                <a:gd name="T49" fmla="*/ 0 h 37"/>
                <a:gd name="T50" fmla="*/ 1734 w 2735"/>
                <a:gd name="T51" fmla="*/ 37 h 37"/>
                <a:gd name="T52" fmla="*/ 1891 w 2735"/>
                <a:gd name="T53" fmla="*/ 0 h 37"/>
                <a:gd name="T54" fmla="*/ 1891 w 2735"/>
                <a:gd name="T55" fmla="*/ 37 h 37"/>
                <a:gd name="T56" fmla="*/ 2049 w 2735"/>
                <a:gd name="T57" fmla="*/ 0 h 37"/>
                <a:gd name="T58" fmla="*/ 2049 w 2735"/>
                <a:gd name="T59" fmla="*/ 37 h 37"/>
                <a:gd name="T60" fmla="*/ 2206 w 2735"/>
                <a:gd name="T61" fmla="*/ 0 h 37"/>
                <a:gd name="T62" fmla="*/ 2206 w 2735"/>
                <a:gd name="T63" fmla="*/ 37 h 37"/>
                <a:gd name="T64" fmla="*/ 2363 w 2735"/>
                <a:gd name="T65" fmla="*/ 0 h 37"/>
                <a:gd name="T66" fmla="*/ 2363 w 2735"/>
                <a:gd name="T67" fmla="*/ 37 h 37"/>
                <a:gd name="T68" fmla="*/ 2521 w 2735"/>
                <a:gd name="T69" fmla="*/ 0 h 37"/>
                <a:gd name="T70" fmla="*/ 2521 w 2735"/>
                <a:gd name="T71" fmla="*/ 37 h 37"/>
                <a:gd name="T72" fmla="*/ 2677 w 2735"/>
                <a:gd name="T73" fmla="*/ 0 h 37"/>
                <a:gd name="T74" fmla="*/ 2677 w 2735"/>
                <a:gd name="T7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35" h="37">
                  <a:moveTo>
                    <a:pt x="0" y="0"/>
                  </a:moveTo>
                  <a:lnTo>
                    <a:pt x="2735" y="0"/>
                  </a:lnTo>
                  <a:moveTo>
                    <a:pt x="5" y="0"/>
                  </a:moveTo>
                  <a:lnTo>
                    <a:pt x="5" y="37"/>
                  </a:lnTo>
                  <a:moveTo>
                    <a:pt x="161" y="0"/>
                  </a:moveTo>
                  <a:lnTo>
                    <a:pt x="161" y="37"/>
                  </a:lnTo>
                  <a:moveTo>
                    <a:pt x="319" y="0"/>
                  </a:moveTo>
                  <a:lnTo>
                    <a:pt x="319" y="37"/>
                  </a:lnTo>
                  <a:moveTo>
                    <a:pt x="476" y="0"/>
                  </a:moveTo>
                  <a:lnTo>
                    <a:pt x="476" y="37"/>
                  </a:lnTo>
                  <a:moveTo>
                    <a:pt x="633" y="0"/>
                  </a:moveTo>
                  <a:lnTo>
                    <a:pt x="633" y="37"/>
                  </a:lnTo>
                  <a:moveTo>
                    <a:pt x="791" y="0"/>
                  </a:moveTo>
                  <a:lnTo>
                    <a:pt x="791" y="37"/>
                  </a:lnTo>
                  <a:moveTo>
                    <a:pt x="948" y="0"/>
                  </a:moveTo>
                  <a:lnTo>
                    <a:pt x="948" y="37"/>
                  </a:lnTo>
                  <a:moveTo>
                    <a:pt x="1105" y="0"/>
                  </a:moveTo>
                  <a:lnTo>
                    <a:pt x="1105" y="37"/>
                  </a:lnTo>
                  <a:moveTo>
                    <a:pt x="1262" y="0"/>
                  </a:moveTo>
                  <a:lnTo>
                    <a:pt x="1262" y="37"/>
                  </a:lnTo>
                  <a:moveTo>
                    <a:pt x="1420" y="0"/>
                  </a:moveTo>
                  <a:lnTo>
                    <a:pt x="1420" y="37"/>
                  </a:lnTo>
                  <a:moveTo>
                    <a:pt x="1577" y="0"/>
                  </a:moveTo>
                  <a:lnTo>
                    <a:pt x="1577" y="37"/>
                  </a:lnTo>
                  <a:moveTo>
                    <a:pt x="1734" y="0"/>
                  </a:moveTo>
                  <a:lnTo>
                    <a:pt x="1734" y="37"/>
                  </a:lnTo>
                  <a:moveTo>
                    <a:pt x="1891" y="0"/>
                  </a:moveTo>
                  <a:lnTo>
                    <a:pt x="1891" y="37"/>
                  </a:lnTo>
                  <a:moveTo>
                    <a:pt x="2049" y="0"/>
                  </a:moveTo>
                  <a:lnTo>
                    <a:pt x="2049" y="37"/>
                  </a:lnTo>
                  <a:moveTo>
                    <a:pt x="2206" y="0"/>
                  </a:moveTo>
                  <a:lnTo>
                    <a:pt x="2206" y="37"/>
                  </a:lnTo>
                  <a:moveTo>
                    <a:pt x="2363" y="0"/>
                  </a:moveTo>
                  <a:lnTo>
                    <a:pt x="2363" y="37"/>
                  </a:lnTo>
                  <a:moveTo>
                    <a:pt x="2521" y="0"/>
                  </a:moveTo>
                  <a:lnTo>
                    <a:pt x="2521" y="37"/>
                  </a:lnTo>
                  <a:moveTo>
                    <a:pt x="2677" y="0"/>
                  </a:moveTo>
                  <a:lnTo>
                    <a:pt x="2677" y="37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C5AF3D3D-CAD0-41D4-9B8F-12AB4A653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429" y="5163841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A7F5335E-BEBD-46BF-AEE3-5A8B3184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4" y="487332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1A14F380-BED6-48BE-8FED-02090EB9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4" y="458281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51AE88D7-C294-4B4C-A9AC-B564EF41F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4" y="429230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262C5DA5-4ECB-4E7A-94A3-91AC53138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3" y="400179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007C76C-F601-4B97-B168-2C5BCFA7F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3" y="371286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07B26C15-70DE-4D7C-88CE-54FE5CFF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3" y="34223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8F7D28E8-6C9B-420F-9012-9592F1CC4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3" y="313184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076CA704-E527-401D-A8A1-7715F126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3" y="284132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4D5C7F3-5F96-4D48-BE8D-D618302FA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53" y="255081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80EF8724-80C0-4A48-B1CC-9CB3C686D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078" y="2258716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E24468B-231F-4F29-81CC-4F9B8895F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1270" y="2325391"/>
              <a:ext cx="44450" cy="2938463"/>
            </a:xfrm>
            <a:custGeom>
              <a:avLst/>
              <a:gdLst>
                <a:gd name="T0" fmla="*/ 28 w 28"/>
                <a:gd name="T1" fmla="*/ 1851 h 1851"/>
                <a:gd name="T2" fmla="*/ 28 w 28"/>
                <a:gd name="T3" fmla="*/ 0 h 1851"/>
                <a:gd name="T4" fmla="*/ 28 w 28"/>
                <a:gd name="T5" fmla="*/ 1845 h 1851"/>
                <a:gd name="T6" fmla="*/ 0 w 28"/>
                <a:gd name="T7" fmla="*/ 1845 h 1851"/>
                <a:gd name="T8" fmla="*/ 28 w 28"/>
                <a:gd name="T9" fmla="*/ 1662 h 1851"/>
                <a:gd name="T10" fmla="*/ 0 w 28"/>
                <a:gd name="T11" fmla="*/ 1662 h 1851"/>
                <a:gd name="T12" fmla="*/ 28 w 28"/>
                <a:gd name="T13" fmla="*/ 1479 h 1851"/>
                <a:gd name="T14" fmla="*/ 0 w 28"/>
                <a:gd name="T15" fmla="*/ 1479 h 1851"/>
                <a:gd name="T16" fmla="*/ 28 w 28"/>
                <a:gd name="T17" fmla="*/ 1297 h 1851"/>
                <a:gd name="T18" fmla="*/ 0 w 28"/>
                <a:gd name="T19" fmla="*/ 1297 h 1851"/>
                <a:gd name="T20" fmla="*/ 28 w 28"/>
                <a:gd name="T21" fmla="*/ 1114 h 1851"/>
                <a:gd name="T22" fmla="*/ 0 w 28"/>
                <a:gd name="T23" fmla="*/ 1114 h 1851"/>
                <a:gd name="T24" fmla="*/ 28 w 28"/>
                <a:gd name="T25" fmla="*/ 931 h 1851"/>
                <a:gd name="T26" fmla="*/ 0 w 28"/>
                <a:gd name="T27" fmla="*/ 931 h 1851"/>
                <a:gd name="T28" fmla="*/ 28 w 28"/>
                <a:gd name="T29" fmla="*/ 748 h 1851"/>
                <a:gd name="T30" fmla="*/ 0 w 28"/>
                <a:gd name="T31" fmla="*/ 748 h 1851"/>
                <a:gd name="T32" fmla="*/ 28 w 28"/>
                <a:gd name="T33" fmla="*/ 565 h 1851"/>
                <a:gd name="T34" fmla="*/ 0 w 28"/>
                <a:gd name="T35" fmla="*/ 565 h 1851"/>
                <a:gd name="T36" fmla="*/ 28 w 28"/>
                <a:gd name="T37" fmla="*/ 382 h 1851"/>
                <a:gd name="T38" fmla="*/ 0 w 28"/>
                <a:gd name="T39" fmla="*/ 382 h 1851"/>
                <a:gd name="T40" fmla="*/ 28 w 28"/>
                <a:gd name="T41" fmla="*/ 199 h 1851"/>
                <a:gd name="T42" fmla="*/ 0 w 28"/>
                <a:gd name="T43" fmla="*/ 199 h 1851"/>
                <a:gd name="T44" fmla="*/ 28 w 28"/>
                <a:gd name="T45" fmla="*/ 15 h 1851"/>
                <a:gd name="T46" fmla="*/ 0 w 28"/>
                <a:gd name="T47" fmla="*/ 15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851">
                  <a:moveTo>
                    <a:pt x="28" y="1851"/>
                  </a:moveTo>
                  <a:lnTo>
                    <a:pt x="28" y="0"/>
                  </a:lnTo>
                  <a:moveTo>
                    <a:pt x="28" y="1845"/>
                  </a:moveTo>
                  <a:lnTo>
                    <a:pt x="0" y="1845"/>
                  </a:lnTo>
                  <a:moveTo>
                    <a:pt x="28" y="1662"/>
                  </a:moveTo>
                  <a:lnTo>
                    <a:pt x="0" y="1662"/>
                  </a:lnTo>
                  <a:moveTo>
                    <a:pt x="28" y="1479"/>
                  </a:moveTo>
                  <a:lnTo>
                    <a:pt x="0" y="1479"/>
                  </a:lnTo>
                  <a:moveTo>
                    <a:pt x="28" y="1297"/>
                  </a:moveTo>
                  <a:lnTo>
                    <a:pt x="0" y="1297"/>
                  </a:lnTo>
                  <a:moveTo>
                    <a:pt x="28" y="1114"/>
                  </a:moveTo>
                  <a:lnTo>
                    <a:pt x="0" y="1114"/>
                  </a:lnTo>
                  <a:moveTo>
                    <a:pt x="28" y="931"/>
                  </a:moveTo>
                  <a:lnTo>
                    <a:pt x="0" y="931"/>
                  </a:lnTo>
                  <a:moveTo>
                    <a:pt x="28" y="748"/>
                  </a:moveTo>
                  <a:lnTo>
                    <a:pt x="0" y="748"/>
                  </a:lnTo>
                  <a:moveTo>
                    <a:pt x="28" y="565"/>
                  </a:moveTo>
                  <a:lnTo>
                    <a:pt x="0" y="565"/>
                  </a:lnTo>
                  <a:moveTo>
                    <a:pt x="28" y="382"/>
                  </a:moveTo>
                  <a:lnTo>
                    <a:pt x="0" y="382"/>
                  </a:lnTo>
                  <a:moveTo>
                    <a:pt x="28" y="199"/>
                  </a:moveTo>
                  <a:lnTo>
                    <a:pt x="0" y="199"/>
                  </a:lnTo>
                  <a:moveTo>
                    <a:pt x="28" y="15"/>
                  </a:moveTo>
                  <a:lnTo>
                    <a:pt x="0" y="15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8213DB7D-1F3B-4432-93BC-CF3B94E9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720" y="2349203"/>
              <a:ext cx="4143375" cy="2682875"/>
            </a:xfrm>
            <a:custGeom>
              <a:avLst/>
              <a:gdLst>
                <a:gd name="T0" fmla="*/ 44 w 2610"/>
                <a:gd name="T1" fmla="*/ 17 h 1690"/>
                <a:gd name="T2" fmla="*/ 56 w 2610"/>
                <a:gd name="T3" fmla="*/ 43 h 1690"/>
                <a:gd name="T4" fmla="*/ 66 w 2610"/>
                <a:gd name="T5" fmla="*/ 60 h 1690"/>
                <a:gd name="T6" fmla="*/ 77 w 2610"/>
                <a:gd name="T7" fmla="*/ 108 h 1690"/>
                <a:gd name="T8" fmla="*/ 85 w 2610"/>
                <a:gd name="T9" fmla="*/ 147 h 1690"/>
                <a:gd name="T10" fmla="*/ 106 w 2610"/>
                <a:gd name="T11" fmla="*/ 174 h 1690"/>
                <a:gd name="T12" fmla="*/ 139 w 2610"/>
                <a:gd name="T13" fmla="*/ 191 h 1690"/>
                <a:gd name="T14" fmla="*/ 147 w 2610"/>
                <a:gd name="T15" fmla="*/ 257 h 1690"/>
                <a:gd name="T16" fmla="*/ 156 w 2610"/>
                <a:gd name="T17" fmla="*/ 284 h 1690"/>
                <a:gd name="T18" fmla="*/ 192 w 2610"/>
                <a:gd name="T19" fmla="*/ 313 h 1690"/>
                <a:gd name="T20" fmla="*/ 206 w 2610"/>
                <a:gd name="T21" fmla="*/ 341 h 1690"/>
                <a:gd name="T22" fmla="*/ 216 w 2610"/>
                <a:gd name="T23" fmla="*/ 393 h 1690"/>
                <a:gd name="T24" fmla="*/ 223 w 2610"/>
                <a:gd name="T25" fmla="*/ 428 h 1690"/>
                <a:gd name="T26" fmla="*/ 228 w 2610"/>
                <a:gd name="T27" fmla="*/ 468 h 1690"/>
                <a:gd name="T28" fmla="*/ 249 w 2610"/>
                <a:gd name="T29" fmla="*/ 498 h 1690"/>
                <a:gd name="T30" fmla="*/ 265 w 2610"/>
                <a:gd name="T31" fmla="*/ 515 h 1690"/>
                <a:gd name="T32" fmla="*/ 277 w 2610"/>
                <a:gd name="T33" fmla="*/ 546 h 1690"/>
                <a:gd name="T34" fmla="*/ 289 w 2610"/>
                <a:gd name="T35" fmla="*/ 588 h 1690"/>
                <a:gd name="T36" fmla="*/ 296 w 2610"/>
                <a:gd name="T37" fmla="*/ 631 h 1690"/>
                <a:gd name="T38" fmla="*/ 301 w 2610"/>
                <a:gd name="T39" fmla="*/ 655 h 1690"/>
                <a:gd name="T40" fmla="*/ 309 w 2610"/>
                <a:gd name="T41" fmla="*/ 687 h 1690"/>
                <a:gd name="T42" fmla="*/ 318 w 2610"/>
                <a:gd name="T43" fmla="*/ 705 h 1690"/>
                <a:gd name="T44" fmla="*/ 337 w 2610"/>
                <a:gd name="T45" fmla="*/ 736 h 1690"/>
                <a:gd name="T46" fmla="*/ 356 w 2610"/>
                <a:gd name="T47" fmla="*/ 773 h 1690"/>
                <a:gd name="T48" fmla="*/ 368 w 2610"/>
                <a:gd name="T49" fmla="*/ 804 h 1690"/>
                <a:gd name="T50" fmla="*/ 373 w 2610"/>
                <a:gd name="T51" fmla="*/ 855 h 1690"/>
                <a:gd name="T52" fmla="*/ 400 w 2610"/>
                <a:gd name="T53" fmla="*/ 880 h 1690"/>
                <a:gd name="T54" fmla="*/ 423 w 2610"/>
                <a:gd name="T55" fmla="*/ 899 h 1690"/>
                <a:gd name="T56" fmla="*/ 430 w 2610"/>
                <a:gd name="T57" fmla="*/ 931 h 1690"/>
                <a:gd name="T58" fmla="*/ 439 w 2610"/>
                <a:gd name="T59" fmla="*/ 970 h 1690"/>
                <a:gd name="T60" fmla="*/ 447 w 2610"/>
                <a:gd name="T61" fmla="*/ 997 h 1690"/>
                <a:gd name="T62" fmla="*/ 461 w 2610"/>
                <a:gd name="T63" fmla="*/ 1035 h 1690"/>
                <a:gd name="T64" fmla="*/ 505 w 2610"/>
                <a:gd name="T65" fmla="*/ 1068 h 1690"/>
                <a:gd name="T66" fmla="*/ 524 w 2610"/>
                <a:gd name="T67" fmla="*/ 1114 h 1690"/>
                <a:gd name="T68" fmla="*/ 543 w 2610"/>
                <a:gd name="T69" fmla="*/ 1141 h 1690"/>
                <a:gd name="T70" fmla="*/ 580 w 2610"/>
                <a:gd name="T71" fmla="*/ 1167 h 1690"/>
                <a:gd name="T72" fmla="*/ 590 w 2610"/>
                <a:gd name="T73" fmla="*/ 1187 h 1690"/>
                <a:gd name="T74" fmla="*/ 616 w 2610"/>
                <a:gd name="T75" fmla="*/ 1213 h 1690"/>
                <a:gd name="T76" fmla="*/ 655 w 2610"/>
                <a:gd name="T77" fmla="*/ 1241 h 1690"/>
                <a:gd name="T78" fmla="*/ 723 w 2610"/>
                <a:gd name="T79" fmla="*/ 1274 h 1690"/>
                <a:gd name="T80" fmla="*/ 728 w 2610"/>
                <a:gd name="T81" fmla="*/ 1315 h 1690"/>
                <a:gd name="T82" fmla="*/ 740 w 2610"/>
                <a:gd name="T83" fmla="*/ 1343 h 1690"/>
                <a:gd name="T84" fmla="*/ 804 w 2610"/>
                <a:gd name="T85" fmla="*/ 1356 h 1690"/>
                <a:gd name="T86" fmla="*/ 819 w 2610"/>
                <a:gd name="T87" fmla="*/ 1385 h 1690"/>
                <a:gd name="T88" fmla="*/ 881 w 2610"/>
                <a:gd name="T89" fmla="*/ 1413 h 1690"/>
                <a:gd name="T90" fmla="*/ 948 w 2610"/>
                <a:gd name="T91" fmla="*/ 1435 h 1690"/>
                <a:gd name="T92" fmla="*/ 1004 w 2610"/>
                <a:gd name="T93" fmla="*/ 1471 h 1690"/>
                <a:gd name="T94" fmla="*/ 1082 w 2610"/>
                <a:gd name="T95" fmla="*/ 1493 h 1690"/>
                <a:gd name="T96" fmla="*/ 1148 w 2610"/>
                <a:gd name="T97" fmla="*/ 1507 h 1690"/>
                <a:gd name="T98" fmla="*/ 1167 w 2610"/>
                <a:gd name="T99" fmla="*/ 1545 h 1690"/>
                <a:gd name="T100" fmla="*/ 1265 w 2610"/>
                <a:gd name="T101" fmla="*/ 1569 h 1690"/>
                <a:gd name="T102" fmla="*/ 1315 w 2610"/>
                <a:gd name="T103" fmla="*/ 1578 h 1690"/>
                <a:gd name="T104" fmla="*/ 1386 w 2610"/>
                <a:gd name="T105" fmla="*/ 1596 h 1690"/>
                <a:gd name="T106" fmla="*/ 1656 w 2610"/>
                <a:gd name="T107" fmla="*/ 1625 h 1690"/>
                <a:gd name="T108" fmla="*/ 1954 w 2610"/>
                <a:gd name="T109" fmla="*/ 1635 h 1690"/>
                <a:gd name="T110" fmla="*/ 2030 w 2610"/>
                <a:gd name="T111" fmla="*/ 1635 h 1690"/>
                <a:gd name="T112" fmla="*/ 2159 w 2610"/>
                <a:gd name="T113" fmla="*/ 1635 h 1690"/>
                <a:gd name="T114" fmla="*/ 2312 w 2610"/>
                <a:gd name="T115" fmla="*/ 1690 h 1690"/>
                <a:gd name="T116" fmla="*/ 2598 w 2610"/>
                <a:gd name="T117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10" h="169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44" y="1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1" y="33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56" y="43"/>
                  </a:lnTo>
                  <a:lnTo>
                    <a:pt x="56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9" y="43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5" y="49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6" y="55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3" y="70"/>
                  </a:lnTo>
                  <a:lnTo>
                    <a:pt x="73" y="98"/>
                  </a:lnTo>
                  <a:lnTo>
                    <a:pt x="73" y="98"/>
                  </a:lnTo>
                  <a:lnTo>
                    <a:pt x="75" y="9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7" y="108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82" y="11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4" y="124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5" y="130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91" y="147"/>
                  </a:lnTo>
                  <a:lnTo>
                    <a:pt x="91" y="158"/>
                  </a:lnTo>
                  <a:lnTo>
                    <a:pt x="91" y="158"/>
                  </a:lnTo>
                  <a:lnTo>
                    <a:pt x="92" y="158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96" y="163"/>
                  </a:lnTo>
                  <a:lnTo>
                    <a:pt x="96" y="168"/>
                  </a:lnTo>
                  <a:lnTo>
                    <a:pt x="96" y="168"/>
                  </a:lnTo>
                  <a:lnTo>
                    <a:pt x="106" y="168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13" y="174"/>
                  </a:lnTo>
                  <a:lnTo>
                    <a:pt x="113" y="174"/>
                  </a:lnTo>
                  <a:lnTo>
                    <a:pt x="113" y="174"/>
                  </a:lnTo>
                  <a:lnTo>
                    <a:pt x="115" y="174"/>
                  </a:lnTo>
                  <a:lnTo>
                    <a:pt x="115" y="179"/>
                  </a:lnTo>
                  <a:lnTo>
                    <a:pt x="115" y="179"/>
                  </a:lnTo>
                  <a:lnTo>
                    <a:pt x="132" y="179"/>
                  </a:lnTo>
                  <a:lnTo>
                    <a:pt x="132" y="191"/>
                  </a:lnTo>
                  <a:lnTo>
                    <a:pt x="132" y="191"/>
                  </a:lnTo>
                  <a:lnTo>
                    <a:pt x="139" y="191"/>
                  </a:lnTo>
                  <a:lnTo>
                    <a:pt x="139" y="196"/>
                  </a:lnTo>
                  <a:lnTo>
                    <a:pt x="142" y="201"/>
                  </a:lnTo>
                  <a:lnTo>
                    <a:pt x="144" y="201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46" y="212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7" y="251"/>
                  </a:lnTo>
                  <a:lnTo>
                    <a:pt x="147" y="257"/>
                  </a:lnTo>
                  <a:lnTo>
                    <a:pt x="147" y="257"/>
                  </a:lnTo>
                  <a:lnTo>
                    <a:pt x="149" y="257"/>
                  </a:lnTo>
                  <a:lnTo>
                    <a:pt x="149" y="257"/>
                  </a:lnTo>
                  <a:lnTo>
                    <a:pt x="149" y="25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54" y="262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6" y="279"/>
                  </a:lnTo>
                  <a:lnTo>
                    <a:pt x="156" y="284"/>
                  </a:lnTo>
                  <a:lnTo>
                    <a:pt x="156" y="284"/>
                  </a:lnTo>
                  <a:lnTo>
                    <a:pt x="158" y="284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59" y="302"/>
                  </a:lnTo>
                  <a:lnTo>
                    <a:pt x="159" y="307"/>
                  </a:lnTo>
                  <a:lnTo>
                    <a:pt x="159" y="307"/>
                  </a:lnTo>
                  <a:lnTo>
                    <a:pt x="177" y="307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92" y="313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4" y="324"/>
                  </a:lnTo>
                  <a:lnTo>
                    <a:pt x="194" y="324"/>
                  </a:lnTo>
                  <a:lnTo>
                    <a:pt x="194" y="324"/>
                  </a:lnTo>
                  <a:lnTo>
                    <a:pt x="199" y="324"/>
                  </a:lnTo>
                  <a:lnTo>
                    <a:pt x="199" y="329"/>
                  </a:lnTo>
                  <a:lnTo>
                    <a:pt x="199" y="329"/>
                  </a:lnTo>
                  <a:lnTo>
                    <a:pt x="206" y="329"/>
                  </a:lnTo>
                  <a:lnTo>
                    <a:pt x="206" y="341"/>
                  </a:lnTo>
                  <a:lnTo>
                    <a:pt x="206" y="341"/>
                  </a:lnTo>
                  <a:lnTo>
                    <a:pt x="208" y="341"/>
                  </a:lnTo>
                  <a:lnTo>
                    <a:pt x="208" y="353"/>
                  </a:lnTo>
                  <a:lnTo>
                    <a:pt x="208" y="353"/>
                  </a:lnTo>
                  <a:lnTo>
                    <a:pt x="209" y="353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5" y="364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16" y="369"/>
                  </a:lnTo>
                  <a:lnTo>
                    <a:pt x="216" y="393"/>
                  </a:lnTo>
                  <a:lnTo>
                    <a:pt x="216" y="393"/>
                  </a:lnTo>
                  <a:lnTo>
                    <a:pt x="218" y="393"/>
                  </a:lnTo>
                  <a:lnTo>
                    <a:pt x="218" y="410"/>
                  </a:lnTo>
                  <a:lnTo>
                    <a:pt x="218" y="410"/>
                  </a:lnTo>
                  <a:lnTo>
                    <a:pt x="220" y="410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2" y="428"/>
                  </a:lnTo>
                  <a:lnTo>
                    <a:pt x="222" y="428"/>
                  </a:lnTo>
                  <a:lnTo>
                    <a:pt x="222" y="428"/>
                  </a:lnTo>
                  <a:lnTo>
                    <a:pt x="223" y="428"/>
                  </a:lnTo>
                  <a:lnTo>
                    <a:pt x="223" y="439"/>
                  </a:lnTo>
                  <a:lnTo>
                    <a:pt x="223" y="439"/>
                  </a:lnTo>
                  <a:lnTo>
                    <a:pt x="225" y="439"/>
                  </a:lnTo>
                  <a:lnTo>
                    <a:pt x="225" y="450"/>
                  </a:lnTo>
                  <a:lnTo>
                    <a:pt x="225" y="450"/>
                  </a:lnTo>
                  <a:lnTo>
                    <a:pt x="227" y="450"/>
                  </a:lnTo>
                  <a:lnTo>
                    <a:pt x="227" y="456"/>
                  </a:lnTo>
                  <a:lnTo>
                    <a:pt x="227" y="456"/>
                  </a:lnTo>
                  <a:lnTo>
                    <a:pt x="228" y="456"/>
                  </a:lnTo>
                  <a:lnTo>
                    <a:pt x="228" y="468"/>
                  </a:lnTo>
                  <a:lnTo>
                    <a:pt x="228" y="468"/>
                  </a:lnTo>
                  <a:lnTo>
                    <a:pt x="230" y="468"/>
                  </a:lnTo>
                  <a:lnTo>
                    <a:pt x="230" y="480"/>
                  </a:lnTo>
                  <a:lnTo>
                    <a:pt x="230" y="480"/>
                  </a:lnTo>
                  <a:lnTo>
                    <a:pt x="235" y="480"/>
                  </a:lnTo>
                  <a:lnTo>
                    <a:pt x="235" y="486"/>
                  </a:lnTo>
                  <a:lnTo>
                    <a:pt x="235" y="486"/>
                  </a:lnTo>
                  <a:lnTo>
                    <a:pt x="242" y="486"/>
                  </a:lnTo>
                  <a:lnTo>
                    <a:pt x="242" y="492"/>
                  </a:lnTo>
                  <a:lnTo>
                    <a:pt x="242" y="492"/>
                  </a:lnTo>
                  <a:lnTo>
                    <a:pt x="249" y="492"/>
                  </a:lnTo>
                  <a:lnTo>
                    <a:pt x="249" y="498"/>
                  </a:lnTo>
                  <a:lnTo>
                    <a:pt x="249" y="498"/>
                  </a:lnTo>
                  <a:lnTo>
                    <a:pt x="256" y="498"/>
                  </a:lnTo>
                  <a:lnTo>
                    <a:pt x="256" y="504"/>
                  </a:lnTo>
                  <a:lnTo>
                    <a:pt x="256" y="504"/>
                  </a:lnTo>
                  <a:lnTo>
                    <a:pt x="258" y="504"/>
                  </a:lnTo>
                  <a:lnTo>
                    <a:pt x="258" y="510"/>
                  </a:lnTo>
                  <a:lnTo>
                    <a:pt x="258" y="510"/>
                  </a:lnTo>
                  <a:lnTo>
                    <a:pt x="259" y="510"/>
                  </a:lnTo>
                  <a:lnTo>
                    <a:pt x="259" y="515"/>
                  </a:lnTo>
                  <a:lnTo>
                    <a:pt x="259" y="515"/>
                  </a:lnTo>
                  <a:lnTo>
                    <a:pt x="265" y="515"/>
                  </a:lnTo>
                  <a:lnTo>
                    <a:pt x="265" y="522"/>
                  </a:lnTo>
                  <a:lnTo>
                    <a:pt x="265" y="522"/>
                  </a:lnTo>
                  <a:lnTo>
                    <a:pt x="266" y="522"/>
                  </a:lnTo>
                  <a:lnTo>
                    <a:pt x="266" y="528"/>
                  </a:lnTo>
                  <a:lnTo>
                    <a:pt x="266" y="528"/>
                  </a:lnTo>
                  <a:lnTo>
                    <a:pt x="275" y="528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77" y="540"/>
                  </a:lnTo>
                  <a:lnTo>
                    <a:pt x="277" y="546"/>
                  </a:lnTo>
                  <a:lnTo>
                    <a:pt x="277" y="546"/>
                  </a:lnTo>
                  <a:lnTo>
                    <a:pt x="278" y="546"/>
                  </a:lnTo>
                  <a:lnTo>
                    <a:pt x="278" y="552"/>
                  </a:lnTo>
                  <a:lnTo>
                    <a:pt x="278" y="552"/>
                  </a:lnTo>
                  <a:lnTo>
                    <a:pt x="280" y="552"/>
                  </a:lnTo>
                  <a:lnTo>
                    <a:pt x="280" y="564"/>
                  </a:lnTo>
                  <a:lnTo>
                    <a:pt x="280" y="564"/>
                  </a:lnTo>
                  <a:lnTo>
                    <a:pt x="285" y="564"/>
                  </a:lnTo>
                  <a:lnTo>
                    <a:pt x="285" y="582"/>
                  </a:lnTo>
                  <a:lnTo>
                    <a:pt x="287" y="582"/>
                  </a:lnTo>
                  <a:lnTo>
                    <a:pt x="289" y="582"/>
                  </a:lnTo>
                  <a:lnTo>
                    <a:pt x="289" y="588"/>
                  </a:lnTo>
                  <a:lnTo>
                    <a:pt x="289" y="588"/>
                  </a:lnTo>
                  <a:lnTo>
                    <a:pt x="290" y="588"/>
                  </a:lnTo>
                  <a:lnTo>
                    <a:pt x="290" y="612"/>
                  </a:lnTo>
                  <a:lnTo>
                    <a:pt x="290" y="612"/>
                  </a:lnTo>
                  <a:lnTo>
                    <a:pt x="292" y="612"/>
                  </a:lnTo>
                  <a:lnTo>
                    <a:pt x="292" y="625"/>
                  </a:lnTo>
                  <a:lnTo>
                    <a:pt x="292" y="625"/>
                  </a:lnTo>
                  <a:lnTo>
                    <a:pt x="293" y="625"/>
                  </a:lnTo>
                  <a:lnTo>
                    <a:pt x="293" y="631"/>
                  </a:lnTo>
                  <a:lnTo>
                    <a:pt x="293" y="631"/>
                  </a:lnTo>
                  <a:lnTo>
                    <a:pt x="296" y="631"/>
                  </a:lnTo>
                  <a:lnTo>
                    <a:pt x="296" y="637"/>
                  </a:lnTo>
                  <a:lnTo>
                    <a:pt x="296" y="637"/>
                  </a:lnTo>
                  <a:lnTo>
                    <a:pt x="297" y="637"/>
                  </a:lnTo>
                  <a:lnTo>
                    <a:pt x="297" y="643"/>
                  </a:lnTo>
                  <a:lnTo>
                    <a:pt x="297" y="643"/>
                  </a:lnTo>
                  <a:lnTo>
                    <a:pt x="299" y="643"/>
                  </a:lnTo>
                  <a:lnTo>
                    <a:pt x="299" y="649"/>
                  </a:lnTo>
                  <a:lnTo>
                    <a:pt x="299" y="649"/>
                  </a:lnTo>
                  <a:lnTo>
                    <a:pt x="301" y="649"/>
                  </a:lnTo>
                  <a:lnTo>
                    <a:pt x="301" y="655"/>
                  </a:lnTo>
                  <a:lnTo>
                    <a:pt x="301" y="655"/>
                  </a:lnTo>
                  <a:lnTo>
                    <a:pt x="303" y="655"/>
                  </a:lnTo>
                  <a:lnTo>
                    <a:pt x="303" y="668"/>
                  </a:lnTo>
                  <a:lnTo>
                    <a:pt x="303" y="668"/>
                  </a:lnTo>
                  <a:lnTo>
                    <a:pt x="304" y="668"/>
                  </a:lnTo>
                  <a:lnTo>
                    <a:pt x="304" y="674"/>
                  </a:lnTo>
                  <a:lnTo>
                    <a:pt x="304" y="674"/>
                  </a:lnTo>
                  <a:lnTo>
                    <a:pt x="306" y="674"/>
                  </a:lnTo>
                  <a:lnTo>
                    <a:pt x="306" y="680"/>
                  </a:lnTo>
                  <a:lnTo>
                    <a:pt x="306" y="680"/>
                  </a:lnTo>
                  <a:lnTo>
                    <a:pt x="309" y="680"/>
                  </a:lnTo>
                  <a:lnTo>
                    <a:pt x="309" y="687"/>
                  </a:lnTo>
                  <a:lnTo>
                    <a:pt x="309" y="687"/>
                  </a:lnTo>
                  <a:lnTo>
                    <a:pt x="311" y="687"/>
                  </a:lnTo>
                  <a:lnTo>
                    <a:pt x="311" y="693"/>
                  </a:lnTo>
                  <a:lnTo>
                    <a:pt x="311" y="693"/>
                  </a:lnTo>
                  <a:lnTo>
                    <a:pt x="315" y="693"/>
                  </a:lnTo>
                  <a:lnTo>
                    <a:pt x="315" y="699"/>
                  </a:lnTo>
                  <a:lnTo>
                    <a:pt x="315" y="699"/>
                  </a:lnTo>
                  <a:lnTo>
                    <a:pt x="316" y="699"/>
                  </a:lnTo>
                  <a:lnTo>
                    <a:pt x="316" y="705"/>
                  </a:lnTo>
                  <a:lnTo>
                    <a:pt x="316" y="705"/>
                  </a:lnTo>
                  <a:lnTo>
                    <a:pt x="318" y="705"/>
                  </a:lnTo>
                  <a:lnTo>
                    <a:pt x="318" y="712"/>
                  </a:lnTo>
                  <a:lnTo>
                    <a:pt x="318" y="712"/>
                  </a:lnTo>
                  <a:lnTo>
                    <a:pt x="324" y="712"/>
                  </a:lnTo>
                  <a:lnTo>
                    <a:pt x="324" y="718"/>
                  </a:lnTo>
                  <a:lnTo>
                    <a:pt x="324" y="718"/>
                  </a:lnTo>
                  <a:lnTo>
                    <a:pt x="330" y="718"/>
                  </a:lnTo>
                  <a:lnTo>
                    <a:pt x="330" y="724"/>
                  </a:lnTo>
                  <a:lnTo>
                    <a:pt x="330" y="724"/>
                  </a:lnTo>
                  <a:lnTo>
                    <a:pt x="337" y="724"/>
                  </a:lnTo>
                  <a:lnTo>
                    <a:pt x="337" y="736"/>
                  </a:lnTo>
                  <a:lnTo>
                    <a:pt x="337" y="736"/>
                  </a:lnTo>
                  <a:lnTo>
                    <a:pt x="339" y="736"/>
                  </a:lnTo>
                  <a:lnTo>
                    <a:pt x="339" y="736"/>
                  </a:lnTo>
                  <a:lnTo>
                    <a:pt x="339" y="736"/>
                  </a:lnTo>
                  <a:lnTo>
                    <a:pt x="351" y="736"/>
                  </a:lnTo>
                  <a:lnTo>
                    <a:pt x="351" y="748"/>
                  </a:lnTo>
                  <a:lnTo>
                    <a:pt x="351" y="748"/>
                  </a:lnTo>
                  <a:lnTo>
                    <a:pt x="354" y="748"/>
                  </a:lnTo>
                  <a:lnTo>
                    <a:pt x="354" y="761"/>
                  </a:lnTo>
                  <a:lnTo>
                    <a:pt x="354" y="761"/>
                  </a:lnTo>
                  <a:lnTo>
                    <a:pt x="356" y="761"/>
                  </a:lnTo>
                  <a:lnTo>
                    <a:pt x="356" y="773"/>
                  </a:lnTo>
                  <a:lnTo>
                    <a:pt x="356" y="773"/>
                  </a:lnTo>
                  <a:lnTo>
                    <a:pt x="359" y="773"/>
                  </a:lnTo>
                  <a:lnTo>
                    <a:pt x="359" y="773"/>
                  </a:lnTo>
                  <a:lnTo>
                    <a:pt x="359" y="773"/>
                  </a:lnTo>
                  <a:lnTo>
                    <a:pt x="362" y="773"/>
                  </a:lnTo>
                  <a:lnTo>
                    <a:pt x="362" y="792"/>
                  </a:lnTo>
                  <a:lnTo>
                    <a:pt x="362" y="792"/>
                  </a:lnTo>
                  <a:lnTo>
                    <a:pt x="366" y="792"/>
                  </a:lnTo>
                  <a:lnTo>
                    <a:pt x="366" y="804"/>
                  </a:lnTo>
                  <a:lnTo>
                    <a:pt x="366" y="804"/>
                  </a:lnTo>
                  <a:lnTo>
                    <a:pt x="368" y="804"/>
                  </a:lnTo>
                  <a:lnTo>
                    <a:pt x="368" y="811"/>
                  </a:lnTo>
                  <a:lnTo>
                    <a:pt x="368" y="811"/>
                  </a:lnTo>
                  <a:lnTo>
                    <a:pt x="370" y="811"/>
                  </a:lnTo>
                  <a:lnTo>
                    <a:pt x="370" y="830"/>
                  </a:lnTo>
                  <a:lnTo>
                    <a:pt x="370" y="830"/>
                  </a:lnTo>
                  <a:lnTo>
                    <a:pt x="371" y="830"/>
                  </a:lnTo>
                  <a:lnTo>
                    <a:pt x="371" y="842"/>
                  </a:lnTo>
                  <a:lnTo>
                    <a:pt x="371" y="842"/>
                  </a:lnTo>
                  <a:lnTo>
                    <a:pt x="373" y="842"/>
                  </a:lnTo>
                  <a:lnTo>
                    <a:pt x="373" y="855"/>
                  </a:lnTo>
                  <a:lnTo>
                    <a:pt x="373" y="855"/>
                  </a:lnTo>
                  <a:lnTo>
                    <a:pt x="374" y="855"/>
                  </a:lnTo>
                  <a:lnTo>
                    <a:pt x="374" y="868"/>
                  </a:lnTo>
                  <a:lnTo>
                    <a:pt x="374" y="868"/>
                  </a:lnTo>
                  <a:lnTo>
                    <a:pt x="380" y="868"/>
                  </a:lnTo>
                  <a:lnTo>
                    <a:pt x="380" y="874"/>
                  </a:lnTo>
                  <a:lnTo>
                    <a:pt x="380" y="874"/>
                  </a:lnTo>
                  <a:lnTo>
                    <a:pt x="389" y="874"/>
                  </a:lnTo>
                  <a:lnTo>
                    <a:pt x="389" y="880"/>
                  </a:lnTo>
                  <a:lnTo>
                    <a:pt x="389" y="880"/>
                  </a:lnTo>
                  <a:lnTo>
                    <a:pt x="400" y="880"/>
                  </a:lnTo>
                  <a:lnTo>
                    <a:pt x="400" y="880"/>
                  </a:lnTo>
                  <a:lnTo>
                    <a:pt x="400" y="880"/>
                  </a:lnTo>
                  <a:lnTo>
                    <a:pt x="408" y="880"/>
                  </a:lnTo>
                  <a:lnTo>
                    <a:pt x="408" y="886"/>
                  </a:lnTo>
                  <a:lnTo>
                    <a:pt x="408" y="886"/>
                  </a:lnTo>
                  <a:lnTo>
                    <a:pt x="409" y="886"/>
                  </a:lnTo>
                  <a:lnTo>
                    <a:pt x="409" y="892"/>
                  </a:lnTo>
                  <a:lnTo>
                    <a:pt x="409" y="892"/>
                  </a:lnTo>
                  <a:lnTo>
                    <a:pt x="412" y="892"/>
                  </a:lnTo>
                  <a:lnTo>
                    <a:pt x="412" y="899"/>
                  </a:lnTo>
                  <a:lnTo>
                    <a:pt x="415" y="899"/>
                  </a:lnTo>
                  <a:lnTo>
                    <a:pt x="423" y="899"/>
                  </a:lnTo>
                  <a:lnTo>
                    <a:pt x="423" y="912"/>
                  </a:lnTo>
                  <a:lnTo>
                    <a:pt x="423" y="912"/>
                  </a:lnTo>
                  <a:lnTo>
                    <a:pt x="424" y="912"/>
                  </a:lnTo>
                  <a:lnTo>
                    <a:pt x="424" y="918"/>
                  </a:lnTo>
                  <a:lnTo>
                    <a:pt x="424" y="918"/>
                  </a:lnTo>
                  <a:lnTo>
                    <a:pt x="427" y="918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30" y="925"/>
                  </a:lnTo>
                  <a:lnTo>
                    <a:pt x="430" y="931"/>
                  </a:lnTo>
                  <a:lnTo>
                    <a:pt x="430" y="931"/>
                  </a:lnTo>
                  <a:lnTo>
                    <a:pt x="431" y="931"/>
                  </a:lnTo>
                  <a:lnTo>
                    <a:pt x="431" y="937"/>
                  </a:lnTo>
                  <a:lnTo>
                    <a:pt x="431" y="937"/>
                  </a:lnTo>
                  <a:lnTo>
                    <a:pt x="435" y="937"/>
                  </a:lnTo>
                  <a:lnTo>
                    <a:pt x="435" y="957"/>
                  </a:lnTo>
                  <a:lnTo>
                    <a:pt x="435" y="957"/>
                  </a:lnTo>
                  <a:lnTo>
                    <a:pt x="437" y="957"/>
                  </a:lnTo>
                  <a:lnTo>
                    <a:pt x="437" y="964"/>
                  </a:lnTo>
                  <a:lnTo>
                    <a:pt x="437" y="964"/>
                  </a:lnTo>
                  <a:lnTo>
                    <a:pt x="439" y="964"/>
                  </a:lnTo>
                  <a:lnTo>
                    <a:pt x="439" y="970"/>
                  </a:lnTo>
                  <a:lnTo>
                    <a:pt x="439" y="970"/>
                  </a:lnTo>
                  <a:lnTo>
                    <a:pt x="440" y="970"/>
                  </a:lnTo>
                  <a:lnTo>
                    <a:pt x="440" y="976"/>
                  </a:lnTo>
                  <a:lnTo>
                    <a:pt x="440" y="976"/>
                  </a:lnTo>
                  <a:lnTo>
                    <a:pt x="443" y="976"/>
                  </a:lnTo>
                  <a:lnTo>
                    <a:pt x="443" y="983"/>
                  </a:lnTo>
                  <a:lnTo>
                    <a:pt x="443" y="983"/>
                  </a:lnTo>
                  <a:lnTo>
                    <a:pt x="446" y="983"/>
                  </a:lnTo>
                  <a:lnTo>
                    <a:pt x="446" y="997"/>
                  </a:lnTo>
                  <a:lnTo>
                    <a:pt x="446" y="997"/>
                  </a:lnTo>
                  <a:lnTo>
                    <a:pt x="447" y="997"/>
                  </a:lnTo>
                  <a:lnTo>
                    <a:pt x="447" y="1016"/>
                  </a:lnTo>
                  <a:lnTo>
                    <a:pt x="447" y="1016"/>
                  </a:lnTo>
                  <a:lnTo>
                    <a:pt x="450" y="1016"/>
                  </a:lnTo>
                  <a:lnTo>
                    <a:pt x="450" y="1022"/>
                  </a:lnTo>
                  <a:lnTo>
                    <a:pt x="450" y="1022"/>
                  </a:lnTo>
                  <a:lnTo>
                    <a:pt x="458" y="1022"/>
                  </a:lnTo>
                  <a:lnTo>
                    <a:pt x="458" y="1029"/>
                  </a:lnTo>
                  <a:lnTo>
                    <a:pt x="458" y="1029"/>
                  </a:lnTo>
                  <a:lnTo>
                    <a:pt x="461" y="1029"/>
                  </a:lnTo>
                  <a:lnTo>
                    <a:pt x="461" y="1035"/>
                  </a:lnTo>
                  <a:lnTo>
                    <a:pt x="461" y="1035"/>
                  </a:lnTo>
                  <a:lnTo>
                    <a:pt x="497" y="1035"/>
                  </a:lnTo>
                  <a:lnTo>
                    <a:pt x="497" y="1041"/>
                  </a:lnTo>
                  <a:lnTo>
                    <a:pt x="497" y="1041"/>
                  </a:lnTo>
                  <a:lnTo>
                    <a:pt x="502" y="1041"/>
                  </a:lnTo>
                  <a:lnTo>
                    <a:pt x="502" y="1049"/>
                  </a:lnTo>
                  <a:lnTo>
                    <a:pt x="502" y="1049"/>
                  </a:lnTo>
                  <a:lnTo>
                    <a:pt x="504" y="1049"/>
                  </a:lnTo>
                  <a:lnTo>
                    <a:pt x="504" y="1055"/>
                  </a:lnTo>
                  <a:lnTo>
                    <a:pt x="504" y="1055"/>
                  </a:lnTo>
                  <a:lnTo>
                    <a:pt x="505" y="1055"/>
                  </a:lnTo>
                  <a:lnTo>
                    <a:pt x="505" y="1068"/>
                  </a:lnTo>
                  <a:lnTo>
                    <a:pt x="505" y="1068"/>
                  </a:lnTo>
                  <a:lnTo>
                    <a:pt x="508" y="1068"/>
                  </a:lnTo>
                  <a:lnTo>
                    <a:pt x="508" y="1095"/>
                  </a:lnTo>
                  <a:lnTo>
                    <a:pt x="508" y="1095"/>
                  </a:lnTo>
                  <a:lnTo>
                    <a:pt x="512" y="1095"/>
                  </a:lnTo>
                  <a:lnTo>
                    <a:pt x="512" y="1108"/>
                  </a:lnTo>
                  <a:lnTo>
                    <a:pt x="512" y="1108"/>
                  </a:lnTo>
                  <a:lnTo>
                    <a:pt x="516" y="1108"/>
                  </a:lnTo>
                  <a:lnTo>
                    <a:pt x="516" y="1114"/>
                  </a:lnTo>
                  <a:lnTo>
                    <a:pt x="516" y="1114"/>
                  </a:lnTo>
                  <a:lnTo>
                    <a:pt x="524" y="1114"/>
                  </a:lnTo>
                  <a:lnTo>
                    <a:pt x="524" y="1121"/>
                  </a:lnTo>
                  <a:lnTo>
                    <a:pt x="524" y="1121"/>
                  </a:lnTo>
                  <a:lnTo>
                    <a:pt x="530" y="1121"/>
                  </a:lnTo>
                  <a:lnTo>
                    <a:pt x="530" y="1127"/>
                  </a:lnTo>
                  <a:lnTo>
                    <a:pt x="530" y="1127"/>
                  </a:lnTo>
                  <a:lnTo>
                    <a:pt x="542" y="1127"/>
                  </a:lnTo>
                  <a:lnTo>
                    <a:pt x="542" y="1134"/>
                  </a:lnTo>
                  <a:lnTo>
                    <a:pt x="542" y="1134"/>
                  </a:lnTo>
                  <a:lnTo>
                    <a:pt x="543" y="1134"/>
                  </a:lnTo>
                  <a:lnTo>
                    <a:pt x="543" y="1141"/>
                  </a:lnTo>
                  <a:lnTo>
                    <a:pt x="543" y="1141"/>
                  </a:lnTo>
                  <a:lnTo>
                    <a:pt x="550" y="1141"/>
                  </a:lnTo>
                  <a:lnTo>
                    <a:pt x="550" y="1147"/>
                  </a:lnTo>
                  <a:lnTo>
                    <a:pt x="550" y="1147"/>
                  </a:lnTo>
                  <a:lnTo>
                    <a:pt x="571" y="1147"/>
                  </a:lnTo>
                  <a:lnTo>
                    <a:pt x="571" y="1147"/>
                  </a:lnTo>
                  <a:lnTo>
                    <a:pt x="571" y="1147"/>
                  </a:lnTo>
                  <a:lnTo>
                    <a:pt x="574" y="1147"/>
                  </a:lnTo>
                  <a:lnTo>
                    <a:pt x="574" y="1154"/>
                  </a:lnTo>
                  <a:lnTo>
                    <a:pt x="574" y="1154"/>
                  </a:lnTo>
                  <a:lnTo>
                    <a:pt x="580" y="1154"/>
                  </a:lnTo>
                  <a:lnTo>
                    <a:pt x="580" y="1167"/>
                  </a:lnTo>
                  <a:lnTo>
                    <a:pt x="580" y="1167"/>
                  </a:lnTo>
                  <a:lnTo>
                    <a:pt x="581" y="1167"/>
                  </a:lnTo>
                  <a:lnTo>
                    <a:pt x="581" y="1173"/>
                  </a:lnTo>
                  <a:lnTo>
                    <a:pt x="581" y="1173"/>
                  </a:lnTo>
                  <a:lnTo>
                    <a:pt x="585" y="1173"/>
                  </a:lnTo>
                  <a:lnTo>
                    <a:pt x="585" y="1180"/>
                  </a:lnTo>
                  <a:lnTo>
                    <a:pt x="585" y="1180"/>
                  </a:lnTo>
                  <a:lnTo>
                    <a:pt x="588" y="1180"/>
                  </a:lnTo>
                  <a:lnTo>
                    <a:pt x="588" y="1187"/>
                  </a:lnTo>
                  <a:lnTo>
                    <a:pt x="588" y="1187"/>
                  </a:lnTo>
                  <a:lnTo>
                    <a:pt x="590" y="1187"/>
                  </a:lnTo>
                  <a:lnTo>
                    <a:pt x="590" y="1194"/>
                  </a:lnTo>
                  <a:lnTo>
                    <a:pt x="590" y="1194"/>
                  </a:lnTo>
                  <a:lnTo>
                    <a:pt x="592" y="1194"/>
                  </a:lnTo>
                  <a:lnTo>
                    <a:pt x="592" y="1200"/>
                  </a:lnTo>
                  <a:lnTo>
                    <a:pt x="592" y="1200"/>
                  </a:lnTo>
                  <a:lnTo>
                    <a:pt x="607" y="1200"/>
                  </a:lnTo>
                  <a:lnTo>
                    <a:pt x="607" y="1207"/>
                  </a:lnTo>
                  <a:lnTo>
                    <a:pt x="607" y="1207"/>
                  </a:lnTo>
                  <a:lnTo>
                    <a:pt x="616" y="1207"/>
                  </a:lnTo>
                  <a:lnTo>
                    <a:pt x="616" y="1213"/>
                  </a:lnTo>
                  <a:lnTo>
                    <a:pt x="616" y="1213"/>
                  </a:lnTo>
                  <a:lnTo>
                    <a:pt x="640" y="1213"/>
                  </a:lnTo>
                  <a:lnTo>
                    <a:pt x="640" y="1220"/>
                  </a:lnTo>
                  <a:lnTo>
                    <a:pt x="640" y="1220"/>
                  </a:lnTo>
                  <a:lnTo>
                    <a:pt x="650" y="1220"/>
                  </a:lnTo>
                  <a:lnTo>
                    <a:pt x="650" y="1226"/>
                  </a:lnTo>
                  <a:lnTo>
                    <a:pt x="650" y="1226"/>
                  </a:lnTo>
                  <a:lnTo>
                    <a:pt x="652" y="1226"/>
                  </a:lnTo>
                  <a:lnTo>
                    <a:pt x="652" y="1234"/>
                  </a:lnTo>
                  <a:lnTo>
                    <a:pt x="652" y="1234"/>
                  </a:lnTo>
                  <a:lnTo>
                    <a:pt x="655" y="1234"/>
                  </a:lnTo>
                  <a:lnTo>
                    <a:pt x="655" y="1241"/>
                  </a:lnTo>
                  <a:lnTo>
                    <a:pt x="655" y="1241"/>
                  </a:lnTo>
                  <a:lnTo>
                    <a:pt x="664" y="1241"/>
                  </a:lnTo>
                  <a:lnTo>
                    <a:pt x="664" y="1260"/>
                  </a:lnTo>
                  <a:lnTo>
                    <a:pt x="664" y="1260"/>
                  </a:lnTo>
                  <a:lnTo>
                    <a:pt x="680" y="1260"/>
                  </a:lnTo>
                  <a:lnTo>
                    <a:pt x="680" y="1267"/>
                  </a:lnTo>
                  <a:lnTo>
                    <a:pt x="680" y="1267"/>
                  </a:lnTo>
                  <a:lnTo>
                    <a:pt x="721" y="1267"/>
                  </a:lnTo>
                  <a:lnTo>
                    <a:pt x="721" y="1274"/>
                  </a:lnTo>
                  <a:lnTo>
                    <a:pt x="721" y="1274"/>
                  </a:lnTo>
                  <a:lnTo>
                    <a:pt x="723" y="1274"/>
                  </a:lnTo>
                  <a:lnTo>
                    <a:pt x="723" y="1281"/>
                  </a:lnTo>
                  <a:lnTo>
                    <a:pt x="723" y="1281"/>
                  </a:lnTo>
                  <a:lnTo>
                    <a:pt x="724" y="1281"/>
                  </a:lnTo>
                  <a:lnTo>
                    <a:pt x="724" y="1294"/>
                  </a:lnTo>
                  <a:lnTo>
                    <a:pt x="724" y="1294"/>
                  </a:lnTo>
                  <a:lnTo>
                    <a:pt x="726" y="1294"/>
                  </a:lnTo>
                  <a:lnTo>
                    <a:pt x="726" y="1308"/>
                  </a:lnTo>
                  <a:lnTo>
                    <a:pt x="726" y="1308"/>
                  </a:lnTo>
                  <a:lnTo>
                    <a:pt x="728" y="1308"/>
                  </a:lnTo>
                  <a:lnTo>
                    <a:pt x="728" y="1315"/>
                  </a:lnTo>
                  <a:lnTo>
                    <a:pt x="728" y="1315"/>
                  </a:lnTo>
                  <a:lnTo>
                    <a:pt x="733" y="1315"/>
                  </a:lnTo>
                  <a:lnTo>
                    <a:pt x="733" y="1321"/>
                  </a:lnTo>
                  <a:lnTo>
                    <a:pt x="733" y="1321"/>
                  </a:lnTo>
                  <a:lnTo>
                    <a:pt x="735" y="1321"/>
                  </a:lnTo>
                  <a:lnTo>
                    <a:pt x="735" y="1329"/>
                  </a:lnTo>
                  <a:lnTo>
                    <a:pt x="735" y="1329"/>
                  </a:lnTo>
                  <a:lnTo>
                    <a:pt x="736" y="1329"/>
                  </a:lnTo>
                  <a:lnTo>
                    <a:pt x="736" y="1336"/>
                  </a:lnTo>
                  <a:lnTo>
                    <a:pt x="736" y="1336"/>
                  </a:lnTo>
                  <a:lnTo>
                    <a:pt x="740" y="1336"/>
                  </a:lnTo>
                  <a:lnTo>
                    <a:pt x="740" y="1343"/>
                  </a:lnTo>
                  <a:lnTo>
                    <a:pt x="740" y="1343"/>
                  </a:lnTo>
                  <a:lnTo>
                    <a:pt x="788" y="1343"/>
                  </a:lnTo>
                  <a:lnTo>
                    <a:pt x="788" y="1343"/>
                  </a:lnTo>
                  <a:lnTo>
                    <a:pt x="788" y="1343"/>
                  </a:lnTo>
                  <a:lnTo>
                    <a:pt x="797" y="1343"/>
                  </a:lnTo>
                  <a:lnTo>
                    <a:pt x="797" y="1349"/>
                  </a:lnTo>
                  <a:lnTo>
                    <a:pt x="797" y="1349"/>
                  </a:lnTo>
                  <a:lnTo>
                    <a:pt x="801" y="1349"/>
                  </a:lnTo>
                  <a:lnTo>
                    <a:pt x="801" y="1356"/>
                  </a:lnTo>
                  <a:lnTo>
                    <a:pt x="801" y="1356"/>
                  </a:lnTo>
                  <a:lnTo>
                    <a:pt x="804" y="1356"/>
                  </a:lnTo>
                  <a:lnTo>
                    <a:pt x="804" y="1363"/>
                  </a:lnTo>
                  <a:lnTo>
                    <a:pt x="804" y="1363"/>
                  </a:lnTo>
                  <a:lnTo>
                    <a:pt x="805" y="1363"/>
                  </a:lnTo>
                  <a:lnTo>
                    <a:pt x="805" y="1370"/>
                  </a:lnTo>
                  <a:lnTo>
                    <a:pt x="805" y="1370"/>
                  </a:lnTo>
                  <a:lnTo>
                    <a:pt x="809" y="1370"/>
                  </a:lnTo>
                  <a:lnTo>
                    <a:pt x="809" y="1378"/>
                  </a:lnTo>
                  <a:lnTo>
                    <a:pt x="809" y="1378"/>
                  </a:lnTo>
                  <a:lnTo>
                    <a:pt x="819" y="1378"/>
                  </a:lnTo>
                  <a:lnTo>
                    <a:pt x="819" y="1385"/>
                  </a:lnTo>
                  <a:lnTo>
                    <a:pt x="819" y="1385"/>
                  </a:lnTo>
                  <a:lnTo>
                    <a:pt x="823" y="1385"/>
                  </a:lnTo>
                  <a:lnTo>
                    <a:pt x="823" y="1392"/>
                  </a:lnTo>
                  <a:lnTo>
                    <a:pt x="823" y="1392"/>
                  </a:lnTo>
                  <a:lnTo>
                    <a:pt x="869" y="1392"/>
                  </a:lnTo>
                  <a:lnTo>
                    <a:pt x="869" y="1399"/>
                  </a:lnTo>
                  <a:lnTo>
                    <a:pt x="869" y="1399"/>
                  </a:lnTo>
                  <a:lnTo>
                    <a:pt x="876" y="1399"/>
                  </a:lnTo>
                  <a:lnTo>
                    <a:pt x="876" y="1406"/>
                  </a:lnTo>
                  <a:lnTo>
                    <a:pt x="876" y="1406"/>
                  </a:lnTo>
                  <a:lnTo>
                    <a:pt x="881" y="1406"/>
                  </a:lnTo>
                  <a:lnTo>
                    <a:pt x="881" y="1413"/>
                  </a:lnTo>
                  <a:lnTo>
                    <a:pt x="881" y="1413"/>
                  </a:lnTo>
                  <a:lnTo>
                    <a:pt x="885" y="1413"/>
                  </a:lnTo>
                  <a:lnTo>
                    <a:pt x="885" y="1420"/>
                  </a:lnTo>
                  <a:lnTo>
                    <a:pt x="885" y="1420"/>
                  </a:lnTo>
                  <a:lnTo>
                    <a:pt x="938" y="1420"/>
                  </a:lnTo>
                  <a:lnTo>
                    <a:pt x="938" y="1428"/>
                  </a:lnTo>
                  <a:lnTo>
                    <a:pt x="938" y="1428"/>
                  </a:lnTo>
                  <a:lnTo>
                    <a:pt x="942" y="1428"/>
                  </a:lnTo>
                  <a:lnTo>
                    <a:pt x="942" y="1435"/>
                  </a:lnTo>
                  <a:lnTo>
                    <a:pt x="942" y="1435"/>
                  </a:lnTo>
                  <a:lnTo>
                    <a:pt x="948" y="1435"/>
                  </a:lnTo>
                  <a:lnTo>
                    <a:pt x="948" y="1442"/>
                  </a:lnTo>
                  <a:lnTo>
                    <a:pt x="948" y="1442"/>
                  </a:lnTo>
                  <a:lnTo>
                    <a:pt x="955" y="1442"/>
                  </a:lnTo>
                  <a:lnTo>
                    <a:pt x="955" y="1449"/>
                  </a:lnTo>
                  <a:lnTo>
                    <a:pt x="955" y="1449"/>
                  </a:lnTo>
                  <a:lnTo>
                    <a:pt x="986" y="1449"/>
                  </a:lnTo>
                  <a:lnTo>
                    <a:pt x="986" y="1456"/>
                  </a:lnTo>
                  <a:lnTo>
                    <a:pt x="986" y="1456"/>
                  </a:lnTo>
                  <a:lnTo>
                    <a:pt x="1004" y="1456"/>
                  </a:lnTo>
                  <a:lnTo>
                    <a:pt x="1004" y="1471"/>
                  </a:lnTo>
                  <a:lnTo>
                    <a:pt x="1004" y="1471"/>
                  </a:lnTo>
                  <a:lnTo>
                    <a:pt x="1007" y="1471"/>
                  </a:lnTo>
                  <a:lnTo>
                    <a:pt x="1007" y="1478"/>
                  </a:lnTo>
                  <a:lnTo>
                    <a:pt x="1007" y="1478"/>
                  </a:lnTo>
                  <a:lnTo>
                    <a:pt x="1013" y="1478"/>
                  </a:lnTo>
                  <a:lnTo>
                    <a:pt x="1013" y="1478"/>
                  </a:lnTo>
                  <a:lnTo>
                    <a:pt x="1013" y="1478"/>
                  </a:lnTo>
                  <a:lnTo>
                    <a:pt x="1081" y="1478"/>
                  </a:lnTo>
                  <a:lnTo>
                    <a:pt x="1081" y="1486"/>
                  </a:lnTo>
                  <a:lnTo>
                    <a:pt x="1081" y="1486"/>
                  </a:lnTo>
                  <a:lnTo>
                    <a:pt x="1082" y="1486"/>
                  </a:lnTo>
                  <a:lnTo>
                    <a:pt x="1082" y="1493"/>
                  </a:lnTo>
                  <a:lnTo>
                    <a:pt x="1082" y="1493"/>
                  </a:lnTo>
                  <a:lnTo>
                    <a:pt x="1086" y="1493"/>
                  </a:lnTo>
                  <a:lnTo>
                    <a:pt x="1086" y="1500"/>
                  </a:lnTo>
                  <a:lnTo>
                    <a:pt x="1086" y="1500"/>
                  </a:lnTo>
                  <a:lnTo>
                    <a:pt x="1093" y="1500"/>
                  </a:lnTo>
                  <a:lnTo>
                    <a:pt x="1093" y="1500"/>
                  </a:lnTo>
                  <a:lnTo>
                    <a:pt x="1093" y="1500"/>
                  </a:lnTo>
                  <a:lnTo>
                    <a:pt x="1095" y="1500"/>
                  </a:lnTo>
                  <a:lnTo>
                    <a:pt x="1095" y="1507"/>
                  </a:lnTo>
                  <a:lnTo>
                    <a:pt x="1095" y="1507"/>
                  </a:lnTo>
                  <a:lnTo>
                    <a:pt x="1148" y="1507"/>
                  </a:lnTo>
                  <a:lnTo>
                    <a:pt x="1148" y="1530"/>
                  </a:lnTo>
                  <a:lnTo>
                    <a:pt x="1148" y="1530"/>
                  </a:lnTo>
                  <a:lnTo>
                    <a:pt x="1153" y="1530"/>
                  </a:lnTo>
                  <a:lnTo>
                    <a:pt x="1153" y="1530"/>
                  </a:lnTo>
                  <a:lnTo>
                    <a:pt x="1153" y="1530"/>
                  </a:lnTo>
                  <a:lnTo>
                    <a:pt x="1158" y="1530"/>
                  </a:lnTo>
                  <a:lnTo>
                    <a:pt x="1158" y="1538"/>
                  </a:lnTo>
                  <a:lnTo>
                    <a:pt x="1158" y="1538"/>
                  </a:lnTo>
                  <a:lnTo>
                    <a:pt x="1167" y="1538"/>
                  </a:lnTo>
                  <a:lnTo>
                    <a:pt x="1167" y="1545"/>
                  </a:lnTo>
                  <a:lnTo>
                    <a:pt x="1167" y="1545"/>
                  </a:lnTo>
                  <a:lnTo>
                    <a:pt x="1231" y="1545"/>
                  </a:lnTo>
                  <a:lnTo>
                    <a:pt x="1231" y="1553"/>
                  </a:lnTo>
                  <a:lnTo>
                    <a:pt x="1231" y="1553"/>
                  </a:lnTo>
                  <a:lnTo>
                    <a:pt x="1243" y="1553"/>
                  </a:lnTo>
                  <a:lnTo>
                    <a:pt x="1243" y="1561"/>
                  </a:lnTo>
                  <a:lnTo>
                    <a:pt x="1243" y="1561"/>
                  </a:lnTo>
                  <a:lnTo>
                    <a:pt x="1253" y="1561"/>
                  </a:lnTo>
                  <a:lnTo>
                    <a:pt x="1253" y="1561"/>
                  </a:lnTo>
                  <a:lnTo>
                    <a:pt x="1253" y="1561"/>
                  </a:lnTo>
                  <a:lnTo>
                    <a:pt x="1265" y="1561"/>
                  </a:lnTo>
                  <a:lnTo>
                    <a:pt x="1265" y="1569"/>
                  </a:lnTo>
                  <a:lnTo>
                    <a:pt x="1265" y="1569"/>
                  </a:lnTo>
                  <a:lnTo>
                    <a:pt x="1291" y="1569"/>
                  </a:lnTo>
                  <a:lnTo>
                    <a:pt x="1291" y="1569"/>
                  </a:lnTo>
                  <a:lnTo>
                    <a:pt x="1291" y="1569"/>
                  </a:lnTo>
                  <a:lnTo>
                    <a:pt x="1298" y="1569"/>
                  </a:lnTo>
                  <a:lnTo>
                    <a:pt x="1298" y="1569"/>
                  </a:lnTo>
                  <a:lnTo>
                    <a:pt x="1301" y="1569"/>
                  </a:lnTo>
                  <a:lnTo>
                    <a:pt x="1312" y="1569"/>
                  </a:lnTo>
                  <a:lnTo>
                    <a:pt x="1312" y="1578"/>
                  </a:lnTo>
                  <a:lnTo>
                    <a:pt x="1312" y="1578"/>
                  </a:lnTo>
                  <a:lnTo>
                    <a:pt x="1315" y="1578"/>
                  </a:lnTo>
                  <a:lnTo>
                    <a:pt x="1315" y="1586"/>
                  </a:lnTo>
                  <a:lnTo>
                    <a:pt x="1315" y="1586"/>
                  </a:lnTo>
                  <a:lnTo>
                    <a:pt x="1370" y="1586"/>
                  </a:lnTo>
                  <a:lnTo>
                    <a:pt x="1370" y="1586"/>
                  </a:lnTo>
                  <a:lnTo>
                    <a:pt x="1370" y="1586"/>
                  </a:lnTo>
                  <a:lnTo>
                    <a:pt x="1377" y="1586"/>
                  </a:lnTo>
                  <a:lnTo>
                    <a:pt x="1377" y="1586"/>
                  </a:lnTo>
                  <a:lnTo>
                    <a:pt x="1377" y="1586"/>
                  </a:lnTo>
                  <a:lnTo>
                    <a:pt x="1386" y="1586"/>
                  </a:lnTo>
                  <a:lnTo>
                    <a:pt x="1386" y="1596"/>
                  </a:lnTo>
                  <a:lnTo>
                    <a:pt x="1386" y="1596"/>
                  </a:lnTo>
                  <a:lnTo>
                    <a:pt x="1482" y="1596"/>
                  </a:lnTo>
                  <a:lnTo>
                    <a:pt x="1482" y="1605"/>
                  </a:lnTo>
                  <a:lnTo>
                    <a:pt x="1482" y="1605"/>
                  </a:lnTo>
                  <a:lnTo>
                    <a:pt x="1528" y="1605"/>
                  </a:lnTo>
                  <a:lnTo>
                    <a:pt x="1528" y="1605"/>
                  </a:lnTo>
                  <a:lnTo>
                    <a:pt x="1528" y="1605"/>
                  </a:lnTo>
                  <a:lnTo>
                    <a:pt x="1573" y="1605"/>
                  </a:lnTo>
                  <a:lnTo>
                    <a:pt x="1573" y="1615"/>
                  </a:lnTo>
                  <a:lnTo>
                    <a:pt x="1573" y="1615"/>
                  </a:lnTo>
                  <a:lnTo>
                    <a:pt x="1656" y="1615"/>
                  </a:lnTo>
                  <a:lnTo>
                    <a:pt x="1656" y="1625"/>
                  </a:lnTo>
                  <a:lnTo>
                    <a:pt x="1656" y="1625"/>
                  </a:lnTo>
                  <a:lnTo>
                    <a:pt x="1811" y="1625"/>
                  </a:lnTo>
                  <a:lnTo>
                    <a:pt x="1811" y="1635"/>
                  </a:lnTo>
                  <a:lnTo>
                    <a:pt x="1811" y="1635"/>
                  </a:lnTo>
                  <a:lnTo>
                    <a:pt x="1821" y="1635"/>
                  </a:lnTo>
                  <a:lnTo>
                    <a:pt x="1821" y="1635"/>
                  </a:lnTo>
                  <a:lnTo>
                    <a:pt x="1821" y="1635"/>
                  </a:lnTo>
                  <a:lnTo>
                    <a:pt x="1880" y="1635"/>
                  </a:lnTo>
                  <a:lnTo>
                    <a:pt x="1880" y="1635"/>
                  </a:lnTo>
                  <a:lnTo>
                    <a:pt x="1882" y="1635"/>
                  </a:lnTo>
                  <a:lnTo>
                    <a:pt x="1954" y="1635"/>
                  </a:lnTo>
                  <a:lnTo>
                    <a:pt x="1954" y="1635"/>
                  </a:lnTo>
                  <a:lnTo>
                    <a:pt x="1954" y="1635"/>
                  </a:lnTo>
                  <a:lnTo>
                    <a:pt x="2014" y="1635"/>
                  </a:lnTo>
                  <a:lnTo>
                    <a:pt x="2014" y="1635"/>
                  </a:lnTo>
                  <a:lnTo>
                    <a:pt x="2014" y="1635"/>
                  </a:lnTo>
                  <a:lnTo>
                    <a:pt x="2027" y="1635"/>
                  </a:lnTo>
                  <a:lnTo>
                    <a:pt x="2027" y="1635"/>
                  </a:lnTo>
                  <a:lnTo>
                    <a:pt x="2027" y="1635"/>
                  </a:lnTo>
                  <a:lnTo>
                    <a:pt x="2030" y="1635"/>
                  </a:lnTo>
                  <a:lnTo>
                    <a:pt x="2030" y="1635"/>
                  </a:lnTo>
                  <a:lnTo>
                    <a:pt x="2030" y="1635"/>
                  </a:lnTo>
                  <a:lnTo>
                    <a:pt x="2036" y="1635"/>
                  </a:lnTo>
                  <a:lnTo>
                    <a:pt x="2036" y="1635"/>
                  </a:lnTo>
                  <a:lnTo>
                    <a:pt x="2036" y="1635"/>
                  </a:lnTo>
                  <a:lnTo>
                    <a:pt x="2090" y="1635"/>
                  </a:lnTo>
                  <a:lnTo>
                    <a:pt x="2090" y="1635"/>
                  </a:lnTo>
                  <a:lnTo>
                    <a:pt x="2090" y="1635"/>
                  </a:lnTo>
                  <a:lnTo>
                    <a:pt x="2105" y="1635"/>
                  </a:lnTo>
                  <a:lnTo>
                    <a:pt x="2105" y="1635"/>
                  </a:lnTo>
                  <a:lnTo>
                    <a:pt x="2105" y="1635"/>
                  </a:lnTo>
                  <a:lnTo>
                    <a:pt x="2159" y="1635"/>
                  </a:lnTo>
                  <a:lnTo>
                    <a:pt x="2159" y="1635"/>
                  </a:lnTo>
                  <a:lnTo>
                    <a:pt x="2159" y="1635"/>
                  </a:lnTo>
                  <a:lnTo>
                    <a:pt x="2167" y="1635"/>
                  </a:lnTo>
                  <a:lnTo>
                    <a:pt x="2167" y="1635"/>
                  </a:lnTo>
                  <a:lnTo>
                    <a:pt x="2167" y="1635"/>
                  </a:lnTo>
                  <a:lnTo>
                    <a:pt x="2169" y="1635"/>
                  </a:lnTo>
                  <a:lnTo>
                    <a:pt x="2169" y="1663"/>
                  </a:lnTo>
                  <a:lnTo>
                    <a:pt x="2169" y="1663"/>
                  </a:lnTo>
                  <a:lnTo>
                    <a:pt x="2235" y="1663"/>
                  </a:lnTo>
                  <a:lnTo>
                    <a:pt x="2235" y="1690"/>
                  </a:lnTo>
                  <a:lnTo>
                    <a:pt x="2235" y="1690"/>
                  </a:lnTo>
                  <a:lnTo>
                    <a:pt x="2312" y="1690"/>
                  </a:lnTo>
                  <a:lnTo>
                    <a:pt x="2312" y="1690"/>
                  </a:lnTo>
                  <a:lnTo>
                    <a:pt x="2312" y="1690"/>
                  </a:lnTo>
                  <a:lnTo>
                    <a:pt x="2381" y="1690"/>
                  </a:lnTo>
                  <a:lnTo>
                    <a:pt x="2381" y="1690"/>
                  </a:lnTo>
                  <a:lnTo>
                    <a:pt x="2381" y="1690"/>
                  </a:lnTo>
                  <a:lnTo>
                    <a:pt x="2393" y="1690"/>
                  </a:lnTo>
                  <a:lnTo>
                    <a:pt x="2393" y="1690"/>
                  </a:lnTo>
                  <a:lnTo>
                    <a:pt x="2393" y="1690"/>
                  </a:lnTo>
                  <a:lnTo>
                    <a:pt x="2598" y="1690"/>
                  </a:lnTo>
                  <a:lnTo>
                    <a:pt x="2598" y="1690"/>
                  </a:lnTo>
                  <a:lnTo>
                    <a:pt x="2598" y="1690"/>
                  </a:lnTo>
                  <a:lnTo>
                    <a:pt x="2610" y="1690"/>
                  </a:lnTo>
                  <a:lnTo>
                    <a:pt x="2610" y="1690"/>
                  </a:lnTo>
                </a:path>
              </a:pathLst>
            </a:cu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A249EF46-500B-4CC6-B45F-71D1E04F8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308" y="2282528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027F126C-AB68-46C8-8AD0-1550146D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7795" y="23492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07F970EF-9EDA-4867-AB1E-BE7A07B3A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845" y="23920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BA213FEB-1CDB-4B69-A538-8F3A72A4C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608" y="24365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Line 41">
              <a:extLst>
                <a:ext uri="{FF2B5EF4-FFF2-40B4-BE49-F238E27FC236}">
                  <a16:creationId xmlns:a16="http://schemas.microsoft.com/office/drawing/2014/main" id="{45B0C920-9A0E-45B2-96E8-316F380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4783" y="24523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79E7A3CA-9091-4E13-812E-9C907979B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108" y="25571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0E090AB7-00DA-41B1-9A26-9C8AF22A7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558" y="25920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56F78443-E2FC-42B6-8175-D9FD0847A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1145" y="26000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19541E55-86D9-4E0C-BAC5-F56628736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495" y="26794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33F6D667-E2BD-4692-8329-49E1DEF30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608" y="26968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Line 47">
              <a:extLst>
                <a:ext uri="{FF2B5EF4-FFF2-40B4-BE49-F238E27FC236}">
                  <a16:creationId xmlns:a16="http://schemas.microsoft.com/office/drawing/2014/main" id="{1385D975-63F1-474F-B085-B2CA83D87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370" y="2733378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C0BFDDE7-B65E-4721-9861-AA1FAB408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6545" y="27603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D97ABFFA-ED30-4658-B72D-3860682F9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7033" y="28667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F63AD53F-613B-46BE-BF44-51DF9FC7D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8620" y="29048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A5B5F805-C33F-496D-9952-070BF6EE3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4970" y="29603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Line 52">
              <a:extLst>
                <a:ext uri="{FF2B5EF4-FFF2-40B4-BE49-F238E27FC236}">
                  <a16:creationId xmlns:a16="http://schemas.microsoft.com/office/drawing/2014/main" id="{E6ABF8F7-0434-4EC4-AF70-683B342BE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733" y="29778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Line 53">
              <a:extLst>
                <a:ext uri="{FF2B5EF4-FFF2-40B4-BE49-F238E27FC236}">
                  <a16:creationId xmlns:a16="http://schemas.microsoft.com/office/drawing/2014/main" id="{6A2E1092-F384-4A0C-9B3D-D92152744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908" y="29953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8DA91426-6C7D-4515-AABA-3B5BCD672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083" y="30048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Line 55">
              <a:extLst>
                <a:ext uri="{FF2B5EF4-FFF2-40B4-BE49-F238E27FC236}">
                  <a16:creationId xmlns:a16="http://schemas.microsoft.com/office/drawing/2014/main" id="{A1CCB77D-7F02-4720-89B3-28478A1B0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670" y="30238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Line 56">
              <a:extLst>
                <a:ext uri="{FF2B5EF4-FFF2-40B4-BE49-F238E27FC236}">
                  <a16:creationId xmlns:a16="http://schemas.microsoft.com/office/drawing/2014/main" id="{A7B4021F-33B7-4438-B201-AB4A932C3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845" y="30429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Line 57">
              <a:extLst>
                <a:ext uri="{FF2B5EF4-FFF2-40B4-BE49-F238E27FC236}">
                  <a16:creationId xmlns:a16="http://schemas.microsoft.com/office/drawing/2014/main" id="{A1FF3F11-2188-4D74-A4E0-FB46FF91C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883" y="3098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Line 58">
              <a:extLst>
                <a:ext uri="{FF2B5EF4-FFF2-40B4-BE49-F238E27FC236}">
                  <a16:creationId xmlns:a16="http://schemas.microsoft.com/office/drawing/2014/main" id="{F3BA5E75-ABAB-4A57-A5E5-365EA178A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283" y="31381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Line 59">
              <a:extLst>
                <a:ext uri="{FF2B5EF4-FFF2-40B4-BE49-F238E27FC236}">
                  <a16:creationId xmlns:a16="http://schemas.microsoft.com/office/drawing/2014/main" id="{6B6B9935-2BD2-4AA2-BC13-19F1E3CB8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0220" y="3177878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Line 60">
              <a:extLst>
                <a:ext uri="{FF2B5EF4-FFF2-40B4-BE49-F238E27FC236}">
                  <a16:creationId xmlns:a16="http://schemas.microsoft.com/office/drawing/2014/main" id="{BC8F8A84-F0EE-4574-8F4D-E1C42904E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1333" y="32048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Line 61">
              <a:extLst>
                <a:ext uri="{FF2B5EF4-FFF2-40B4-BE49-F238E27FC236}">
                  <a16:creationId xmlns:a16="http://schemas.microsoft.com/office/drawing/2014/main" id="{6371EF56-C4D3-4073-8C30-CD625DC1B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9270" y="32731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Line 62">
              <a:extLst>
                <a:ext uri="{FF2B5EF4-FFF2-40B4-BE49-F238E27FC236}">
                  <a16:creationId xmlns:a16="http://schemas.microsoft.com/office/drawing/2014/main" id="{0C4A1C0B-9962-4C26-BEB6-02F04F697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0383" y="33112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Line 63">
              <a:extLst>
                <a:ext uri="{FF2B5EF4-FFF2-40B4-BE49-F238E27FC236}">
                  <a16:creationId xmlns:a16="http://schemas.microsoft.com/office/drawing/2014/main" id="{90E042DA-BA20-45DA-AE2C-C6E71C566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633" y="35080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Line 64">
              <a:extLst>
                <a:ext uri="{FF2B5EF4-FFF2-40B4-BE49-F238E27FC236}">
                  <a16:creationId xmlns:a16="http://schemas.microsoft.com/office/drawing/2014/main" id="{B9738CA0-82EC-49CF-90D3-CA56F4B6E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095" y="35985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Line 65">
              <a:extLst>
                <a:ext uri="{FF2B5EF4-FFF2-40B4-BE49-F238E27FC236}">
                  <a16:creationId xmlns:a16="http://schemas.microsoft.com/office/drawing/2014/main" id="{E8C15F29-475E-481D-AC49-92C2792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0720" y="36779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Line 66">
              <a:extLst>
                <a:ext uri="{FF2B5EF4-FFF2-40B4-BE49-F238E27FC236}">
                  <a16:creationId xmlns:a16="http://schemas.microsoft.com/office/drawing/2014/main" id="{0E53179A-EF2A-43F9-8085-DD828CD61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4533" y="37096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Line 67">
              <a:extLst>
                <a:ext uri="{FF2B5EF4-FFF2-40B4-BE49-F238E27FC236}">
                  <a16:creationId xmlns:a16="http://schemas.microsoft.com/office/drawing/2014/main" id="{2A2F435D-841A-4F27-9460-0FA0E77C8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8820" y="37382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Line 68">
              <a:extLst>
                <a:ext uri="{FF2B5EF4-FFF2-40B4-BE49-F238E27FC236}">
                  <a16:creationId xmlns:a16="http://schemas.microsoft.com/office/drawing/2014/main" id="{5A3E81BA-8EFC-490A-8648-910650A6B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345" y="37589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Line 69">
              <a:extLst>
                <a:ext uri="{FF2B5EF4-FFF2-40B4-BE49-F238E27FC236}">
                  <a16:creationId xmlns:a16="http://schemas.microsoft.com/office/drawing/2014/main" id="{4C3F8E5C-3362-45B0-8B67-4C4098F4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933" y="37684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Line 70">
              <a:extLst>
                <a:ext uri="{FF2B5EF4-FFF2-40B4-BE49-F238E27FC236}">
                  <a16:creationId xmlns:a16="http://schemas.microsoft.com/office/drawing/2014/main" id="{2D8E5F52-79C7-4A7F-BB55-703578E41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333" y="38938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Line 71">
              <a:extLst>
                <a:ext uri="{FF2B5EF4-FFF2-40B4-BE49-F238E27FC236}">
                  <a16:creationId xmlns:a16="http://schemas.microsoft.com/office/drawing/2014/main" id="{A1261B5F-0185-4F9C-A918-7A98499C5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183" y="41018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Line 72">
              <a:extLst>
                <a:ext uri="{FF2B5EF4-FFF2-40B4-BE49-F238E27FC236}">
                  <a16:creationId xmlns:a16="http://schemas.microsoft.com/office/drawing/2014/main" id="{0B7DBB9D-344B-484B-A755-C1BC94433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595" y="42272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Line 73">
              <a:extLst>
                <a:ext uri="{FF2B5EF4-FFF2-40B4-BE49-F238E27FC236}">
                  <a16:creationId xmlns:a16="http://schemas.microsoft.com/office/drawing/2014/main" id="{6F0EDFED-A007-497A-831A-580253DAF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820" y="42811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Line 74">
              <a:extLst>
                <a:ext uri="{FF2B5EF4-FFF2-40B4-BE49-F238E27FC236}">
                  <a16:creationId xmlns:a16="http://schemas.microsoft.com/office/drawing/2014/main" id="{BE42061E-F073-4764-B90E-BD94CB466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5070" y="43351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Line 75">
              <a:extLst>
                <a:ext uri="{FF2B5EF4-FFF2-40B4-BE49-F238E27FC236}">
                  <a16:creationId xmlns:a16="http://schemas.microsoft.com/office/drawing/2014/main" id="{46D5C52B-861B-4F4F-A9F5-7DEC51FAB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670" y="44129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Line 76">
              <a:extLst>
                <a:ext uri="{FF2B5EF4-FFF2-40B4-BE49-F238E27FC236}">
                  <a16:creationId xmlns:a16="http://schemas.microsoft.com/office/drawing/2014/main" id="{DA0EA913-5D2D-441C-9BFA-5C1A563CE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0958" y="44224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Line 77">
              <a:extLst>
                <a:ext uri="{FF2B5EF4-FFF2-40B4-BE49-F238E27FC236}">
                  <a16:creationId xmlns:a16="http://schemas.microsoft.com/office/drawing/2014/main" id="{774B546C-B266-48E2-98EF-AFD2717C5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5258" y="45018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Line 78">
              <a:extLst>
                <a:ext uri="{FF2B5EF4-FFF2-40B4-BE49-F238E27FC236}">
                  <a16:creationId xmlns:a16="http://schemas.microsoft.com/office/drawing/2014/main" id="{80CC713C-A058-44F8-8166-295CAA194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858" y="46272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Line 79">
              <a:extLst>
                <a:ext uri="{FF2B5EF4-FFF2-40B4-BE49-F238E27FC236}">
                  <a16:creationId xmlns:a16="http://schemas.microsoft.com/office/drawing/2014/main" id="{F942F9A4-8DB8-4EF1-A7DC-6D0F46577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858" y="46621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Line 80">
              <a:extLst>
                <a:ext uri="{FF2B5EF4-FFF2-40B4-BE49-F238E27FC236}">
                  <a16:creationId xmlns:a16="http://schemas.microsoft.com/office/drawing/2014/main" id="{84A0D86E-A5F7-4B37-8650-1F34A80AB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108" y="47098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Line 81">
              <a:extLst>
                <a:ext uri="{FF2B5EF4-FFF2-40B4-BE49-F238E27FC236}">
                  <a16:creationId xmlns:a16="http://schemas.microsoft.com/office/drawing/2014/main" id="{D83002B6-4842-4102-B0D5-478C3EF16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858" y="4760616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Line 82">
              <a:extLst>
                <a:ext uri="{FF2B5EF4-FFF2-40B4-BE49-F238E27FC236}">
                  <a16:creationId xmlns:a16="http://schemas.microsoft.com/office/drawing/2014/main" id="{854ECA48-DCE9-4C1B-BDA8-A706E2ED2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5183" y="47717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Line 83">
              <a:extLst>
                <a:ext uri="{FF2B5EF4-FFF2-40B4-BE49-F238E27FC236}">
                  <a16:creationId xmlns:a16="http://schemas.microsoft.com/office/drawing/2014/main" id="{1716F7EA-D9DA-4560-9E16-3471ABA44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295" y="47717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Line 84">
              <a:extLst>
                <a:ext uri="{FF2B5EF4-FFF2-40B4-BE49-F238E27FC236}">
                  <a16:creationId xmlns:a16="http://schemas.microsoft.com/office/drawing/2014/main" id="{1A393A91-0456-464A-9A9C-041D5B2F0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058" y="47717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Line 85">
              <a:extLst>
                <a:ext uri="{FF2B5EF4-FFF2-40B4-BE49-F238E27FC236}">
                  <a16:creationId xmlns:a16="http://schemas.microsoft.com/office/drawing/2014/main" id="{A1B1B9F6-4380-4763-AB96-3E9AEA97A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595" y="47987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Line 86">
              <a:extLst>
                <a:ext uri="{FF2B5EF4-FFF2-40B4-BE49-F238E27FC236}">
                  <a16:creationId xmlns:a16="http://schemas.microsoft.com/office/drawing/2014/main" id="{4773039C-1868-49B6-945A-02EA2353B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1708" y="47987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Line 87">
              <a:extLst>
                <a:ext uri="{FF2B5EF4-FFF2-40B4-BE49-F238E27FC236}">
                  <a16:creationId xmlns:a16="http://schemas.microsoft.com/office/drawing/2014/main" id="{6F949770-7EF0-4F4A-977A-CE10D04A5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1420" y="48288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Line 88">
              <a:extLst>
                <a:ext uri="{FF2B5EF4-FFF2-40B4-BE49-F238E27FC236}">
                  <a16:creationId xmlns:a16="http://schemas.microsoft.com/office/drawing/2014/main" id="{4B8C7C83-4FB6-4700-9CDD-B4BC778B5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558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Line 89">
              <a:extLst>
                <a:ext uri="{FF2B5EF4-FFF2-40B4-BE49-F238E27FC236}">
                  <a16:creationId xmlns:a16="http://schemas.microsoft.com/office/drawing/2014/main" id="{6B3FB9DE-3771-4450-AC67-3AB06D7C3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0220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Line 90">
              <a:extLst>
                <a:ext uri="{FF2B5EF4-FFF2-40B4-BE49-F238E27FC236}">
                  <a16:creationId xmlns:a16="http://schemas.microsoft.com/office/drawing/2014/main" id="{8F0418A2-CEFD-4F65-AA64-74D5B41C6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3395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Line 91">
              <a:extLst>
                <a:ext uri="{FF2B5EF4-FFF2-40B4-BE49-F238E27FC236}">
                  <a16:creationId xmlns:a16="http://schemas.microsoft.com/office/drawing/2014/main" id="{E20841BD-2D0A-4B96-89EF-4F30CD6D7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7695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Line 92">
              <a:extLst>
                <a:ext uri="{FF2B5EF4-FFF2-40B4-BE49-F238E27FC236}">
                  <a16:creationId xmlns:a16="http://schemas.microsoft.com/office/drawing/2014/main" id="{1E94C9EC-261C-41DE-A691-1DFEFFED5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2945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Line 93">
              <a:extLst>
                <a:ext uri="{FF2B5EF4-FFF2-40B4-BE49-F238E27FC236}">
                  <a16:creationId xmlns:a16="http://schemas.microsoft.com/office/drawing/2014/main" id="{185C5351-93C2-4E59-84CB-46EF591DB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583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Line 94">
              <a:extLst>
                <a:ext uri="{FF2B5EF4-FFF2-40B4-BE49-F238E27FC236}">
                  <a16:creationId xmlns:a16="http://schemas.microsoft.com/office/drawing/2014/main" id="{C4FAC097-19D5-463C-9D46-7A2CB01FD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870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Line 95">
              <a:extLst>
                <a:ext uri="{FF2B5EF4-FFF2-40B4-BE49-F238E27FC236}">
                  <a16:creationId xmlns:a16="http://schemas.microsoft.com/office/drawing/2014/main" id="{AA73C8AB-CBAD-4FAA-AF84-553CD487F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595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Line 96">
              <a:extLst>
                <a:ext uri="{FF2B5EF4-FFF2-40B4-BE49-F238E27FC236}">
                  <a16:creationId xmlns:a16="http://schemas.microsoft.com/office/drawing/2014/main" id="{9B459097-5BA3-43FE-A5BC-6C428837D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7408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Line 97">
              <a:extLst>
                <a:ext uri="{FF2B5EF4-FFF2-40B4-BE49-F238E27FC236}">
                  <a16:creationId xmlns:a16="http://schemas.microsoft.com/office/drawing/2014/main" id="{2DFEFBC7-5D62-4AB6-AB52-CDA2B84A6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3133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Line 98">
              <a:extLst>
                <a:ext uri="{FF2B5EF4-FFF2-40B4-BE49-F238E27FC236}">
                  <a16:creationId xmlns:a16="http://schemas.microsoft.com/office/drawing/2014/main" id="{2585B4AF-691E-4C72-8B32-A176576D4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5833" y="48765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Line 99">
              <a:extLst>
                <a:ext uri="{FF2B5EF4-FFF2-40B4-BE49-F238E27FC236}">
                  <a16:creationId xmlns:a16="http://schemas.microsoft.com/office/drawing/2014/main" id="{51EF47D6-3FF3-4193-B1A7-D9DF6AE1B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6020" y="49638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Line 100">
              <a:extLst>
                <a:ext uri="{FF2B5EF4-FFF2-40B4-BE49-F238E27FC236}">
                  <a16:creationId xmlns:a16="http://schemas.microsoft.com/office/drawing/2014/main" id="{684A7C80-59DD-4ADE-B46B-142FF6128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558" y="49638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Line 101">
              <a:extLst>
                <a:ext uri="{FF2B5EF4-FFF2-40B4-BE49-F238E27FC236}">
                  <a16:creationId xmlns:a16="http://schemas.microsoft.com/office/drawing/2014/main" id="{06A8AC54-1494-4587-BED3-F324D5559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608" y="49638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Line 102">
              <a:extLst>
                <a:ext uri="{FF2B5EF4-FFF2-40B4-BE49-F238E27FC236}">
                  <a16:creationId xmlns:a16="http://schemas.microsoft.com/office/drawing/2014/main" id="{5F046984-8805-4138-9052-57D3632DE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045" y="49638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Line 103">
              <a:extLst>
                <a:ext uri="{FF2B5EF4-FFF2-40B4-BE49-F238E27FC236}">
                  <a16:creationId xmlns:a16="http://schemas.microsoft.com/office/drawing/2014/main" id="{76DD4864-D2CD-43F5-BA7B-C6108D434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9095" y="49638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9C703DD6-F044-4529-ABFD-505D5524C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720" y="2349203"/>
              <a:ext cx="4262438" cy="2405063"/>
            </a:xfrm>
            <a:custGeom>
              <a:avLst/>
              <a:gdLst>
                <a:gd name="T0" fmla="*/ 53 w 2685"/>
                <a:gd name="T1" fmla="*/ 17 h 1515"/>
                <a:gd name="T2" fmla="*/ 73 w 2685"/>
                <a:gd name="T3" fmla="*/ 54 h 1515"/>
                <a:gd name="T4" fmla="*/ 82 w 2685"/>
                <a:gd name="T5" fmla="*/ 102 h 1515"/>
                <a:gd name="T6" fmla="*/ 97 w 2685"/>
                <a:gd name="T7" fmla="*/ 123 h 1515"/>
                <a:gd name="T8" fmla="*/ 134 w 2685"/>
                <a:gd name="T9" fmla="*/ 145 h 1515"/>
                <a:gd name="T10" fmla="*/ 146 w 2685"/>
                <a:gd name="T11" fmla="*/ 194 h 1515"/>
                <a:gd name="T12" fmla="*/ 178 w 2685"/>
                <a:gd name="T13" fmla="*/ 215 h 1515"/>
                <a:gd name="T14" fmla="*/ 201 w 2685"/>
                <a:gd name="T15" fmla="*/ 232 h 1515"/>
                <a:gd name="T16" fmla="*/ 211 w 2685"/>
                <a:gd name="T17" fmla="*/ 265 h 1515"/>
                <a:gd name="T18" fmla="*/ 220 w 2685"/>
                <a:gd name="T19" fmla="*/ 309 h 1515"/>
                <a:gd name="T20" fmla="*/ 227 w 2685"/>
                <a:gd name="T21" fmla="*/ 348 h 1515"/>
                <a:gd name="T22" fmla="*/ 263 w 2685"/>
                <a:gd name="T23" fmla="*/ 382 h 1515"/>
                <a:gd name="T24" fmla="*/ 280 w 2685"/>
                <a:gd name="T25" fmla="*/ 409 h 1515"/>
                <a:gd name="T26" fmla="*/ 289 w 2685"/>
                <a:gd name="T27" fmla="*/ 438 h 1515"/>
                <a:gd name="T28" fmla="*/ 301 w 2685"/>
                <a:gd name="T29" fmla="*/ 478 h 1515"/>
                <a:gd name="T30" fmla="*/ 320 w 2685"/>
                <a:gd name="T31" fmla="*/ 511 h 1515"/>
                <a:gd name="T32" fmla="*/ 347 w 2685"/>
                <a:gd name="T33" fmla="*/ 534 h 1515"/>
                <a:gd name="T34" fmla="*/ 358 w 2685"/>
                <a:gd name="T35" fmla="*/ 575 h 1515"/>
                <a:gd name="T36" fmla="*/ 365 w 2685"/>
                <a:gd name="T37" fmla="*/ 631 h 1515"/>
                <a:gd name="T38" fmla="*/ 378 w 2685"/>
                <a:gd name="T39" fmla="*/ 666 h 1515"/>
                <a:gd name="T40" fmla="*/ 427 w 2685"/>
                <a:gd name="T41" fmla="*/ 700 h 1515"/>
                <a:gd name="T42" fmla="*/ 437 w 2685"/>
                <a:gd name="T43" fmla="*/ 764 h 1515"/>
                <a:gd name="T44" fmla="*/ 447 w 2685"/>
                <a:gd name="T45" fmla="*/ 815 h 1515"/>
                <a:gd name="T46" fmla="*/ 471 w 2685"/>
                <a:gd name="T47" fmla="*/ 843 h 1515"/>
                <a:gd name="T48" fmla="*/ 485 w 2685"/>
                <a:gd name="T49" fmla="*/ 867 h 1515"/>
                <a:gd name="T50" fmla="*/ 508 w 2685"/>
                <a:gd name="T51" fmla="*/ 889 h 1515"/>
                <a:gd name="T52" fmla="*/ 519 w 2685"/>
                <a:gd name="T53" fmla="*/ 918 h 1515"/>
                <a:gd name="T54" fmla="*/ 546 w 2685"/>
                <a:gd name="T55" fmla="*/ 935 h 1515"/>
                <a:gd name="T56" fmla="*/ 581 w 2685"/>
                <a:gd name="T57" fmla="*/ 970 h 1515"/>
                <a:gd name="T58" fmla="*/ 592 w 2685"/>
                <a:gd name="T59" fmla="*/ 999 h 1515"/>
                <a:gd name="T60" fmla="*/ 633 w 2685"/>
                <a:gd name="T61" fmla="*/ 1017 h 1515"/>
                <a:gd name="T62" fmla="*/ 655 w 2685"/>
                <a:gd name="T63" fmla="*/ 1047 h 1515"/>
                <a:gd name="T64" fmla="*/ 666 w 2685"/>
                <a:gd name="T65" fmla="*/ 1076 h 1515"/>
                <a:gd name="T66" fmla="*/ 697 w 2685"/>
                <a:gd name="T67" fmla="*/ 1095 h 1515"/>
                <a:gd name="T68" fmla="*/ 719 w 2685"/>
                <a:gd name="T69" fmla="*/ 1119 h 1515"/>
                <a:gd name="T70" fmla="*/ 728 w 2685"/>
                <a:gd name="T71" fmla="*/ 1144 h 1515"/>
                <a:gd name="T72" fmla="*/ 738 w 2685"/>
                <a:gd name="T73" fmla="*/ 1175 h 1515"/>
                <a:gd name="T74" fmla="*/ 797 w 2685"/>
                <a:gd name="T75" fmla="*/ 1207 h 1515"/>
                <a:gd name="T76" fmla="*/ 826 w 2685"/>
                <a:gd name="T77" fmla="*/ 1238 h 1515"/>
                <a:gd name="T78" fmla="*/ 869 w 2685"/>
                <a:gd name="T79" fmla="*/ 1263 h 1515"/>
                <a:gd name="T80" fmla="*/ 931 w 2685"/>
                <a:gd name="T81" fmla="*/ 1289 h 1515"/>
                <a:gd name="T82" fmla="*/ 947 w 2685"/>
                <a:gd name="T83" fmla="*/ 1313 h 1515"/>
                <a:gd name="T84" fmla="*/ 1005 w 2685"/>
                <a:gd name="T85" fmla="*/ 1339 h 1515"/>
                <a:gd name="T86" fmla="*/ 1039 w 2685"/>
                <a:gd name="T87" fmla="*/ 1345 h 1515"/>
                <a:gd name="T88" fmla="*/ 1088 w 2685"/>
                <a:gd name="T89" fmla="*/ 1359 h 1515"/>
                <a:gd name="T90" fmla="*/ 1153 w 2685"/>
                <a:gd name="T91" fmla="*/ 1365 h 1515"/>
                <a:gd name="T92" fmla="*/ 1222 w 2685"/>
                <a:gd name="T93" fmla="*/ 1381 h 1515"/>
                <a:gd name="T94" fmla="*/ 1308 w 2685"/>
                <a:gd name="T95" fmla="*/ 1402 h 1515"/>
                <a:gd name="T96" fmla="*/ 1413 w 2685"/>
                <a:gd name="T97" fmla="*/ 1410 h 1515"/>
                <a:gd name="T98" fmla="*/ 1444 w 2685"/>
                <a:gd name="T99" fmla="*/ 1443 h 1515"/>
                <a:gd name="T100" fmla="*/ 1528 w 2685"/>
                <a:gd name="T101" fmla="*/ 1443 h 1515"/>
                <a:gd name="T102" fmla="*/ 1590 w 2685"/>
                <a:gd name="T103" fmla="*/ 1452 h 1515"/>
                <a:gd name="T104" fmla="*/ 1675 w 2685"/>
                <a:gd name="T105" fmla="*/ 1492 h 1515"/>
                <a:gd name="T106" fmla="*/ 1739 w 2685"/>
                <a:gd name="T107" fmla="*/ 1503 h 1515"/>
                <a:gd name="T108" fmla="*/ 1870 w 2685"/>
                <a:gd name="T109" fmla="*/ 1515 h 1515"/>
                <a:gd name="T110" fmla="*/ 2014 w 2685"/>
                <a:gd name="T111" fmla="*/ 1515 h 1515"/>
                <a:gd name="T112" fmla="*/ 2111 w 2685"/>
                <a:gd name="T113" fmla="*/ 1515 h 1515"/>
                <a:gd name="T114" fmla="*/ 2252 w 2685"/>
                <a:gd name="T115" fmla="*/ 1515 h 1515"/>
                <a:gd name="T116" fmla="*/ 2326 w 2685"/>
                <a:gd name="T117" fmla="*/ 1515 h 1515"/>
                <a:gd name="T118" fmla="*/ 2463 w 2685"/>
                <a:gd name="T119" fmla="*/ 1515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85" h="15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42" y="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53" y="12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8" y="17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5" y="22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70" y="27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3" y="32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5" y="54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7" y="70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8" y="80"/>
                  </a:lnTo>
                  <a:lnTo>
                    <a:pt x="78" y="97"/>
                  </a:lnTo>
                  <a:lnTo>
                    <a:pt x="78" y="97"/>
                  </a:lnTo>
                  <a:lnTo>
                    <a:pt x="82" y="97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5" y="112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91" y="117"/>
                  </a:lnTo>
                  <a:lnTo>
                    <a:pt x="91" y="123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3" y="123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20" y="128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34" y="133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35" y="145"/>
                  </a:lnTo>
                  <a:lnTo>
                    <a:pt x="135" y="150"/>
                  </a:lnTo>
                  <a:lnTo>
                    <a:pt x="137" y="150"/>
                  </a:lnTo>
                  <a:lnTo>
                    <a:pt x="141" y="150"/>
                  </a:lnTo>
                  <a:lnTo>
                    <a:pt x="141" y="155"/>
                  </a:lnTo>
                  <a:lnTo>
                    <a:pt x="141" y="155"/>
                  </a:lnTo>
                  <a:lnTo>
                    <a:pt x="142" y="155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6" y="166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7" y="194"/>
                  </a:lnTo>
                  <a:lnTo>
                    <a:pt x="147" y="199"/>
                  </a:lnTo>
                  <a:lnTo>
                    <a:pt x="147" y="199"/>
                  </a:lnTo>
                  <a:lnTo>
                    <a:pt x="153" y="199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8" y="205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78" y="210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21"/>
                  </a:lnTo>
                  <a:lnTo>
                    <a:pt x="180" y="221"/>
                  </a:lnTo>
                  <a:lnTo>
                    <a:pt x="189" y="221"/>
                  </a:lnTo>
                  <a:lnTo>
                    <a:pt x="189" y="226"/>
                  </a:lnTo>
                  <a:lnTo>
                    <a:pt x="189" y="226"/>
                  </a:lnTo>
                  <a:lnTo>
                    <a:pt x="196" y="226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3" y="232"/>
                  </a:lnTo>
                  <a:lnTo>
                    <a:pt x="203" y="238"/>
                  </a:lnTo>
                  <a:lnTo>
                    <a:pt x="203" y="238"/>
                  </a:lnTo>
                  <a:lnTo>
                    <a:pt x="206" y="238"/>
                  </a:lnTo>
                  <a:lnTo>
                    <a:pt x="206" y="243"/>
                  </a:lnTo>
                  <a:lnTo>
                    <a:pt x="206" y="243"/>
                  </a:lnTo>
                  <a:lnTo>
                    <a:pt x="208" y="243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11" y="254"/>
                  </a:lnTo>
                  <a:lnTo>
                    <a:pt x="211" y="265"/>
                  </a:lnTo>
                  <a:lnTo>
                    <a:pt x="211" y="265"/>
                  </a:lnTo>
                  <a:lnTo>
                    <a:pt x="213" y="265"/>
                  </a:lnTo>
                  <a:lnTo>
                    <a:pt x="213" y="270"/>
                  </a:lnTo>
                  <a:lnTo>
                    <a:pt x="213" y="270"/>
                  </a:lnTo>
                  <a:lnTo>
                    <a:pt x="215" y="270"/>
                  </a:lnTo>
                  <a:lnTo>
                    <a:pt x="215" y="281"/>
                  </a:lnTo>
                  <a:lnTo>
                    <a:pt x="215" y="281"/>
                  </a:lnTo>
                  <a:lnTo>
                    <a:pt x="218" y="281"/>
                  </a:lnTo>
                  <a:lnTo>
                    <a:pt x="218" y="299"/>
                  </a:lnTo>
                  <a:lnTo>
                    <a:pt x="218" y="299"/>
                  </a:lnTo>
                  <a:lnTo>
                    <a:pt x="220" y="299"/>
                  </a:lnTo>
                  <a:lnTo>
                    <a:pt x="220" y="309"/>
                  </a:lnTo>
                  <a:lnTo>
                    <a:pt x="220" y="309"/>
                  </a:lnTo>
                  <a:lnTo>
                    <a:pt x="222" y="309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3" y="320"/>
                  </a:lnTo>
                  <a:lnTo>
                    <a:pt x="223" y="337"/>
                  </a:lnTo>
                  <a:lnTo>
                    <a:pt x="223" y="337"/>
                  </a:lnTo>
                  <a:lnTo>
                    <a:pt x="225" y="337"/>
                  </a:lnTo>
                  <a:lnTo>
                    <a:pt x="225" y="343"/>
                  </a:lnTo>
                  <a:lnTo>
                    <a:pt x="225" y="343"/>
                  </a:lnTo>
                  <a:lnTo>
                    <a:pt x="227" y="343"/>
                  </a:lnTo>
                  <a:lnTo>
                    <a:pt x="227" y="348"/>
                  </a:lnTo>
                  <a:lnTo>
                    <a:pt x="227" y="348"/>
                  </a:lnTo>
                  <a:lnTo>
                    <a:pt x="230" y="348"/>
                  </a:lnTo>
                  <a:lnTo>
                    <a:pt x="230" y="359"/>
                  </a:lnTo>
                  <a:lnTo>
                    <a:pt x="232" y="359"/>
                  </a:lnTo>
                  <a:lnTo>
                    <a:pt x="237" y="359"/>
                  </a:lnTo>
                  <a:lnTo>
                    <a:pt x="237" y="370"/>
                  </a:lnTo>
                  <a:lnTo>
                    <a:pt x="237" y="370"/>
                  </a:lnTo>
                  <a:lnTo>
                    <a:pt x="249" y="370"/>
                  </a:lnTo>
                  <a:lnTo>
                    <a:pt x="249" y="375"/>
                  </a:lnTo>
                  <a:lnTo>
                    <a:pt x="249" y="375"/>
                  </a:lnTo>
                  <a:lnTo>
                    <a:pt x="263" y="375"/>
                  </a:lnTo>
                  <a:lnTo>
                    <a:pt x="263" y="382"/>
                  </a:lnTo>
                  <a:lnTo>
                    <a:pt x="263" y="382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77" y="382"/>
                  </a:lnTo>
                  <a:lnTo>
                    <a:pt x="277" y="393"/>
                  </a:lnTo>
                  <a:lnTo>
                    <a:pt x="277" y="393"/>
                  </a:lnTo>
                  <a:lnTo>
                    <a:pt x="278" y="393"/>
                  </a:lnTo>
                  <a:lnTo>
                    <a:pt x="278" y="404"/>
                  </a:lnTo>
                  <a:lnTo>
                    <a:pt x="278" y="404"/>
                  </a:lnTo>
                  <a:lnTo>
                    <a:pt x="280" y="404"/>
                  </a:lnTo>
                  <a:lnTo>
                    <a:pt x="280" y="409"/>
                  </a:lnTo>
                  <a:lnTo>
                    <a:pt x="280" y="409"/>
                  </a:lnTo>
                  <a:lnTo>
                    <a:pt x="282" y="409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87" y="426"/>
                  </a:lnTo>
                  <a:lnTo>
                    <a:pt x="287" y="432"/>
                  </a:lnTo>
                  <a:lnTo>
                    <a:pt x="287" y="432"/>
                  </a:lnTo>
                  <a:lnTo>
                    <a:pt x="289" y="432"/>
                  </a:lnTo>
                  <a:lnTo>
                    <a:pt x="289" y="438"/>
                  </a:lnTo>
                  <a:lnTo>
                    <a:pt x="289" y="438"/>
                  </a:lnTo>
                  <a:lnTo>
                    <a:pt x="290" y="438"/>
                  </a:lnTo>
                  <a:lnTo>
                    <a:pt x="290" y="449"/>
                  </a:lnTo>
                  <a:lnTo>
                    <a:pt x="290" y="449"/>
                  </a:lnTo>
                  <a:lnTo>
                    <a:pt x="292" y="449"/>
                  </a:lnTo>
                  <a:lnTo>
                    <a:pt x="292" y="466"/>
                  </a:lnTo>
                  <a:lnTo>
                    <a:pt x="292" y="466"/>
                  </a:lnTo>
                  <a:lnTo>
                    <a:pt x="293" y="466"/>
                  </a:lnTo>
                  <a:lnTo>
                    <a:pt x="293" y="471"/>
                  </a:lnTo>
                  <a:lnTo>
                    <a:pt x="293" y="471"/>
                  </a:lnTo>
                  <a:lnTo>
                    <a:pt x="301" y="471"/>
                  </a:lnTo>
                  <a:lnTo>
                    <a:pt x="301" y="478"/>
                  </a:lnTo>
                  <a:lnTo>
                    <a:pt x="301" y="478"/>
                  </a:lnTo>
                  <a:lnTo>
                    <a:pt x="303" y="478"/>
                  </a:lnTo>
                  <a:lnTo>
                    <a:pt x="303" y="494"/>
                  </a:lnTo>
                  <a:lnTo>
                    <a:pt x="303" y="494"/>
                  </a:lnTo>
                  <a:lnTo>
                    <a:pt x="309" y="494"/>
                  </a:lnTo>
                  <a:lnTo>
                    <a:pt x="309" y="500"/>
                  </a:lnTo>
                  <a:lnTo>
                    <a:pt x="309" y="500"/>
                  </a:lnTo>
                  <a:lnTo>
                    <a:pt x="316" y="500"/>
                  </a:lnTo>
                  <a:lnTo>
                    <a:pt x="316" y="505"/>
                  </a:lnTo>
                  <a:lnTo>
                    <a:pt x="316" y="505"/>
                  </a:lnTo>
                  <a:lnTo>
                    <a:pt x="320" y="505"/>
                  </a:lnTo>
                  <a:lnTo>
                    <a:pt x="320" y="511"/>
                  </a:lnTo>
                  <a:lnTo>
                    <a:pt x="320" y="511"/>
                  </a:lnTo>
                  <a:lnTo>
                    <a:pt x="327" y="511"/>
                  </a:lnTo>
                  <a:lnTo>
                    <a:pt x="327" y="511"/>
                  </a:lnTo>
                  <a:lnTo>
                    <a:pt x="327" y="511"/>
                  </a:lnTo>
                  <a:lnTo>
                    <a:pt x="335" y="511"/>
                  </a:lnTo>
                  <a:lnTo>
                    <a:pt x="335" y="517"/>
                  </a:lnTo>
                  <a:lnTo>
                    <a:pt x="335" y="517"/>
                  </a:lnTo>
                  <a:lnTo>
                    <a:pt x="342" y="517"/>
                  </a:lnTo>
                  <a:lnTo>
                    <a:pt x="342" y="529"/>
                  </a:lnTo>
                  <a:lnTo>
                    <a:pt x="342" y="529"/>
                  </a:lnTo>
                  <a:lnTo>
                    <a:pt x="347" y="529"/>
                  </a:lnTo>
                  <a:lnTo>
                    <a:pt x="347" y="534"/>
                  </a:lnTo>
                  <a:lnTo>
                    <a:pt x="347" y="534"/>
                  </a:lnTo>
                  <a:lnTo>
                    <a:pt x="353" y="534"/>
                  </a:lnTo>
                  <a:lnTo>
                    <a:pt x="353" y="546"/>
                  </a:lnTo>
                  <a:lnTo>
                    <a:pt x="353" y="546"/>
                  </a:lnTo>
                  <a:lnTo>
                    <a:pt x="354" y="546"/>
                  </a:lnTo>
                  <a:lnTo>
                    <a:pt x="354" y="551"/>
                  </a:lnTo>
                  <a:lnTo>
                    <a:pt x="354" y="551"/>
                  </a:lnTo>
                  <a:lnTo>
                    <a:pt x="356" y="551"/>
                  </a:lnTo>
                  <a:lnTo>
                    <a:pt x="356" y="562"/>
                  </a:lnTo>
                  <a:lnTo>
                    <a:pt x="356" y="562"/>
                  </a:lnTo>
                  <a:lnTo>
                    <a:pt x="358" y="562"/>
                  </a:lnTo>
                  <a:lnTo>
                    <a:pt x="358" y="575"/>
                  </a:lnTo>
                  <a:lnTo>
                    <a:pt x="358" y="575"/>
                  </a:lnTo>
                  <a:lnTo>
                    <a:pt x="359" y="575"/>
                  </a:lnTo>
                  <a:lnTo>
                    <a:pt x="359" y="580"/>
                  </a:lnTo>
                  <a:lnTo>
                    <a:pt x="359" y="580"/>
                  </a:lnTo>
                  <a:lnTo>
                    <a:pt x="361" y="580"/>
                  </a:lnTo>
                  <a:lnTo>
                    <a:pt x="361" y="586"/>
                  </a:lnTo>
                  <a:lnTo>
                    <a:pt x="361" y="586"/>
                  </a:lnTo>
                  <a:lnTo>
                    <a:pt x="362" y="586"/>
                  </a:lnTo>
                  <a:lnTo>
                    <a:pt x="362" y="614"/>
                  </a:lnTo>
                  <a:lnTo>
                    <a:pt x="362" y="614"/>
                  </a:lnTo>
                  <a:lnTo>
                    <a:pt x="365" y="614"/>
                  </a:lnTo>
                  <a:lnTo>
                    <a:pt x="365" y="631"/>
                  </a:lnTo>
                  <a:lnTo>
                    <a:pt x="365" y="631"/>
                  </a:lnTo>
                  <a:lnTo>
                    <a:pt x="366" y="631"/>
                  </a:lnTo>
                  <a:lnTo>
                    <a:pt x="366" y="637"/>
                  </a:lnTo>
                  <a:lnTo>
                    <a:pt x="366" y="637"/>
                  </a:lnTo>
                  <a:lnTo>
                    <a:pt x="371" y="637"/>
                  </a:lnTo>
                  <a:lnTo>
                    <a:pt x="371" y="643"/>
                  </a:lnTo>
                  <a:lnTo>
                    <a:pt x="373" y="648"/>
                  </a:lnTo>
                  <a:lnTo>
                    <a:pt x="374" y="648"/>
                  </a:lnTo>
                  <a:lnTo>
                    <a:pt x="374" y="660"/>
                  </a:lnTo>
                  <a:lnTo>
                    <a:pt x="374" y="660"/>
                  </a:lnTo>
                  <a:lnTo>
                    <a:pt x="378" y="660"/>
                  </a:lnTo>
                  <a:lnTo>
                    <a:pt x="378" y="666"/>
                  </a:lnTo>
                  <a:lnTo>
                    <a:pt x="378" y="666"/>
                  </a:lnTo>
                  <a:lnTo>
                    <a:pt x="384" y="666"/>
                  </a:lnTo>
                  <a:lnTo>
                    <a:pt x="384" y="677"/>
                  </a:lnTo>
                  <a:lnTo>
                    <a:pt x="384" y="677"/>
                  </a:lnTo>
                  <a:lnTo>
                    <a:pt x="387" y="677"/>
                  </a:lnTo>
                  <a:lnTo>
                    <a:pt x="387" y="683"/>
                  </a:lnTo>
                  <a:lnTo>
                    <a:pt x="387" y="683"/>
                  </a:lnTo>
                  <a:lnTo>
                    <a:pt x="421" y="683"/>
                  </a:lnTo>
                  <a:lnTo>
                    <a:pt x="421" y="694"/>
                  </a:lnTo>
                  <a:lnTo>
                    <a:pt x="421" y="694"/>
                  </a:lnTo>
                  <a:lnTo>
                    <a:pt x="427" y="694"/>
                  </a:lnTo>
                  <a:lnTo>
                    <a:pt x="427" y="700"/>
                  </a:lnTo>
                  <a:lnTo>
                    <a:pt x="427" y="700"/>
                  </a:lnTo>
                  <a:lnTo>
                    <a:pt x="431" y="700"/>
                  </a:lnTo>
                  <a:lnTo>
                    <a:pt x="431" y="705"/>
                  </a:lnTo>
                  <a:lnTo>
                    <a:pt x="431" y="705"/>
                  </a:lnTo>
                  <a:lnTo>
                    <a:pt x="434" y="705"/>
                  </a:lnTo>
                  <a:lnTo>
                    <a:pt x="434" y="718"/>
                  </a:lnTo>
                  <a:lnTo>
                    <a:pt x="434" y="718"/>
                  </a:lnTo>
                  <a:lnTo>
                    <a:pt x="435" y="718"/>
                  </a:lnTo>
                  <a:lnTo>
                    <a:pt x="435" y="746"/>
                  </a:lnTo>
                  <a:lnTo>
                    <a:pt x="435" y="746"/>
                  </a:lnTo>
                  <a:lnTo>
                    <a:pt x="437" y="746"/>
                  </a:lnTo>
                  <a:lnTo>
                    <a:pt x="437" y="764"/>
                  </a:lnTo>
                  <a:lnTo>
                    <a:pt x="437" y="764"/>
                  </a:lnTo>
                  <a:lnTo>
                    <a:pt x="440" y="764"/>
                  </a:lnTo>
                  <a:lnTo>
                    <a:pt x="440" y="781"/>
                  </a:lnTo>
                  <a:lnTo>
                    <a:pt x="440" y="781"/>
                  </a:lnTo>
                  <a:lnTo>
                    <a:pt x="443" y="781"/>
                  </a:lnTo>
                  <a:lnTo>
                    <a:pt x="443" y="792"/>
                  </a:lnTo>
                  <a:lnTo>
                    <a:pt x="443" y="792"/>
                  </a:lnTo>
                  <a:lnTo>
                    <a:pt x="446" y="792"/>
                  </a:lnTo>
                  <a:lnTo>
                    <a:pt x="446" y="797"/>
                  </a:lnTo>
                  <a:lnTo>
                    <a:pt x="446" y="797"/>
                  </a:lnTo>
                  <a:lnTo>
                    <a:pt x="447" y="797"/>
                  </a:lnTo>
                  <a:lnTo>
                    <a:pt x="447" y="815"/>
                  </a:lnTo>
                  <a:lnTo>
                    <a:pt x="447" y="815"/>
                  </a:lnTo>
                  <a:lnTo>
                    <a:pt x="449" y="815"/>
                  </a:lnTo>
                  <a:lnTo>
                    <a:pt x="449" y="821"/>
                  </a:lnTo>
                  <a:lnTo>
                    <a:pt x="450" y="826"/>
                  </a:lnTo>
                  <a:lnTo>
                    <a:pt x="452" y="826"/>
                  </a:lnTo>
                  <a:lnTo>
                    <a:pt x="452" y="832"/>
                  </a:lnTo>
                  <a:lnTo>
                    <a:pt x="452" y="832"/>
                  </a:lnTo>
                  <a:lnTo>
                    <a:pt x="458" y="832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71" y="838"/>
                  </a:lnTo>
                  <a:lnTo>
                    <a:pt x="471" y="843"/>
                  </a:lnTo>
                  <a:lnTo>
                    <a:pt x="471" y="843"/>
                  </a:lnTo>
                  <a:lnTo>
                    <a:pt x="477" y="843"/>
                  </a:lnTo>
                  <a:lnTo>
                    <a:pt x="477" y="849"/>
                  </a:lnTo>
                  <a:lnTo>
                    <a:pt x="477" y="849"/>
                  </a:lnTo>
                  <a:lnTo>
                    <a:pt x="478" y="849"/>
                  </a:lnTo>
                  <a:lnTo>
                    <a:pt x="478" y="856"/>
                  </a:lnTo>
                  <a:lnTo>
                    <a:pt x="478" y="856"/>
                  </a:lnTo>
                  <a:lnTo>
                    <a:pt x="483" y="856"/>
                  </a:lnTo>
                  <a:lnTo>
                    <a:pt x="483" y="861"/>
                  </a:lnTo>
                  <a:lnTo>
                    <a:pt x="483" y="861"/>
                  </a:lnTo>
                  <a:lnTo>
                    <a:pt x="485" y="861"/>
                  </a:lnTo>
                  <a:lnTo>
                    <a:pt x="485" y="867"/>
                  </a:lnTo>
                  <a:lnTo>
                    <a:pt x="485" y="867"/>
                  </a:lnTo>
                  <a:lnTo>
                    <a:pt x="490" y="867"/>
                  </a:lnTo>
                  <a:lnTo>
                    <a:pt x="490" y="872"/>
                  </a:lnTo>
                  <a:lnTo>
                    <a:pt x="490" y="872"/>
                  </a:lnTo>
                  <a:lnTo>
                    <a:pt x="496" y="872"/>
                  </a:lnTo>
                  <a:lnTo>
                    <a:pt x="496" y="878"/>
                  </a:lnTo>
                  <a:lnTo>
                    <a:pt x="496" y="878"/>
                  </a:lnTo>
                  <a:lnTo>
                    <a:pt x="500" y="878"/>
                  </a:lnTo>
                  <a:lnTo>
                    <a:pt x="500" y="884"/>
                  </a:lnTo>
                  <a:lnTo>
                    <a:pt x="500" y="884"/>
                  </a:lnTo>
                  <a:lnTo>
                    <a:pt x="508" y="884"/>
                  </a:lnTo>
                  <a:lnTo>
                    <a:pt x="508" y="889"/>
                  </a:lnTo>
                  <a:lnTo>
                    <a:pt x="508" y="889"/>
                  </a:lnTo>
                  <a:lnTo>
                    <a:pt x="512" y="889"/>
                  </a:lnTo>
                  <a:lnTo>
                    <a:pt x="512" y="895"/>
                  </a:lnTo>
                  <a:lnTo>
                    <a:pt x="512" y="895"/>
                  </a:lnTo>
                  <a:lnTo>
                    <a:pt x="515" y="895"/>
                  </a:lnTo>
                  <a:lnTo>
                    <a:pt x="515" y="901"/>
                  </a:lnTo>
                  <a:lnTo>
                    <a:pt x="515" y="901"/>
                  </a:lnTo>
                  <a:lnTo>
                    <a:pt x="516" y="901"/>
                  </a:lnTo>
                  <a:lnTo>
                    <a:pt x="516" y="907"/>
                  </a:lnTo>
                  <a:lnTo>
                    <a:pt x="516" y="907"/>
                  </a:lnTo>
                  <a:lnTo>
                    <a:pt x="519" y="907"/>
                  </a:lnTo>
                  <a:lnTo>
                    <a:pt x="519" y="918"/>
                  </a:lnTo>
                  <a:lnTo>
                    <a:pt x="519" y="918"/>
                  </a:lnTo>
                  <a:lnTo>
                    <a:pt x="523" y="918"/>
                  </a:lnTo>
                  <a:lnTo>
                    <a:pt x="523" y="924"/>
                  </a:lnTo>
                  <a:lnTo>
                    <a:pt x="523" y="924"/>
                  </a:lnTo>
                  <a:lnTo>
                    <a:pt x="527" y="924"/>
                  </a:lnTo>
                  <a:lnTo>
                    <a:pt x="527" y="930"/>
                  </a:lnTo>
                  <a:lnTo>
                    <a:pt x="527" y="930"/>
                  </a:lnTo>
                  <a:lnTo>
                    <a:pt x="535" y="930"/>
                  </a:lnTo>
                  <a:lnTo>
                    <a:pt x="535" y="935"/>
                  </a:lnTo>
                  <a:lnTo>
                    <a:pt x="535" y="935"/>
                  </a:lnTo>
                  <a:lnTo>
                    <a:pt x="546" y="935"/>
                  </a:lnTo>
                  <a:lnTo>
                    <a:pt x="546" y="935"/>
                  </a:lnTo>
                  <a:lnTo>
                    <a:pt x="546" y="935"/>
                  </a:lnTo>
                  <a:lnTo>
                    <a:pt x="568" y="935"/>
                  </a:lnTo>
                  <a:lnTo>
                    <a:pt x="568" y="941"/>
                  </a:lnTo>
                  <a:lnTo>
                    <a:pt x="568" y="941"/>
                  </a:lnTo>
                  <a:lnTo>
                    <a:pt x="571" y="941"/>
                  </a:lnTo>
                  <a:lnTo>
                    <a:pt x="571" y="953"/>
                  </a:lnTo>
                  <a:lnTo>
                    <a:pt x="571" y="953"/>
                  </a:lnTo>
                  <a:lnTo>
                    <a:pt x="580" y="953"/>
                  </a:lnTo>
                  <a:lnTo>
                    <a:pt x="580" y="964"/>
                  </a:lnTo>
                  <a:lnTo>
                    <a:pt x="580" y="964"/>
                  </a:lnTo>
                  <a:lnTo>
                    <a:pt x="581" y="964"/>
                  </a:lnTo>
                  <a:lnTo>
                    <a:pt x="581" y="970"/>
                  </a:lnTo>
                  <a:lnTo>
                    <a:pt x="581" y="970"/>
                  </a:lnTo>
                  <a:lnTo>
                    <a:pt x="586" y="970"/>
                  </a:lnTo>
                  <a:lnTo>
                    <a:pt x="586" y="976"/>
                  </a:lnTo>
                  <a:lnTo>
                    <a:pt x="586" y="976"/>
                  </a:lnTo>
                  <a:lnTo>
                    <a:pt x="588" y="976"/>
                  </a:lnTo>
                  <a:lnTo>
                    <a:pt x="588" y="981"/>
                  </a:lnTo>
                  <a:lnTo>
                    <a:pt x="588" y="981"/>
                  </a:lnTo>
                  <a:lnTo>
                    <a:pt x="590" y="981"/>
                  </a:lnTo>
                  <a:lnTo>
                    <a:pt x="590" y="987"/>
                  </a:lnTo>
                  <a:lnTo>
                    <a:pt x="590" y="987"/>
                  </a:lnTo>
                  <a:lnTo>
                    <a:pt x="592" y="987"/>
                  </a:lnTo>
                  <a:lnTo>
                    <a:pt x="592" y="999"/>
                  </a:lnTo>
                  <a:lnTo>
                    <a:pt x="592" y="999"/>
                  </a:lnTo>
                  <a:lnTo>
                    <a:pt x="593" y="999"/>
                  </a:lnTo>
                  <a:lnTo>
                    <a:pt x="593" y="1005"/>
                  </a:lnTo>
                  <a:lnTo>
                    <a:pt x="593" y="1005"/>
                  </a:lnTo>
                  <a:lnTo>
                    <a:pt x="596" y="1005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611" y="1011"/>
                  </a:lnTo>
                  <a:lnTo>
                    <a:pt x="611" y="1017"/>
                  </a:lnTo>
                  <a:lnTo>
                    <a:pt x="611" y="1017"/>
                  </a:lnTo>
                  <a:lnTo>
                    <a:pt x="633" y="1017"/>
                  </a:lnTo>
                  <a:lnTo>
                    <a:pt x="633" y="1017"/>
                  </a:lnTo>
                  <a:lnTo>
                    <a:pt x="633" y="1017"/>
                  </a:lnTo>
                  <a:lnTo>
                    <a:pt x="638" y="1017"/>
                  </a:lnTo>
                  <a:lnTo>
                    <a:pt x="638" y="1022"/>
                  </a:lnTo>
                  <a:lnTo>
                    <a:pt x="638" y="1022"/>
                  </a:lnTo>
                  <a:lnTo>
                    <a:pt x="647" y="1022"/>
                  </a:lnTo>
                  <a:lnTo>
                    <a:pt x="647" y="1028"/>
                  </a:lnTo>
                  <a:lnTo>
                    <a:pt x="647" y="1028"/>
                  </a:lnTo>
                  <a:lnTo>
                    <a:pt x="652" y="1028"/>
                  </a:lnTo>
                  <a:lnTo>
                    <a:pt x="652" y="1034"/>
                  </a:lnTo>
                  <a:lnTo>
                    <a:pt x="654" y="1034"/>
                  </a:lnTo>
                  <a:lnTo>
                    <a:pt x="655" y="1034"/>
                  </a:lnTo>
                  <a:lnTo>
                    <a:pt x="655" y="1047"/>
                  </a:lnTo>
                  <a:lnTo>
                    <a:pt x="655" y="1047"/>
                  </a:lnTo>
                  <a:lnTo>
                    <a:pt x="657" y="1047"/>
                  </a:lnTo>
                  <a:lnTo>
                    <a:pt x="657" y="1047"/>
                  </a:lnTo>
                  <a:lnTo>
                    <a:pt x="657" y="1047"/>
                  </a:lnTo>
                  <a:lnTo>
                    <a:pt x="661" y="1047"/>
                  </a:lnTo>
                  <a:lnTo>
                    <a:pt x="661" y="1064"/>
                  </a:lnTo>
                  <a:lnTo>
                    <a:pt x="661" y="1064"/>
                  </a:lnTo>
                  <a:lnTo>
                    <a:pt x="664" y="1064"/>
                  </a:lnTo>
                  <a:lnTo>
                    <a:pt x="664" y="1070"/>
                  </a:lnTo>
                  <a:lnTo>
                    <a:pt x="664" y="1070"/>
                  </a:lnTo>
                  <a:lnTo>
                    <a:pt x="666" y="1070"/>
                  </a:lnTo>
                  <a:lnTo>
                    <a:pt x="666" y="1076"/>
                  </a:lnTo>
                  <a:lnTo>
                    <a:pt x="666" y="1076"/>
                  </a:lnTo>
                  <a:lnTo>
                    <a:pt x="673" y="1076"/>
                  </a:lnTo>
                  <a:lnTo>
                    <a:pt x="673" y="1082"/>
                  </a:lnTo>
                  <a:lnTo>
                    <a:pt x="673" y="1082"/>
                  </a:lnTo>
                  <a:lnTo>
                    <a:pt x="676" y="1082"/>
                  </a:lnTo>
                  <a:lnTo>
                    <a:pt x="676" y="1082"/>
                  </a:lnTo>
                  <a:lnTo>
                    <a:pt x="676" y="1082"/>
                  </a:lnTo>
                  <a:lnTo>
                    <a:pt x="680" y="1082"/>
                  </a:lnTo>
                  <a:lnTo>
                    <a:pt x="680" y="1088"/>
                  </a:lnTo>
                  <a:lnTo>
                    <a:pt x="680" y="1088"/>
                  </a:lnTo>
                  <a:lnTo>
                    <a:pt x="697" y="1088"/>
                  </a:lnTo>
                  <a:lnTo>
                    <a:pt x="697" y="1095"/>
                  </a:lnTo>
                  <a:lnTo>
                    <a:pt x="697" y="1095"/>
                  </a:lnTo>
                  <a:lnTo>
                    <a:pt x="702" y="1095"/>
                  </a:lnTo>
                  <a:lnTo>
                    <a:pt x="702" y="1095"/>
                  </a:lnTo>
                  <a:lnTo>
                    <a:pt x="702" y="1095"/>
                  </a:lnTo>
                  <a:lnTo>
                    <a:pt x="711" y="1095"/>
                  </a:lnTo>
                  <a:lnTo>
                    <a:pt x="711" y="1101"/>
                  </a:lnTo>
                  <a:lnTo>
                    <a:pt x="711" y="1101"/>
                  </a:lnTo>
                  <a:lnTo>
                    <a:pt x="714" y="1101"/>
                  </a:lnTo>
                  <a:lnTo>
                    <a:pt x="714" y="1113"/>
                  </a:lnTo>
                  <a:lnTo>
                    <a:pt x="714" y="1113"/>
                  </a:lnTo>
                  <a:lnTo>
                    <a:pt x="719" y="1113"/>
                  </a:lnTo>
                  <a:lnTo>
                    <a:pt x="719" y="1119"/>
                  </a:lnTo>
                  <a:lnTo>
                    <a:pt x="719" y="1119"/>
                  </a:lnTo>
                  <a:lnTo>
                    <a:pt x="723" y="1119"/>
                  </a:lnTo>
                  <a:lnTo>
                    <a:pt x="723" y="1119"/>
                  </a:lnTo>
                  <a:lnTo>
                    <a:pt x="723" y="1119"/>
                  </a:lnTo>
                  <a:lnTo>
                    <a:pt x="724" y="1119"/>
                  </a:lnTo>
                  <a:lnTo>
                    <a:pt x="724" y="1138"/>
                  </a:lnTo>
                  <a:lnTo>
                    <a:pt x="724" y="1138"/>
                  </a:lnTo>
                  <a:lnTo>
                    <a:pt x="726" y="1138"/>
                  </a:lnTo>
                  <a:lnTo>
                    <a:pt x="726" y="1138"/>
                  </a:lnTo>
                  <a:lnTo>
                    <a:pt x="726" y="1138"/>
                  </a:lnTo>
                  <a:lnTo>
                    <a:pt x="728" y="1138"/>
                  </a:lnTo>
                  <a:lnTo>
                    <a:pt x="728" y="1144"/>
                  </a:lnTo>
                  <a:lnTo>
                    <a:pt x="728" y="1144"/>
                  </a:lnTo>
                  <a:lnTo>
                    <a:pt x="731" y="1144"/>
                  </a:lnTo>
                  <a:lnTo>
                    <a:pt x="731" y="1151"/>
                  </a:lnTo>
                  <a:lnTo>
                    <a:pt x="731" y="1151"/>
                  </a:lnTo>
                  <a:lnTo>
                    <a:pt x="733" y="1151"/>
                  </a:lnTo>
                  <a:lnTo>
                    <a:pt x="733" y="1163"/>
                  </a:lnTo>
                  <a:lnTo>
                    <a:pt x="733" y="1163"/>
                  </a:lnTo>
                  <a:lnTo>
                    <a:pt x="736" y="1163"/>
                  </a:lnTo>
                  <a:lnTo>
                    <a:pt x="736" y="1169"/>
                  </a:lnTo>
                  <a:lnTo>
                    <a:pt x="736" y="1169"/>
                  </a:lnTo>
                  <a:lnTo>
                    <a:pt x="738" y="1169"/>
                  </a:lnTo>
                  <a:lnTo>
                    <a:pt x="738" y="1175"/>
                  </a:lnTo>
                  <a:lnTo>
                    <a:pt x="738" y="1175"/>
                  </a:lnTo>
                  <a:lnTo>
                    <a:pt x="742" y="1175"/>
                  </a:lnTo>
                  <a:lnTo>
                    <a:pt x="742" y="1181"/>
                  </a:lnTo>
                  <a:lnTo>
                    <a:pt x="742" y="1181"/>
                  </a:lnTo>
                  <a:lnTo>
                    <a:pt x="754" y="1181"/>
                  </a:lnTo>
                  <a:lnTo>
                    <a:pt x="754" y="1188"/>
                  </a:lnTo>
                  <a:lnTo>
                    <a:pt x="754" y="1188"/>
                  </a:lnTo>
                  <a:lnTo>
                    <a:pt x="761" y="1188"/>
                  </a:lnTo>
                  <a:lnTo>
                    <a:pt x="761" y="1194"/>
                  </a:lnTo>
                  <a:lnTo>
                    <a:pt x="761" y="1194"/>
                  </a:lnTo>
                  <a:lnTo>
                    <a:pt x="797" y="1194"/>
                  </a:lnTo>
                  <a:lnTo>
                    <a:pt x="797" y="1207"/>
                  </a:lnTo>
                  <a:lnTo>
                    <a:pt x="797" y="1207"/>
                  </a:lnTo>
                  <a:lnTo>
                    <a:pt x="798" y="1207"/>
                  </a:lnTo>
                  <a:lnTo>
                    <a:pt x="798" y="1219"/>
                  </a:lnTo>
                  <a:lnTo>
                    <a:pt x="798" y="1219"/>
                  </a:lnTo>
                  <a:lnTo>
                    <a:pt x="807" y="1219"/>
                  </a:lnTo>
                  <a:lnTo>
                    <a:pt x="807" y="1225"/>
                  </a:lnTo>
                  <a:lnTo>
                    <a:pt x="807" y="1225"/>
                  </a:lnTo>
                  <a:lnTo>
                    <a:pt x="812" y="1225"/>
                  </a:lnTo>
                  <a:lnTo>
                    <a:pt x="812" y="1231"/>
                  </a:lnTo>
                  <a:lnTo>
                    <a:pt x="812" y="1231"/>
                  </a:lnTo>
                  <a:lnTo>
                    <a:pt x="826" y="1231"/>
                  </a:lnTo>
                  <a:lnTo>
                    <a:pt x="826" y="1238"/>
                  </a:lnTo>
                  <a:lnTo>
                    <a:pt x="826" y="1238"/>
                  </a:lnTo>
                  <a:lnTo>
                    <a:pt x="845" y="1238"/>
                  </a:lnTo>
                  <a:lnTo>
                    <a:pt x="845" y="1245"/>
                  </a:lnTo>
                  <a:lnTo>
                    <a:pt x="845" y="1245"/>
                  </a:lnTo>
                  <a:lnTo>
                    <a:pt x="866" y="1245"/>
                  </a:lnTo>
                  <a:lnTo>
                    <a:pt x="866" y="1251"/>
                  </a:lnTo>
                  <a:lnTo>
                    <a:pt x="866" y="1251"/>
                  </a:lnTo>
                  <a:lnTo>
                    <a:pt x="867" y="1251"/>
                  </a:lnTo>
                  <a:lnTo>
                    <a:pt x="867" y="1257"/>
                  </a:lnTo>
                  <a:lnTo>
                    <a:pt x="867" y="1257"/>
                  </a:lnTo>
                  <a:lnTo>
                    <a:pt x="869" y="1257"/>
                  </a:lnTo>
                  <a:lnTo>
                    <a:pt x="869" y="1263"/>
                  </a:lnTo>
                  <a:lnTo>
                    <a:pt x="869" y="1263"/>
                  </a:lnTo>
                  <a:lnTo>
                    <a:pt x="876" y="1263"/>
                  </a:lnTo>
                  <a:lnTo>
                    <a:pt x="876" y="1269"/>
                  </a:lnTo>
                  <a:lnTo>
                    <a:pt x="876" y="1269"/>
                  </a:lnTo>
                  <a:lnTo>
                    <a:pt x="892" y="1269"/>
                  </a:lnTo>
                  <a:lnTo>
                    <a:pt x="892" y="1275"/>
                  </a:lnTo>
                  <a:lnTo>
                    <a:pt x="892" y="1275"/>
                  </a:lnTo>
                  <a:lnTo>
                    <a:pt x="904" y="1275"/>
                  </a:lnTo>
                  <a:lnTo>
                    <a:pt x="904" y="1283"/>
                  </a:lnTo>
                  <a:lnTo>
                    <a:pt x="904" y="1283"/>
                  </a:lnTo>
                  <a:lnTo>
                    <a:pt x="931" y="1283"/>
                  </a:lnTo>
                  <a:lnTo>
                    <a:pt x="931" y="1289"/>
                  </a:lnTo>
                  <a:lnTo>
                    <a:pt x="931" y="1289"/>
                  </a:lnTo>
                  <a:lnTo>
                    <a:pt x="935" y="1289"/>
                  </a:lnTo>
                  <a:lnTo>
                    <a:pt x="935" y="1295"/>
                  </a:lnTo>
                  <a:lnTo>
                    <a:pt x="935" y="1295"/>
                  </a:lnTo>
                  <a:lnTo>
                    <a:pt x="942" y="1295"/>
                  </a:lnTo>
                  <a:lnTo>
                    <a:pt x="942" y="1301"/>
                  </a:lnTo>
                  <a:lnTo>
                    <a:pt x="942" y="1301"/>
                  </a:lnTo>
                  <a:lnTo>
                    <a:pt x="943" y="1301"/>
                  </a:lnTo>
                  <a:lnTo>
                    <a:pt x="943" y="1307"/>
                  </a:lnTo>
                  <a:lnTo>
                    <a:pt x="943" y="1307"/>
                  </a:lnTo>
                  <a:lnTo>
                    <a:pt x="947" y="1307"/>
                  </a:lnTo>
                  <a:lnTo>
                    <a:pt x="947" y="1313"/>
                  </a:lnTo>
                  <a:lnTo>
                    <a:pt x="947" y="1313"/>
                  </a:lnTo>
                  <a:lnTo>
                    <a:pt x="951" y="1313"/>
                  </a:lnTo>
                  <a:lnTo>
                    <a:pt x="951" y="1327"/>
                  </a:lnTo>
                  <a:lnTo>
                    <a:pt x="951" y="1327"/>
                  </a:lnTo>
                  <a:lnTo>
                    <a:pt x="981" y="1327"/>
                  </a:lnTo>
                  <a:lnTo>
                    <a:pt x="981" y="1333"/>
                  </a:lnTo>
                  <a:lnTo>
                    <a:pt x="981" y="1333"/>
                  </a:lnTo>
                  <a:lnTo>
                    <a:pt x="1001" y="1333"/>
                  </a:lnTo>
                  <a:lnTo>
                    <a:pt x="1001" y="1333"/>
                  </a:lnTo>
                  <a:lnTo>
                    <a:pt x="1001" y="1333"/>
                  </a:lnTo>
                  <a:lnTo>
                    <a:pt x="1005" y="1333"/>
                  </a:lnTo>
                  <a:lnTo>
                    <a:pt x="1005" y="1339"/>
                  </a:lnTo>
                  <a:lnTo>
                    <a:pt x="1005" y="1339"/>
                  </a:lnTo>
                  <a:lnTo>
                    <a:pt x="1013" y="1339"/>
                  </a:lnTo>
                  <a:lnTo>
                    <a:pt x="1013" y="1345"/>
                  </a:lnTo>
                  <a:lnTo>
                    <a:pt x="1013" y="1345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6" y="1345"/>
                  </a:lnTo>
                  <a:lnTo>
                    <a:pt x="1026" y="1345"/>
                  </a:lnTo>
                  <a:lnTo>
                    <a:pt x="1026" y="1345"/>
                  </a:lnTo>
                  <a:lnTo>
                    <a:pt x="1039" y="1345"/>
                  </a:lnTo>
                  <a:lnTo>
                    <a:pt x="1039" y="1345"/>
                  </a:lnTo>
                  <a:lnTo>
                    <a:pt x="1039" y="1345"/>
                  </a:lnTo>
                  <a:lnTo>
                    <a:pt x="1062" y="1345"/>
                  </a:lnTo>
                  <a:lnTo>
                    <a:pt x="1062" y="1345"/>
                  </a:lnTo>
                  <a:lnTo>
                    <a:pt x="1062" y="1345"/>
                  </a:lnTo>
                  <a:lnTo>
                    <a:pt x="1079" y="1345"/>
                  </a:lnTo>
                  <a:lnTo>
                    <a:pt x="1079" y="1352"/>
                  </a:lnTo>
                  <a:lnTo>
                    <a:pt x="1079" y="1352"/>
                  </a:lnTo>
                  <a:lnTo>
                    <a:pt x="1086" y="1352"/>
                  </a:lnTo>
                  <a:lnTo>
                    <a:pt x="1086" y="1352"/>
                  </a:lnTo>
                  <a:lnTo>
                    <a:pt x="1086" y="1352"/>
                  </a:lnTo>
                  <a:lnTo>
                    <a:pt x="1088" y="1352"/>
                  </a:lnTo>
                  <a:lnTo>
                    <a:pt x="1088" y="1359"/>
                  </a:lnTo>
                  <a:lnTo>
                    <a:pt x="1088" y="1359"/>
                  </a:lnTo>
                  <a:lnTo>
                    <a:pt x="1096" y="1359"/>
                  </a:lnTo>
                  <a:lnTo>
                    <a:pt x="1096" y="1365"/>
                  </a:lnTo>
                  <a:lnTo>
                    <a:pt x="1096" y="1365"/>
                  </a:lnTo>
                  <a:lnTo>
                    <a:pt x="1098" y="1365"/>
                  </a:lnTo>
                  <a:lnTo>
                    <a:pt x="1098" y="1365"/>
                  </a:lnTo>
                  <a:lnTo>
                    <a:pt x="1098" y="1365"/>
                  </a:lnTo>
                  <a:lnTo>
                    <a:pt x="1146" y="1365"/>
                  </a:lnTo>
                  <a:lnTo>
                    <a:pt x="1146" y="1365"/>
                  </a:lnTo>
                  <a:lnTo>
                    <a:pt x="1146" y="1365"/>
                  </a:lnTo>
                  <a:lnTo>
                    <a:pt x="1153" y="1365"/>
                  </a:lnTo>
                  <a:lnTo>
                    <a:pt x="1153" y="1365"/>
                  </a:lnTo>
                  <a:lnTo>
                    <a:pt x="1153" y="1365"/>
                  </a:lnTo>
                  <a:lnTo>
                    <a:pt x="1162" y="1365"/>
                  </a:lnTo>
                  <a:lnTo>
                    <a:pt x="1162" y="1365"/>
                  </a:lnTo>
                  <a:lnTo>
                    <a:pt x="1162" y="1365"/>
                  </a:lnTo>
                  <a:lnTo>
                    <a:pt x="1189" y="1365"/>
                  </a:lnTo>
                  <a:lnTo>
                    <a:pt x="1189" y="1373"/>
                  </a:lnTo>
                  <a:lnTo>
                    <a:pt x="1189" y="1373"/>
                  </a:lnTo>
                  <a:lnTo>
                    <a:pt x="1219" y="1373"/>
                  </a:lnTo>
                  <a:lnTo>
                    <a:pt x="1219" y="1373"/>
                  </a:lnTo>
                  <a:lnTo>
                    <a:pt x="1219" y="1373"/>
                  </a:lnTo>
                  <a:lnTo>
                    <a:pt x="1222" y="1373"/>
                  </a:lnTo>
                  <a:lnTo>
                    <a:pt x="1222" y="1381"/>
                  </a:lnTo>
                  <a:lnTo>
                    <a:pt x="1222" y="1381"/>
                  </a:lnTo>
                  <a:lnTo>
                    <a:pt x="1224" y="1381"/>
                  </a:lnTo>
                  <a:lnTo>
                    <a:pt x="1224" y="1388"/>
                  </a:lnTo>
                  <a:lnTo>
                    <a:pt x="1224" y="1388"/>
                  </a:lnTo>
                  <a:lnTo>
                    <a:pt x="1229" y="1388"/>
                  </a:lnTo>
                  <a:lnTo>
                    <a:pt x="1229" y="1395"/>
                  </a:lnTo>
                  <a:lnTo>
                    <a:pt x="1229" y="1395"/>
                  </a:lnTo>
                  <a:lnTo>
                    <a:pt x="1296" y="1395"/>
                  </a:lnTo>
                  <a:lnTo>
                    <a:pt x="1296" y="1402"/>
                  </a:lnTo>
                  <a:lnTo>
                    <a:pt x="1296" y="1402"/>
                  </a:lnTo>
                  <a:lnTo>
                    <a:pt x="1308" y="1402"/>
                  </a:lnTo>
                  <a:lnTo>
                    <a:pt x="1308" y="1402"/>
                  </a:lnTo>
                  <a:lnTo>
                    <a:pt x="1308" y="1402"/>
                  </a:lnTo>
                  <a:lnTo>
                    <a:pt x="1325" y="1402"/>
                  </a:lnTo>
                  <a:lnTo>
                    <a:pt x="1325" y="1402"/>
                  </a:lnTo>
                  <a:lnTo>
                    <a:pt x="1325" y="1402"/>
                  </a:lnTo>
                  <a:lnTo>
                    <a:pt x="1351" y="1402"/>
                  </a:lnTo>
                  <a:lnTo>
                    <a:pt x="1351" y="1402"/>
                  </a:lnTo>
                  <a:lnTo>
                    <a:pt x="1351" y="1402"/>
                  </a:lnTo>
                  <a:lnTo>
                    <a:pt x="1388" y="1402"/>
                  </a:lnTo>
                  <a:lnTo>
                    <a:pt x="1388" y="1402"/>
                  </a:lnTo>
                  <a:lnTo>
                    <a:pt x="1388" y="1402"/>
                  </a:lnTo>
                  <a:lnTo>
                    <a:pt x="1413" y="1402"/>
                  </a:lnTo>
                  <a:lnTo>
                    <a:pt x="1413" y="1410"/>
                  </a:lnTo>
                  <a:lnTo>
                    <a:pt x="1413" y="1410"/>
                  </a:lnTo>
                  <a:lnTo>
                    <a:pt x="1422" y="1410"/>
                  </a:lnTo>
                  <a:lnTo>
                    <a:pt x="1422" y="1418"/>
                  </a:lnTo>
                  <a:lnTo>
                    <a:pt x="1422" y="1418"/>
                  </a:lnTo>
                  <a:lnTo>
                    <a:pt x="1427" y="1418"/>
                  </a:lnTo>
                  <a:lnTo>
                    <a:pt x="1427" y="1418"/>
                  </a:lnTo>
                  <a:lnTo>
                    <a:pt x="1427" y="1418"/>
                  </a:lnTo>
                  <a:lnTo>
                    <a:pt x="1436" y="1418"/>
                  </a:lnTo>
                  <a:lnTo>
                    <a:pt x="1436" y="1427"/>
                  </a:lnTo>
                  <a:lnTo>
                    <a:pt x="1436" y="1427"/>
                  </a:lnTo>
                  <a:lnTo>
                    <a:pt x="1444" y="1427"/>
                  </a:lnTo>
                  <a:lnTo>
                    <a:pt x="1444" y="1443"/>
                  </a:lnTo>
                  <a:lnTo>
                    <a:pt x="1444" y="1443"/>
                  </a:lnTo>
                  <a:lnTo>
                    <a:pt x="1447" y="1443"/>
                  </a:lnTo>
                  <a:lnTo>
                    <a:pt x="1447" y="1443"/>
                  </a:lnTo>
                  <a:lnTo>
                    <a:pt x="1447" y="1443"/>
                  </a:lnTo>
                  <a:lnTo>
                    <a:pt x="1453" y="1443"/>
                  </a:lnTo>
                  <a:lnTo>
                    <a:pt x="1453" y="1443"/>
                  </a:lnTo>
                  <a:lnTo>
                    <a:pt x="1455" y="1443"/>
                  </a:lnTo>
                  <a:lnTo>
                    <a:pt x="1459" y="1443"/>
                  </a:lnTo>
                  <a:lnTo>
                    <a:pt x="1459" y="1443"/>
                  </a:lnTo>
                  <a:lnTo>
                    <a:pt x="1459" y="1443"/>
                  </a:lnTo>
                  <a:lnTo>
                    <a:pt x="1528" y="1443"/>
                  </a:lnTo>
                  <a:lnTo>
                    <a:pt x="1528" y="1443"/>
                  </a:lnTo>
                  <a:lnTo>
                    <a:pt x="1528" y="1443"/>
                  </a:lnTo>
                  <a:lnTo>
                    <a:pt x="1532" y="1443"/>
                  </a:lnTo>
                  <a:lnTo>
                    <a:pt x="1532" y="1443"/>
                  </a:lnTo>
                  <a:lnTo>
                    <a:pt x="1532" y="1443"/>
                  </a:lnTo>
                  <a:lnTo>
                    <a:pt x="1547" y="1443"/>
                  </a:lnTo>
                  <a:lnTo>
                    <a:pt x="1547" y="1443"/>
                  </a:lnTo>
                  <a:lnTo>
                    <a:pt x="1547" y="1443"/>
                  </a:lnTo>
                  <a:lnTo>
                    <a:pt x="1581" y="1443"/>
                  </a:lnTo>
                  <a:lnTo>
                    <a:pt x="1581" y="1443"/>
                  </a:lnTo>
                  <a:lnTo>
                    <a:pt x="1581" y="1443"/>
                  </a:lnTo>
                  <a:lnTo>
                    <a:pt x="1590" y="1443"/>
                  </a:lnTo>
                  <a:lnTo>
                    <a:pt x="1590" y="1452"/>
                  </a:lnTo>
                  <a:lnTo>
                    <a:pt x="1590" y="1452"/>
                  </a:lnTo>
                  <a:lnTo>
                    <a:pt x="1592" y="1452"/>
                  </a:lnTo>
                  <a:lnTo>
                    <a:pt x="1592" y="1462"/>
                  </a:lnTo>
                  <a:lnTo>
                    <a:pt x="1592" y="1462"/>
                  </a:lnTo>
                  <a:lnTo>
                    <a:pt x="1608" y="1462"/>
                  </a:lnTo>
                  <a:lnTo>
                    <a:pt x="1608" y="1473"/>
                  </a:lnTo>
                  <a:lnTo>
                    <a:pt x="1608" y="1473"/>
                  </a:lnTo>
                  <a:lnTo>
                    <a:pt x="1639" y="1473"/>
                  </a:lnTo>
                  <a:lnTo>
                    <a:pt x="1639" y="1482"/>
                  </a:lnTo>
                  <a:lnTo>
                    <a:pt x="1639" y="1482"/>
                  </a:lnTo>
                  <a:lnTo>
                    <a:pt x="1675" y="1482"/>
                  </a:lnTo>
                  <a:lnTo>
                    <a:pt x="1675" y="1492"/>
                  </a:lnTo>
                  <a:lnTo>
                    <a:pt x="1677" y="1492"/>
                  </a:lnTo>
                  <a:lnTo>
                    <a:pt x="1689" y="1492"/>
                  </a:lnTo>
                  <a:lnTo>
                    <a:pt x="1689" y="1492"/>
                  </a:lnTo>
                  <a:lnTo>
                    <a:pt x="1689" y="1492"/>
                  </a:lnTo>
                  <a:lnTo>
                    <a:pt x="1704" y="1492"/>
                  </a:lnTo>
                  <a:lnTo>
                    <a:pt x="1704" y="1492"/>
                  </a:lnTo>
                  <a:lnTo>
                    <a:pt x="1704" y="1492"/>
                  </a:lnTo>
                  <a:lnTo>
                    <a:pt x="1734" y="1492"/>
                  </a:lnTo>
                  <a:lnTo>
                    <a:pt x="1734" y="1492"/>
                  </a:lnTo>
                  <a:lnTo>
                    <a:pt x="1734" y="1492"/>
                  </a:lnTo>
                  <a:lnTo>
                    <a:pt x="1739" y="1492"/>
                  </a:lnTo>
                  <a:lnTo>
                    <a:pt x="1739" y="1503"/>
                  </a:lnTo>
                  <a:lnTo>
                    <a:pt x="1739" y="1503"/>
                  </a:lnTo>
                  <a:lnTo>
                    <a:pt x="1759" y="1503"/>
                  </a:lnTo>
                  <a:lnTo>
                    <a:pt x="1759" y="1503"/>
                  </a:lnTo>
                  <a:lnTo>
                    <a:pt x="1759" y="1503"/>
                  </a:lnTo>
                  <a:lnTo>
                    <a:pt x="1770" y="1503"/>
                  </a:lnTo>
                  <a:lnTo>
                    <a:pt x="1770" y="1515"/>
                  </a:lnTo>
                  <a:lnTo>
                    <a:pt x="1770" y="1515"/>
                  </a:lnTo>
                  <a:lnTo>
                    <a:pt x="1802" y="1515"/>
                  </a:lnTo>
                  <a:lnTo>
                    <a:pt x="1802" y="1515"/>
                  </a:lnTo>
                  <a:lnTo>
                    <a:pt x="1802" y="1515"/>
                  </a:lnTo>
                  <a:lnTo>
                    <a:pt x="1870" y="1515"/>
                  </a:lnTo>
                  <a:lnTo>
                    <a:pt x="1870" y="1515"/>
                  </a:lnTo>
                  <a:lnTo>
                    <a:pt x="1870" y="1515"/>
                  </a:lnTo>
                  <a:lnTo>
                    <a:pt x="1883" y="1515"/>
                  </a:lnTo>
                  <a:lnTo>
                    <a:pt x="1883" y="1515"/>
                  </a:lnTo>
                  <a:lnTo>
                    <a:pt x="1883" y="1515"/>
                  </a:lnTo>
                  <a:lnTo>
                    <a:pt x="1904" y="1515"/>
                  </a:lnTo>
                  <a:lnTo>
                    <a:pt x="1904" y="1515"/>
                  </a:lnTo>
                  <a:lnTo>
                    <a:pt x="1904" y="1515"/>
                  </a:lnTo>
                  <a:lnTo>
                    <a:pt x="1911" y="1515"/>
                  </a:lnTo>
                  <a:lnTo>
                    <a:pt x="1911" y="1515"/>
                  </a:lnTo>
                  <a:lnTo>
                    <a:pt x="1911" y="1515"/>
                  </a:lnTo>
                  <a:lnTo>
                    <a:pt x="2014" y="1515"/>
                  </a:lnTo>
                  <a:lnTo>
                    <a:pt x="2014" y="1515"/>
                  </a:lnTo>
                  <a:lnTo>
                    <a:pt x="2014" y="1515"/>
                  </a:lnTo>
                  <a:lnTo>
                    <a:pt x="2032" y="1515"/>
                  </a:lnTo>
                  <a:lnTo>
                    <a:pt x="2032" y="1515"/>
                  </a:lnTo>
                  <a:lnTo>
                    <a:pt x="2032" y="1515"/>
                  </a:lnTo>
                  <a:lnTo>
                    <a:pt x="2086" y="1515"/>
                  </a:lnTo>
                  <a:lnTo>
                    <a:pt x="2086" y="1515"/>
                  </a:lnTo>
                  <a:lnTo>
                    <a:pt x="2086" y="1515"/>
                  </a:lnTo>
                  <a:lnTo>
                    <a:pt x="2098" y="1515"/>
                  </a:lnTo>
                  <a:lnTo>
                    <a:pt x="2098" y="1515"/>
                  </a:lnTo>
                  <a:lnTo>
                    <a:pt x="2098" y="1515"/>
                  </a:lnTo>
                  <a:lnTo>
                    <a:pt x="2111" y="1515"/>
                  </a:lnTo>
                  <a:lnTo>
                    <a:pt x="2111" y="1515"/>
                  </a:lnTo>
                  <a:lnTo>
                    <a:pt x="2111" y="1515"/>
                  </a:lnTo>
                  <a:lnTo>
                    <a:pt x="2161" y="1515"/>
                  </a:lnTo>
                  <a:lnTo>
                    <a:pt x="2161" y="1515"/>
                  </a:lnTo>
                  <a:lnTo>
                    <a:pt x="2161" y="1515"/>
                  </a:lnTo>
                  <a:lnTo>
                    <a:pt x="2195" y="1515"/>
                  </a:lnTo>
                  <a:lnTo>
                    <a:pt x="2195" y="1515"/>
                  </a:lnTo>
                  <a:lnTo>
                    <a:pt x="2195" y="1515"/>
                  </a:lnTo>
                  <a:lnTo>
                    <a:pt x="2243" y="1515"/>
                  </a:lnTo>
                  <a:lnTo>
                    <a:pt x="2243" y="1515"/>
                  </a:lnTo>
                  <a:lnTo>
                    <a:pt x="2243" y="1515"/>
                  </a:lnTo>
                  <a:lnTo>
                    <a:pt x="2252" y="1515"/>
                  </a:lnTo>
                  <a:lnTo>
                    <a:pt x="2252" y="1515"/>
                  </a:lnTo>
                  <a:lnTo>
                    <a:pt x="2252" y="1515"/>
                  </a:lnTo>
                  <a:lnTo>
                    <a:pt x="2304" y="1515"/>
                  </a:lnTo>
                  <a:lnTo>
                    <a:pt x="2304" y="1515"/>
                  </a:lnTo>
                  <a:lnTo>
                    <a:pt x="2305" y="1515"/>
                  </a:lnTo>
                  <a:lnTo>
                    <a:pt x="2314" y="1515"/>
                  </a:lnTo>
                  <a:lnTo>
                    <a:pt x="2314" y="1515"/>
                  </a:lnTo>
                  <a:lnTo>
                    <a:pt x="2314" y="1515"/>
                  </a:lnTo>
                  <a:lnTo>
                    <a:pt x="2317" y="1515"/>
                  </a:lnTo>
                  <a:lnTo>
                    <a:pt x="2317" y="1515"/>
                  </a:lnTo>
                  <a:lnTo>
                    <a:pt x="2317" y="1515"/>
                  </a:lnTo>
                  <a:lnTo>
                    <a:pt x="2326" y="1515"/>
                  </a:lnTo>
                  <a:lnTo>
                    <a:pt x="2326" y="1515"/>
                  </a:lnTo>
                  <a:lnTo>
                    <a:pt x="2328" y="1515"/>
                  </a:lnTo>
                  <a:lnTo>
                    <a:pt x="2381" y="1515"/>
                  </a:lnTo>
                  <a:lnTo>
                    <a:pt x="2381" y="1515"/>
                  </a:lnTo>
                  <a:lnTo>
                    <a:pt x="2381" y="1515"/>
                  </a:lnTo>
                  <a:lnTo>
                    <a:pt x="2388" y="1515"/>
                  </a:lnTo>
                  <a:lnTo>
                    <a:pt x="2388" y="1515"/>
                  </a:lnTo>
                  <a:lnTo>
                    <a:pt x="2388" y="1515"/>
                  </a:lnTo>
                  <a:lnTo>
                    <a:pt x="2448" y="1515"/>
                  </a:lnTo>
                  <a:lnTo>
                    <a:pt x="2448" y="1515"/>
                  </a:lnTo>
                  <a:lnTo>
                    <a:pt x="2448" y="1515"/>
                  </a:lnTo>
                  <a:lnTo>
                    <a:pt x="2463" y="1515"/>
                  </a:lnTo>
                  <a:lnTo>
                    <a:pt x="2463" y="1515"/>
                  </a:lnTo>
                  <a:lnTo>
                    <a:pt x="2463" y="1515"/>
                  </a:lnTo>
                  <a:lnTo>
                    <a:pt x="2617" y="1515"/>
                  </a:lnTo>
                  <a:lnTo>
                    <a:pt x="2617" y="1515"/>
                  </a:lnTo>
                  <a:lnTo>
                    <a:pt x="2617" y="1515"/>
                  </a:lnTo>
                  <a:lnTo>
                    <a:pt x="2685" y="1515"/>
                  </a:lnTo>
                  <a:lnTo>
                    <a:pt x="2685" y="1515"/>
                  </a:lnTo>
                </a:path>
              </a:pathLst>
            </a:cu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Line 105">
              <a:extLst>
                <a:ext uri="{FF2B5EF4-FFF2-40B4-BE49-F238E27FC236}">
                  <a16:creationId xmlns:a16="http://schemas.microsoft.com/office/drawing/2014/main" id="{8350384C-9498-4BB1-9361-EE5E4AB1D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308" y="2282528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Line 106">
              <a:extLst>
                <a:ext uri="{FF2B5EF4-FFF2-40B4-BE49-F238E27FC236}">
                  <a16:creationId xmlns:a16="http://schemas.microsoft.com/office/drawing/2014/main" id="{3EF273CC-FC8D-481A-BF40-217197D65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608" y="23666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Line 107">
              <a:extLst>
                <a:ext uri="{FF2B5EF4-FFF2-40B4-BE49-F238E27FC236}">
                  <a16:creationId xmlns:a16="http://schemas.microsoft.com/office/drawing/2014/main" id="{CCC9510D-88D0-46B6-B18C-85FC8D4EC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070" y="24587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Line 108">
              <a:extLst>
                <a:ext uri="{FF2B5EF4-FFF2-40B4-BE49-F238E27FC236}">
                  <a16:creationId xmlns:a16="http://schemas.microsoft.com/office/drawing/2014/main" id="{133CEB0F-30C2-4BEA-A7E7-128A3616F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0658" y="24666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Line 109">
              <a:extLst>
                <a:ext uri="{FF2B5EF4-FFF2-40B4-BE49-F238E27FC236}">
                  <a16:creationId xmlns:a16="http://schemas.microsoft.com/office/drawing/2014/main" id="{AD0D8B79-1264-48B9-8EAC-6DD96881D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1770" y="24762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Line 110">
              <a:extLst>
                <a:ext uri="{FF2B5EF4-FFF2-40B4-BE49-F238E27FC236}">
                  <a16:creationId xmlns:a16="http://schemas.microsoft.com/office/drawing/2014/main" id="{1CA6315C-02DA-4222-9AE8-1D3A369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9708" y="24762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Line 111">
              <a:extLst>
                <a:ext uri="{FF2B5EF4-FFF2-40B4-BE49-F238E27FC236}">
                  <a16:creationId xmlns:a16="http://schemas.microsoft.com/office/drawing/2014/main" id="{160C9099-0497-46FF-9A58-E134356FC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1933" y="24841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Line 112">
              <a:extLst>
                <a:ext uri="{FF2B5EF4-FFF2-40B4-BE49-F238E27FC236}">
                  <a16:creationId xmlns:a16="http://schemas.microsoft.com/office/drawing/2014/main" id="{BB2C0321-5750-43CF-8AF6-14A0A8449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033" y="25190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Line 113">
              <a:extLst>
                <a:ext uri="{FF2B5EF4-FFF2-40B4-BE49-F238E27FC236}">
                  <a16:creationId xmlns:a16="http://schemas.microsoft.com/office/drawing/2014/main" id="{60FBEEBD-94B6-45BA-9050-515495109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208" y="25190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Line 114">
              <a:extLst>
                <a:ext uri="{FF2B5EF4-FFF2-40B4-BE49-F238E27FC236}">
                  <a16:creationId xmlns:a16="http://schemas.microsoft.com/office/drawing/2014/main" id="{AA2CA4E9-58ED-4E6C-9A1C-74A02A418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558" y="25270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Line 115">
              <a:extLst>
                <a:ext uri="{FF2B5EF4-FFF2-40B4-BE49-F238E27FC236}">
                  <a16:creationId xmlns:a16="http://schemas.microsoft.com/office/drawing/2014/main" id="{43E41FF7-79CD-4414-8061-14A73DE2E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608" y="26063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Line 116">
              <a:extLst>
                <a:ext uri="{FF2B5EF4-FFF2-40B4-BE49-F238E27FC236}">
                  <a16:creationId xmlns:a16="http://schemas.microsoft.com/office/drawing/2014/main" id="{FA2607B3-E4D2-4CE4-94F1-5FD5AD0F9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870" y="26492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Line 117">
              <a:extLst>
                <a:ext uri="{FF2B5EF4-FFF2-40B4-BE49-F238E27FC236}">
                  <a16:creationId xmlns:a16="http://schemas.microsoft.com/office/drawing/2014/main" id="{839B6B7E-7F83-46A1-9942-F16AABD80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4808" y="26492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Line 118">
              <a:extLst>
                <a:ext uri="{FF2B5EF4-FFF2-40B4-BE49-F238E27FC236}">
                  <a16:creationId xmlns:a16="http://schemas.microsoft.com/office/drawing/2014/main" id="{BD451673-FF4B-4B87-8348-13F2EE4F1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4020" y="28508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Line 119">
              <a:extLst>
                <a:ext uri="{FF2B5EF4-FFF2-40B4-BE49-F238E27FC236}">
                  <a16:creationId xmlns:a16="http://schemas.microsoft.com/office/drawing/2014/main" id="{EDB80C5A-9B41-4955-8478-2C8504E57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1170" y="28873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Line 120">
              <a:extLst>
                <a:ext uri="{FF2B5EF4-FFF2-40B4-BE49-F238E27FC236}">
                  <a16:creationId xmlns:a16="http://schemas.microsoft.com/office/drawing/2014/main" id="{CF963D4C-A480-45A8-8916-87487D78E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045" y="29222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Line 121">
              <a:extLst>
                <a:ext uri="{FF2B5EF4-FFF2-40B4-BE49-F238E27FC236}">
                  <a16:creationId xmlns:a16="http://schemas.microsoft.com/office/drawing/2014/main" id="{0DA0125F-1ECB-4D0D-84AF-A38F2C02E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0220" y="29302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Line 122">
              <a:extLst>
                <a:ext uri="{FF2B5EF4-FFF2-40B4-BE49-F238E27FC236}">
                  <a16:creationId xmlns:a16="http://schemas.microsoft.com/office/drawing/2014/main" id="{179C1E92-0ED5-45AB-861E-7DD130BC6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4508" y="29762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Line 123">
              <a:extLst>
                <a:ext uri="{FF2B5EF4-FFF2-40B4-BE49-F238E27FC236}">
                  <a16:creationId xmlns:a16="http://schemas.microsoft.com/office/drawing/2014/main" id="{9D0ADDD2-0B99-4D42-B073-4F025F924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095" y="29937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Line 124">
              <a:extLst>
                <a:ext uri="{FF2B5EF4-FFF2-40B4-BE49-F238E27FC236}">
                  <a16:creationId xmlns:a16="http://schemas.microsoft.com/office/drawing/2014/main" id="{081422B6-0A6E-46F5-82CD-4931D9F40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4833" y="30921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Line 125">
              <a:extLst>
                <a:ext uri="{FF2B5EF4-FFF2-40B4-BE49-F238E27FC236}">
                  <a16:creationId xmlns:a16="http://schemas.microsoft.com/office/drawing/2014/main" id="{1FC140FD-A00F-41A3-9E82-886C384C3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5158" y="32826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Line 126">
              <a:extLst>
                <a:ext uri="{FF2B5EF4-FFF2-40B4-BE49-F238E27FC236}">
                  <a16:creationId xmlns:a16="http://schemas.microsoft.com/office/drawing/2014/main" id="{757ABD0C-9B9E-4546-8AA7-4B37CAC49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495" y="37652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Line 127">
              <a:extLst>
                <a:ext uri="{FF2B5EF4-FFF2-40B4-BE49-F238E27FC236}">
                  <a16:creationId xmlns:a16="http://schemas.microsoft.com/office/drawing/2014/main" id="{DF65B968-FAF7-4C1F-A699-4A2FEFD753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345" y="38478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Line 128">
              <a:extLst>
                <a:ext uri="{FF2B5EF4-FFF2-40B4-BE49-F238E27FC236}">
                  <a16:creationId xmlns:a16="http://schemas.microsoft.com/office/drawing/2014/main" id="{F4BF3CD1-C527-4C23-AD7A-8F04EA1F5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520" y="38668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Line 129">
              <a:extLst>
                <a:ext uri="{FF2B5EF4-FFF2-40B4-BE49-F238E27FC236}">
                  <a16:creationId xmlns:a16="http://schemas.microsoft.com/office/drawing/2014/main" id="{6B8C26B5-64C4-496A-B834-CBACC1C96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608" y="38954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Line 130">
              <a:extLst>
                <a:ext uri="{FF2B5EF4-FFF2-40B4-BE49-F238E27FC236}">
                  <a16:creationId xmlns:a16="http://schemas.microsoft.com/office/drawing/2014/main" id="{26E55377-694E-48C7-A9B3-E6EB820B6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545" y="390336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Line 131">
              <a:extLst>
                <a:ext uri="{FF2B5EF4-FFF2-40B4-BE49-F238E27FC236}">
                  <a16:creationId xmlns:a16="http://schemas.microsoft.com/office/drawing/2014/main" id="{B490CA54-3FF6-489B-A692-8294F36C5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945" y="39224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Line 132">
              <a:extLst>
                <a:ext uri="{FF2B5EF4-FFF2-40B4-BE49-F238E27FC236}">
                  <a16:creationId xmlns:a16="http://schemas.microsoft.com/office/drawing/2014/main" id="{68D0E460-E0EF-4DDF-83B3-62E07607C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0145" y="40192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Line 133">
              <a:extLst>
                <a:ext uri="{FF2B5EF4-FFF2-40B4-BE49-F238E27FC236}">
                  <a16:creationId xmlns:a16="http://schemas.microsoft.com/office/drawing/2014/main" id="{1E009F81-051E-4EF8-81A0-053E8BAED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3483" y="40573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Line 134">
              <a:extLst>
                <a:ext uri="{FF2B5EF4-FFF2-40B4-BE49-F238E27FC236}">
                  <a16:creationId xmlns:a16="http://schemas.microsoft.com/office/drawing/2014/main" id="{91DE754A-7D7E-4A10-A232-4A4A56E6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0958" y="41970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Line 135">
              <a:extLst>
                <a:ext uri="{FF2B5EF4-FFF2-40B4-BE49-F238E27FC236}">
                  <a16:creationId xmlns:a16="http://schemas.microsoft.com/office/drawing/2014/main" id="{FE5CA161-6E60-4046-9EEB-DD02F2619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808" y="43970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Line 136">
              <a:extLst>
                <a:ext uri="{FF2B5EF4-FFF2-40B4-BE49-F238E27FC236}">
                  <a16:creationId xmlns:a16="http://schemas.microsoft.com/office/drawing/2014/main" id="{47DDE0FF-4CAB-412E-8544-84C0879A2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4970" y="44161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Line 137">
              <a:extLst>
                <a:ext uri="{FF2B5EF4-FFF2-40B4-BE49-F238E27FC236}">
                  <a16:creationId xmlns:a16="http://schemas.microsoft.com/office/drawing/2014/main" id="{92171CEA-3969-4A44-A39A-473929EC5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495" y="44161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Line 138">
              <a:extLst>
                <a:ext uri="{FF2B5EF4-FFF2-40B4-BE49-F238E27FC236}">
                  <a16:creationId xmlns:a16="http://schemas.microsoft.com/office/drawing/2014/main" id="{F8591819-9894-4CFA-9E64-F671262FF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133" y="44161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Line 139">
              <a:extLst>
                <a:ext uri="{FF2B5EF4-FFF2-40B4-BE49-F238E27FC236}">
                  <a16:creationId xmlns:a16="http://schemas.microsoft.com/office/drawing/2014/main" id="{53054CFD-4DF6-4F72-9C63-9259696CB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645" y="441612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Line 140">
              <a:extLst>
                <a:ext uri="{FF2B5EF4-FFF2-40B4-BE49-F238E27FC236}">
                  <a16:creationId xmlns:a16="http://schemas.microsoft.com/office/drawing/2014/main" id="{F8C1F1AA-E406-415D-9A6A-832C3D853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745" y="442724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Line 141">
              <a:extLst>
                <a:ext uri="{FF2B5EF4-FFF2-40B4-BE49-F238E27FC236}">
                  <a16:creationId xmlns:a16="http://schemas.microsoft.com/office/drawing/2014/main" id="{D16886CB-7317-434F-BDE1-DF9AB5314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4995" y="44478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Line 142">
              <a:extLst>
                <a:ext uri="{FF2B5EF4-FFF2-40B4-BE49-F238E27FC236}">
                  <a16:creationId xmlns:a16="http://schemas.microsoft.com/office/drawing/2014/main" id="{16A71CD2-29DB-4150-BDAE-41D6E1116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108" y="44478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Line 143">
              <a:extLst>
                <a:ext uri="{FF2B5EF4-FFF2-40B4-BE49-F238E27FC236}">
                  <a16:creationId xmlns:a16="http://schemas.microsoft.com/office/drawing/2014/main" id="{D9FD8AC0-C317-49C9-8B86-BEF2943E1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395" y="444787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Line 144">
              <a:extLst>
                <a:ext uri="{FF2B5EF4-FFF2-40B4-BE49-F238E27FC236}">
                  <a16:creationId xmlns:a16="http://schemas.microsoft.com/office/drawing/2014/main" id="{4865D12C-DED1-41C7-9F3B-BF01E91A5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883" y="4462166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Line 145">
              <a:extLst>
                <a:ext uri="{FF2B5EF4-FFF2-40B4-BE49-F238E27FC236}">
                  <a16:creationId xmlns:a16="http://schemas.microsoft.com/office/drawing/2014/main" id="{7A32B8E4-9E1C-40CA-A8A2-9CC7FE741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170" y="45066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Line 146">
              <a:extLst>
                <a:ext uri="{FF2B5EF4-FFF2-40B4-BE49-F238E27FC236}">
                  <a16:creationId xmlns:a16="http://schemas.microsoft.com/office/drawing/2014/main" id="{AADF7057-7BE9-4E92-95E4-0B2D5FE38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158" y="45066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Line 147">
              <a:extLst>
                <a:ext uri="{FF2B5EF4-FFF2-40B4-BE49-F238E27FC236}">
                  <a16:creationId xmlns:a16="http://schemas.microsoft.com/office/drawing/2014/main" id="{BFADCCAA-CA9E-42FF-B5A0-256ECF5F3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433" y="45066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Line 148">
              <a:extLst>
                <a:ext uri="{FF2B5EF4-FFF2-40B4-BE49-F238E27FC236}">
                  <a16:creationId xmlns:a16="http://schemas.microsoft.com/office/drawing/2014/main" id="{04A7F0BD-E286-4B35-A081-09869879C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9170" y="450661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Line 149">
              <a:extLst>
                <a:ext uri="{FF2B5EF4-FFF2-40B4-BE49-F238E27FC236}">
                  <a16:creationId xmlns:a16="http://schemas.microsoft.com/office/drawing/2014/main" id="{66682D03-E69D-43F6-9045-D0A17EF7F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1083" y="453360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Line 150">
              <a:extLst>
                <a:ext uri="{FF2B5EF4-FFF2-40B4-BE49-F238E27FC236}">
                  <a16:creationId xmlns:a16="http://schemas.microsoft.com/office/drawing/2014/main" id="{070C8FAC-5358-4336-82C5-694F2F612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358" y="45717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Line 151">
              <a:extLst>
                <a:ext uri="{FF2B5EF4-FFF2-40B4-BE49-F238E27FC236}">
                  <a16:creationId xmlns:a16="http://schemas.microsoft.com/office/drawing/2014/main" id="{B5FDAA4A-0EB2-4815-94D1-A824BCA45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5533" y="45717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Line 152">
              <a:extLst>
                <a:ext uri="{FF2B5EF4-FFF2-40B4-BE49-F238E27FC236}">
                  <a16:creationId xmlns:a16="http://schemas.microsoft.com/office/drawing/2014/main" id="{AF5C155E-EE0E-4BBD-8699-35CC7E020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883" y="45717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Line 153">
              <a:extLst>
                <a:ext uri="{FF2B5EF4-FFF2-40B4-BE49-F238E27FC236}">
                  <a16:creationId xmlns:a16="http://schemas.microsoft.com/office/drawing/2014/main" id="{50A7C053-AB58-409E-B566-54E1A8823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1420" y="45717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Line 154">
              <a:extLst>
                <a:ext uri="{FF2B5EF4-FFF2-40B4-BE49-F238E27FC236}">
                  <a16:creationId xmlns:a16="http://schemas.microsoft.com/office/drawing/2014/main" id="{C1DEFC1D-ABF2-4CBD-8EA1-58F028497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770" y="45717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Line 155">
              <a:extLst>
                <a:ext uri="{FF2B5EF4-FFF2-40B4-BE49-F238E27FC236}">
                  <a16:creationId xmlns:a16="http://schemas.microsoft.com/office/drawing/2014/main" id="{ADEC9EA9-595C-4CEA-AD08-D82B4DB40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583" y="45717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Line 156">
              <a:extLst>
                <a:ext uri="{FF2B5EF4-FFF2-40B4-BE49-F238E27FC236}">
                  <a16:creationId xmlns:a16="http://schemas.microsoft.com/office/drawing/2014/main" id="{554A574B-EB59-42F3-8158-7D89C927E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558" y="457170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Line 157">
              <a:extLst>
                <a:ext uri="{FF2B5EF4-FFF2-40B4-BE49-F238E27FC236}">
                  <a16:creationId xmlns:a16="http://schemas.microsoft.com/office/drawing/2014/main" id="{E151703B-1F23-49A5-B154-9FBD85AEF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9845" y="45859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Line 158">
              <a:extLst>
                <a:ext uri="{FF2B5EF4-FFF2-40B4-BE49-F238E27FC236}">
                  <a16:creationId xmlns:a16="http://schemas.microsoft.com/office/drawing/2014/main" id="{2992C8D3-5AC2-4C70-AF97-C84C27EA5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958" y="46494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Line 159">
              <a:extLst>
                <a:ext uri="{FF2B5EF4-FFF2-40B4-BE49-F238E27FC236}">
                  <a16:creationId xmlns:a16="http://schemas.microsoft.com/office/drawing/2014/main" id="{01084CA6-7A41-4C97-B6BF-0C6D9541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7008" y="46494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Line 160">
              <a:extLst>
                <a:ext uri="{FF2B5EF4-FFF2-40B4-BE49-F238E27FC236}">
                  <a16:creationId xmlns:a16="http://schemas.microsoft.com/office/drawing/2014/main" id="{B8479CDA-F667-40DA-9516-CA3CE74B0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0820" y="46494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Line 161">
              <a:extLst>
                <a:ext uri="{FF2B5EF4-FFF2-40B4-BE49-F238E27FC236}">
                  <a16:creationId xmlns:a16="http://schemas.microsoft.com/office/drawing/2014/main" id="{28195BFF-314B-4737-AD5D-D1A34D469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445" y="464949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Line 162">
              <a:extLst>
                <a:ext uri="{FF2B5EF4-FFF2-40B4-BE49-F238E27FC236}">
                  <a16:creationId xmlns:a16="http://schemas.microsoft.com/office/drawing/2014/main" id="{F4EF0461-E653-47C7-A8A0-F40C8A42D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8133" y="466695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Line 163">
              <a:extLst>
                <a:ext uri="{FF2B5EF4-FFF2-40B4-BE49-F238E27FC236}">
                  <a16:creationId xmlns:a16="http://schemas.microsoft.com/office/drawing/2014/main" id="{C9B40108-65DF-4567-B559-68539FD04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395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Line 164">
              <a:extLst>
                <a:ext uri="{FF2B5EF4-FFF2-40B4-BE49-F238E27FC236}">
                  <a16:creationId xmlns:a16="http://schemas.microsoft.com/office/drawing/2014/main" id="{68CEE902-1C24-4166-82E8-4A5E85878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4345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Line 165">
              <a:extLst>
                <a:ext uri="{FF2B5EF4-FFF2-40B4-BE49-F238E27FC236}">
                  <a16:creationId xmlns:a16="http://schemas.microsoft.com/office/drawing/2014/main" id="{2FB9A37F-60EA-4DB1-B522-471B9033A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983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Line 166">
              <a:extLst>
                <a:ext uri="{FF2B5EF4-FFF2-40B4-BE49-F238E27FC236}">
                  <a16:creationId xmlns:a16="http://schemas.microsoft.com/office/drawing/2014/main" id="{B37003B3-0BFD-4A99-9CED-F176B6729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320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Line 167">
              <a:extLst>
                <a:ext uri="{FF2B5EF4-FFF2-40B4-BE49-F238E27FC236}">
                  <a16:creationId xmlns:a16="http://schemas.microsoft.com/office/drawing/2014/main" id="{639AEDF7-B30D-4FF0-A7BD-A52041927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433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Line 168">
              <a:extLst>
                <a:ext uri="{FF2B5EF4-FFF2-40B4-BE49-F238E27FC236}">
                  <a16:creationId xmlns:a16="http://schemas.microsoft.com/office/drawing/2014/main" id="{62937884-03A3-4253-B0FA-74B58E2D9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2945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Line 169">
              <a:extLst>
                <a:ext uri="{FF2B5EF4-FFF2-40B4-BE49-F238E27FC236}">
                  <a16:creationId xmlns:a16="http://schemas.microsoft.com/office/drawing/2014/main" id="{04BBCA0A-5B04-4633-882D-4F6B9AAA6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520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Line 170">
              <a:extLst>
                <a:ext uri="{FF2B5EF4-FFF2-40B4-BE49-F238E27FC236}">
                  <a16:creationId xmlns:a16="http://schemas.microsoft.com/office/drawing/2014/main" id="{51DA5421-B133-4AB0-96F8-FADFC593A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245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Line 171">
              <a:extLst>
                <a:ext uri="{FF2B5EF4-FFF2-40B4-BE49-F238E27FC236}">
                  <a16:creationId xmlns:a16="http://schemas.microsoft.com/office/drawing/2014/main" id="{3421A534-1BBD-4427-8BE9-CB69B482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6295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Line 172">
              <a:extLst>
                <a:ext uri="{FF2B5EF4-FFF2-40B4-BE49-F238E27FC236}">
                  <a16:creationId xmlns:a16="http://schemas.microsoft.com/office/drawing/2014/main" id="{A50E7B76-1986-4EFD-B0AA-CA79EEA4F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6933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Line 173">
              <a:extLst>
                <a:ext uri="{FF2B5EF4-FFF2-40B4-BE49-F238E27FC236}">
                  <a16:creationId xmlns:a16="http://schemas.microsoft.com/office/drawing/2014/main" id="{E6BC16B7-B23E-49A9-BDC1-F88005766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308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Line 174">
              <a:extLst>
                <a:ext uri="{FF2B5EF4-FFF2-40B4-BE49-F238E27FC236}">
                  <a16:creationId xmlns:a16="http://schemas.microsoft.com/office/drawing/2014/main" id="{3ED599C2-B4B2-4EEB-A0A3-19DD2FBDD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283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Line 175">
              <a:extLst>
                <a:ext uri="{FF2B5EF4-FFF2-40B4-BE49-F238E27FC236}">
                  <a16:creationId xmlns:a16="http://schemas.microsoft.com/office/drawing/2014/main" id="{497D834B-1654-44FB-B1C7-91F8FD279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6483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Line 176">
              <a:extLst>
                <a:ext uri="{FF2B5EF4-FFF2-40B4-BE49-F238E27FC236}">
                  <a16:creationId xmlns:a16="http://schemas.microsoft.com/office/drawing/2014/main" id="{3A01DD8A-BED0-4D42-8B3D-085DC9933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0770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Line 177">
              <a:extLst>
                <a:ext uri="{FF2B5EF4-FFF2-40B4-BE49-F238E27FC236}">
                  <a16:creationId xmlns:a16="http://schemas.microsoft.com/office/drawing/2014/main" id="{54C54333-7E03-42D8-A284-76830140C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320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Line 178">
              <a:extLst>
                <a:ext uri="{FF2B5EF4-FFF2-40B4-BE49-F238E27FC236}">
                  <a16:creationId xmlns:a16="http://schemas.microsoft.com/office/drawing/2014/main" id="{555D63E1-1095-423C-B178-A87D3C61C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9195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Line 179">
              <a:extLst>
                <a:ext uri="{FF2B5EF4-FFF2-40B4-BE49-F238E27FC236}">
                  <a16:creationId xmlns:a16="http://schemas.microsoft.com/office/drawing/2014/main" id="{CC3DCB64-76E3-4986-9D10-FED23A347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3958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Line 180">
              <a:extLst>
                <a:ext uri="{FF2B5EF4-FFF2-40B4-BE49-F238E27FC236}">
                  <a16:creationId xmlns:a16="http://schemas.microsoft.com/office/drawing/2014/main" id="{871E7457-38B4-4581-9E05-0A5BB770E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245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Line 181">
              <a:extLst>
                <a:ext uri="{FF2B5EF4-FFF2-40B4-BE49-F238E27FC236}">
                  <a16:creationId xmlns:a16="http://schemas.microsoft.com/office/drawing/2014/main" id="{FAC6D236-5A70-47B6-9929-B77B5CDC7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558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Line 182">
              <a:extLst>
                <a:ext uri="{FF2B5EF4-FFF2-40B4-BE49-F238E27FC236}">
                  <a16:creationId xmlns:a16="http://schemas.microsoft.com/office/drawing/2014/main" id="{67345734-1954-4829-A5FC-2571EFE7C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6670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Line 183">
              <a:extLst>
                <a:ext uri="{FF2B5EF4-FFF2-40B4-BE49-F238E27FC236}">
                  <a16:creationId xmlns:a16="http://schemas.microsoft.com/office/drawing/2014/main" id="{1B912053-59B3-4F37-9BEE-E4C13AEE1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1920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Line 184">
              <a:extLst>
                <a:ext uri="{FF2B5EF4-FFF2-40B4-BE49-F238E27FC236}">
                  <a16:creationId xmlns:a16="http://schemas.microsoft.com/office/drawing/2014/main" id="{04B17EF8-8818-411C-A67F-BD8C72439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5733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Line 185">
              <a:extLst>
                <a:ext uri="{FF2B5EF4-FFF2-40B4-BE49-F238E27FC236}">
                  <a16:creationId xmlns:a16="http://schemas.microsoft.com/office/drawing/2014/main" id="{8CB2BFD3-7C75-423F-AE3B-B82E1EF93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0208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Line 186">
              <a:extLst>
                <a:ext uri="{FF2B5EF4-FFF2-40B4-BE49-F238E27FC236}">
                  <a16:creationId xmlns:a16="http://schemas.microsoft.com/office/drawing/2014/main" id="{F9CD8132-FD90-4821-B8C6-61DE80A13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8158" y="468759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Rectangle 187">
              <a:extLst>
                <a:ext uri="{FF2B5EF4-FFF2-40B4-BE49-F238E27FC236}">
                  <a16:creationId xmlns:a16="http://schemas.microsoft.com/office/drawing/2014/main" id="{D9400E47-7AD9-4DC1-B3F7-3A26FA342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000" y="5566621"/>
              <a:ext cx="9991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Time, months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Rectangle 188">
              <a:extLst>
                <a:ext uri="{FF2B5EF4-FFF2-40B4-BE49-F238E27FC236}">
                  <a16:creationId xmlns:a16="http://schemas.microsoft.com/office/drawing/2014/main" id="{B4DDA842-76D5-46EF-AC99-D8E9B7A3AA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79543" y="3740389"/>
              <a:ext cx="5225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PFS, 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Rectangle 196">
              <a:extLst>
                <a:ext uri="{FF2B5EF4-FFF2-40B4-BE49-F238E27FC236}">
                  <a16:creationId xmlns:a16="http://schemas.microsoft.com/office/drawing/2014/main" id="{F36C3B3D-CA21-45BB-90C6-DA9818D7B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970" y="5659141"/>
              <a:ext cx="5321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No. at Risk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Rectangle 238">
              <a:extLst>
                <a:ext uri="{FF2B5EF4-FFF2-40B4-BE49-F238E27FC236}">
                  <a16:creationId xmlns:a16="http://schemas.microsoft.com/office/drawing/2014/main" id="{4410CCFB-E071-4740-A189-40C1FE718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913" y="4297029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Rectangle 239">
              <a:extLst>
                <a:ext uri="{FF2B5EF4-FFF2-40B4-BE49-F238E27FC236}">
                  <a16:creationId xmlns:a16="http://schemas.microsoft.com/office/drawing/2014/main" id="{D336A959-8DBA-48A6-96D1-959C02E3B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007" y="4958537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20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Rectangle 242">
              <a:extLst>
                <a:ext uri="{FF2B5EF4-FFF2-40B4-BE49-F238E27FC236}">
                  <a16:creationId xmlns:a16="http://schemas.microsoft.com/office/drawing/2014/main" id="{A4C0040C-DE7E-471A-A3A9-584A3470A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043" y="4498018"/>
              <a:ext cx="3236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Rectangle 243">
              <a:extLst>
                <a:ext uri="{FF2B5EF4-FFF2-40B4-BE49-F238E27FC236}">
                  <a16:creationId xmlns:a16="http://schemas.microsoft.com/office/drawing/2014/main" id="{868506B7-CB30-42C6-B24D-C048C1767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043" y="5037382"/>
              <a:ext cx="2947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20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A65E8B13-DD1C-4947-871E-AC0151E3670B}"/>
                </a:ext>
              </a:extLst>
            </p:cNvPr>
            <p:cNvGrpSpPr/>
            <p:nvPr/>
          </p:nvGrpSpPr>
          <p:grpSpPr>
            <a:xfrm>
              <a:off x="441413" y="5808365"/>
              <a:ext cx="5214127" cy="264399"/>
              <a:chOff x="441413" y="5808365"/>
              <a:chExt cx="5214127" cy="264399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5D0C24AB-E809-4318-AEFD-341D1D838990}"/>
                  </a:ext>
                </a:extLst>
              </p:cNvPr>
              <p:cNvGrpSpPr/>
              <p:nvPr/>
            </p:nvGrpSpPr>
            <p:grpSpPr>
              <a:xfrm>
                <a:off x="441413" y="5808365"/>
                <a:ext cx="5210952" cy="123111"/>
                <a:chOff x="441413" y="5808365"/>
                <a:chExt cx="5210952" cy="123111"/>
              </a:xfrm>
            </p:grpSpPr>
            <p:sp>
              <p:nvSpPr>
                <p:cNvPr id="224" name="Rectangle 197">
                  <a:extLst>
                    <a:ext uri="{FF2B5EF4-FFF2-40B4-BE49-F238E27FC236}">
                      <a16:creationId xmlns:a16="http://schemas.microsoft.com/office/drawing/2014/main" id="{16DD988F-79CF-4EAE-97A6-145924758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2858" y="5808365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350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Rectangle 198">
                  <a:extLst>
                    <a:ext uri="{FF2B5EF4-FFF2-40B4-BE49-F238E27FC236}">
                      <a16:creationId xmlns:a16="http://schemas.microsoft.com/office/drawing/2014/main" id="{C156AD67-358A-49BE-B95D-8C2969D16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520" y="5808365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296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Rectangle 199">
                  <a:extLst>
                    <a:ext uri="{FF2B5EF4-FFF2-40B4-BE49-F238E27FC236}">
                      <a16:creationId xmlns:a16="http://schemas.microsoft.com/office/drawing/2014/main" id="{3C131615-CD28-47ED-90F0-064C7ACB5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5933" y="5808365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234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Rectangle 200">
                  <a:extLst>
                    <a:ext uri="{FF2B5EF4-FFF2-40B4-BE49-F238E27FC236}">
                      <a16:creationId xmlns:a16="http://schemas.microsoft.com/office/drawing/2014/main" id="{73F389CA-2299-42D9-8C95-E14E63EED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3108" y="5808365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173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Rectangle 201">
                  <a:extLst>
                    <a:ext uri="{FF2B5EF4-FFF2-40B4-BE49-F238E27FC236}">
                      <a16:creationId xmlns:a16="http://schemas.microsoft.com/office/drawing/2014/main" id="{F6856791-3EE8-4032-9603-71EDBC4A6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0758" y="5808365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139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Rectangle 202">
                  <a:extLst>
                    <a:ext uri="{FF2B5EF4-FFF2-40B4-BE49-F238E27FC236}">
                      <a16:creationId xmlns:a16="http://schemas.microsoft.com/office/drawing/2014/main" id="{0235B5CA-9F6A-46E6-87CE-2155F85BA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645" y="5808365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102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Rectangle 203">
                  <a:extLst>
                    <a:ext uri="{FF2B5EF4-FFF2-40B4-BE49-F238E27FC236}">
                      <a16:creationId xmlns:a16="http://schemas.microsoft.com/office/drawing/2014/main" id="{1B1E8BB9-3A11-44AA-A2F9-C8A77A691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883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84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Rectangle 204">
                  <a:extLst>
                    <a:ext uri="{FF2B5EF4-FFF2-40B4-BE49-F238E27FC236}">
                      <a16:creationId xmlns:a16="http://schemas.microsoft.com/office/drawing/2014/main" id="{51EA1AB0-403D-429D-B6CB-0D69ACFF2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3233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67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Rectangle 206">
                  <a:extLst>
                    <a:ext uri="{FF2B5EF4-FFF2-40B4-BE49-F238E27FC236}">
                      <a16:creationId xmlns:a16="http://schemas.microsoft.com/office/drawing/2014/main" id="{88E76B61-2911-4013-8AE2-E7496EE40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6120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59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Rectangle 207">
                  <a:extLst>
                    <a:ext uri="{FF2B5EF4-FFF2-40B4-BE49-F238E27FC236}">
                      <a16:creationId xmlns:a16="http://schemas.microsoft.com/office/drawing/2014/main" id="{6C67DAB3-1243-4C0B-9042-21261A0EB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0120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53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Rectangle 208">
                  <a:extLst>
                    <a:ext uri="{FF2B5EF4-FFF2-40B4-BE49-F238E27FC236}">
                      <a16:creationId xmlns:a16="http://schemas.microsoft.com/office/drawing/2014/main" id="{FF945A71-D94B-4068-94A5-5E326B8A2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9457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20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Rectangle 209">
                  <a:extLst>
                    <a:ext uri="{FF2B5EF4-FFF2-40B4-BE49-F238E27FC236}">
                      <a16:creationId xmlns:a16="http://schemas.microsoft.com/office/drawing/2014/main" id="{465E242C-F1C1-4011-8B4A-864F72BDD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2982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14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Rectangle 210">
                  <a:extLst>
                    <a:ext uri="{FF2B5EF4-FFF2-40B4-BE49-F238E27FC236}">
                      <a16:creationId xmlns:a16="http://schemas.microsoft.com/office/drawing/2014/main" id="{5D53ED93-CDBE-426E-81B8-91762B861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1107" y="5808365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Rectangle 211">
                  <a:extLst>
                    <a:ext uri="{FF2B5EF4-FFF2-40B4-BE49-F238E27FC236}">
                      <a16:creationId xmlns:a16="http://schemas.microsoft.com/office/drawing/2014/main" id="{A7248991-B498-45FC-B265-F57E76138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9870" y="5808365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Rectangle 212">
                  <a:extLst>
                    <a:ext uri="{FF2B5EF4-FFF2-40B4-BE49-F238E27FC236}">
                      <a16:creationId xmlns:a16="http://schemas.microsoft.com/office/drawing/2014/main" id="{0E7827F0-9C7D-46E0-94DF-9769162CC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4657" y="5808365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Rectangle 244">
                  <a:extLst>
                    <a:ext uri="{FF2B5EF4-FFF2-40B4-BE49-F238E27FC236}">
                      <a16:creationId xmlns:a16="http://schemas.microsoft.com/office/drawing/2014/main" id="{79B59F30-1C9E-4EE0-B437-1A1E96DA2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9995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41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Rectangle 246">
                  <a:extLst>
                    <a:ext uri="{FF2B5EF4-FFF2-40B4-BE49-F238E27FC236}">
                      <a16:creationId xmlns:a16="http://schemas.microsoft.com/office/drawing/2014/main" id="{5A3151AC-0D37-4D02-AACD-5529AD4FE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3995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31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Rectangle 248">
                  <a:extLst>
                    <a:ext uri="{FF2B5EF4-FFF2-40B4-BE49-F238E27FC236}">
                      <a16:creationId xmlns:a16="http://schemas.microsoft.com/office/drawing/2014/main" id="{BC34943D-E7BB-46E0-8D55-90F691EE5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6407" y="5808365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24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Rectangle 250">
                  <a:extLst>
                    <a:ext uri="{FF2B5EF4-FFF2-40B4-BE49-F238E27FC236}">
                      <a16:creationId xmlns:a16="http://schemas.microsoft.com/office/drawing/2014/main" id="{580D342D-6D9F-4F14-94F7-5BDF0B200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413" y="5808365"/>
                  <a:ext cx="859211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Pembrolizumab gp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72CEFB90-B9EA-40CB-96DB-CC108D3CE7B4}"/>
                  </a:ext>
                </a:extLst>
              </p:cNvPr>
              <p:cNvGrpSpPr/>
              <p:nvPr/>
            </p:nvGrpSpPr>
            <p:grpSpPr>
              <a:xfrm>
                <a:off x="782854" y="5949653"/>
                <a:ext cx="4872686" cy="123111"/>
                <a:chOff x="782854" y="5949653"/>
                <a:chExt cx="4872686" cy="123111"/>
              </a:xfrm>
            </p:grpSpPr>
            <p:sp>
              <p:nvSpPr>
                <p:cNvPr id="205" name="Rectangle 213">
                  <a:extLst>
                    <a:ext uri="{FF2B5EF4-FFF2-40B4-BE49-F238E27FC236}">
                      <a16:creationId xmlns:a16="http://schemas.microsoft.com/office/drawing/2014/main" id="{E080430B-CC8B-4BC6-A64B-9A0398917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9207" y="5949653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348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Rectangle 214">
                  <a:extLst>
                    <a:ext uri="{FF2B5EF4-FFF2-40B4-BE49-F238E27FC236}">
                      <a16:creationId xmlns:a16="http://schemas.microsoft.com/office/drawing/2014/main" id="{8FD56A2D-7D5A-471B-A341-8AEBB3E29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3520" y="5949653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274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Rectangle 215">
                  <a:extLst>
                    <a:ext uri="{FF2B5EF4-FFF2-40B4-BE49-F238E27FC236}">
                      <a16:creationId xmlns:a16="http://schemas.microsoft.com/office/drawing/2014/main" id="{6D94E564-32EB-4F4A-BDD4-CDF0DA9E3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5932" y="5949653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184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Rectangle 216">
                  <a:extLst>
                    <a:ext uri="{FF2B5EF4-FFF2-40B4-BE49-F238E27FC236}">
                      <a16:creationId xmlns:a16="http://schemas.microsoft.com/office/drawing/2014/main" id="{C0E0D7E1-455A-4499-A666-559C5BDEC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695" y="5949653"/>
                  <a:ext cx="173124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121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Rectangle 217">
                  <a:extLst>
                    <a:ext uri="{FF2B5EF4-FFF2-40B4-BE49-F238E27FC236}">
                      <a16:creationId xmlns:a16="http://schemas.microsoft.com/office/drawing/2014/main" id="{B939093A-7E7A-4B9E-82A6-CE2AFC5E28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395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93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Rectangle 218">
                  <a:extLst>
                    <a:ext uri="{FF2B5EF4-FFF2-40B4-BE49-F238E27FC236}">
                      <a16:creationId xmlns:a16="http://schemas.microsoft.com/office/drawing/2014/main" id="{B2E195E7-868E-4C15-8756-81196BCB88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7457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71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Rectangle 219">
                  <a:extLst>
                    <a:ext uri="{FF2B5EF4-FFF2-40B4-BE49-F238E27FC236}">
                      <a16:creationId xmlns:a16="http://schemas.microsoft.com/office/drawing/2014/main" id="{B6E52CBD-64F6-494A-8F68-4E7A2C083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6057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55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Rectangle 220">
                  <a:extLst>
                    <a:ext uri="{FF2B5EF4-FFF2-40B4-BE49-F238E27FC236}">
                      <a16:creationId xmlns:a16="http://schemas.microsoft.com/office/drawing/2014/main" id="{E9D6E3CB-3027-4052-B720-E70913EF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3232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43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Rectangle 221">
                  <a:extLst>
                    <a:ext uri="{FF2B5EF4-FFF2-40B4-BE49-F238E27FC236}">
                      <a16:creationId xmlns:a16="http://schemas.microsoft.com/office/drawing/2014/main" id="{CC424BA7-DBB2-49A1-BCCA-27F4B4105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6120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34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Rectangle 222">
                  <a:extLst>
                    <a:ext uri="{FF2B5EF4-FFF2-40B4-BE49-F238E27FC236}">
                      <a16:creationId xmlns:a16="http://schemas.microsoft.com/office/drawing/2014/main" id="{765F2ED1-99EB-494E-81F1-E171C4592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3295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25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Rectangle 223">
                  <a:extLst>
                    <a:ext uri="{FF2B5EF4-FFF2-40B4-BE49-F238E27FC236}">
                      <a16:creationId xmlns:a16="http://schemas.microsoft.com/office/drawing/2014/main" id="{927B8F35-3551-4158-B8B4-750A5C730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9457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11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Rectangle 224">
                  <a:extLst>
                    <a:ext uri="{FF2B5EF4-FFF2-40B4-BE49-F238E27FC236}">
                      <a16:creationId xmlns:a16="http://schemas.microsoft.com/office/drawing/2014/main" id="{4F91A61F-7692-485E-990B-69A343C8E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5207" y="5949653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Rectangle 225">
                  <a:extLst>
                    <a:ext uri="{FF2B5EF4-FFF2-40B4-BE49-F238E27FC236}">
                      <a16:creationId xmlns:a16="http://schemas.microsoft.com/office/drawing/2014/main" id="{CAE17551-41DE-40CB-A68E-A1C29A61B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2695" y="5949653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Rectangle 226">
                  <a:extLst>
                    <a:ext uri="{FF2B5EF4-FFF2-40B4-BE49-F238E27FC236}">
                      <a16:creationId xmlns:a16="http://schemas.microsoft.com/office/drawing/2014/main" id="{023E8733-9080-4D61-9097-DEBB1EF17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3045" y="5949653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Rectangle 227">
                  <a:extLst>
                    <a:ext uri="{FF2B5EF4-FFF2-40B4-BE49-F238E27FC236}">
                      <a16:creationId xmlns:a16="http://schemas.microsoft.com/office/drawing/2014/main" id="{CCC2CCF1-C68B-4048-A2FE-187737565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7832" y="5949653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Rectangle 245">
                  <a:extLst>
                    <a:ext uri="{FF2B5EF4-FFF2-40B4-BE49-F238E27FC236}">
                      <a16:creationId xmlns:a16="http://schemas.microsoft.com/office/drawing/2014/main" id="{7BE58267-0A4F-4B0E-A275-733D7DD250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5232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23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Rectangle 247">
                  <a:extLst>
                    <a:ext uri="{FF2B5EF4-FFF2-40B4-BE49-F238E27FC236}">
                      <a16:creationId xmlns:a16="http://schemas.microsoft.com/office/drawing/2014/main" id="{78E35F55-5931-49CB-9D98-B5AC0EB3C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7170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21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Rectangle 249">
                  <a:extLst>
                    <a:ext uri="{FF2B5EF4-FFF2-40B4-BE49-F238E27FC236}">
                      <a16:creationId xmlns:a16="http://schemas.microsoft.com/office/drawing/2014/main" id="{FB5F1DCE-F1DE-4DB9-9DCE-9191385C4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9582" y="5949653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17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Rectangle 251">
                  <a:extLst>
                    <a:ext uri="{FF2B5EF4-FFF2-40B4-BE49-F238E27FC236}">
                      <a16:creationId xmlns:a16="http://schemas.microsoft.com/office/drawing/2014/main" id="{3ADED44B-3F38-4211-A861-F0EE03472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854" y="5949653"/>
                  <a:ext cx="51777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Placebo gp</a:t>
                  </a: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1" name="Freeform 240">
              <a:extLst>
                <a:ext uri="{FF2B5EF4-FFF2-40B4-BE49-F238E27FC236}">
                  <a16:creationId xmlns:a16="http://schemas.microsoft.com/office/drawing/2014/main" id="{75A3ECD9-2FDA-4A7E-8698-A3D7AC48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0628" y="4625812"/>
              <a:ext cx="7938" cy="640080"/>
            </a:xfrm>
            <a:custGeom>
              <a:avLst/>
              <a:gdLst>
                <a:gd name="T0" fmla="*/ 0 w 48"/>
                <a:gd name="T1" fmla="*/ 0 h 9960"/>
                <a:gd name="T2" fmla="*/ 0 w 48"/>
                <a:gd name="T3" fmla="*/ 336 h 9960"/>
                <a:gd name="T4" fmla="*/ 48 w 48"/>
                <a:gd name="T5" fmla="*/ 576 h 9960"/>
                <a:gd name="T6" fmla="*/ 48 w 48"/>
                <a:gd name="T7" fmla="*/ 480 h 9960"/>
                <a:gd name="T8" fmla="*/ 0 w 48"/>
                <a:gd name="T9" fmla="*/ 720 h 9960"/>
                <a:gd name="T10" fmla="*/ 24 w 48"/>
                <a:gd name="T11" fmla="*/ 1080 h 9960"/>
                <a:gd name="T12" fmla="*/ 48 w 48"/>
                <a:gd name="T13" fmla="*/ 1200 h 9960"/>
                <a:gd name="T14" fmla="*/ 24 w 48"/>
                <a:gd name="T15" fmla="*/ 1176 h 9960"/>
                <a:gd name="T16" fmla="*/ 0 w 48"/>
                <a:gd name="T17" fmla="*/ 1536 h 9960"/>
                <a:gd name="T18" fmla="*/ 48 w 48"/>
                <a:gd name="T19" fmla="*/ 1776 h 9960"/>
                <a:gd name="T20" fmla="*/ 48 w 48"/>
                <a:gd name="T21" fmla="*/ 1680 h 9960"/>
                <a:gd name="T22" fmla="*/ 0 w 48"/>
                <a:gd name="T23" fmla="*/ 1920 h 9960"/>
                <a:gd name="T24" fmla="*/ 24 w 48"/>
                <a:gd name="T25" fmla="*/ 2280 h 9960"/>
                <a:gd name="T26" fmla="*/ 48 w 48"/>
                <a:gd name="T27" fmla="*/ 2400 h 9960"/>
                <a:gd name="T28" fmla="*/ 24 w 48"/>
                <a:gd name="T29" fmla="*/ 2376 h 9960"/>
                <a:gd name="T30" fmla="*/ 0 w 48"/>
                <a:gd name="T31" fmla="*/ 2736 h 9960"/>
                <a:gd name="T32" fmla="*/ 48 w 48"/>
                <a:gd name="T33" fmla="*/ 2976 h 9960"/>
                <a:gd name="T34" fmla="*/ 48 w 48"/>
                <a:gd name="T35" fmla="*/ 2880 h 9960"/>
                <a:gd name="T36" fmla="*/ 0 w 48"/>
                <a:gd name="T37" fmla="*/ 3120 h 9960"/>
                <a:gd name="T38" fmla="*/ 24 w 48"/>
                <a:gd name="T39" fmla="*/ 3480 h 9960"/>
                <a:gd name="T40" fmla="*/ 48 w 48"/>
                <a:gd name="T41" fmla="*/ 3600 h 9960"/>
                <a:gd name="T42" fmla="*/ 24 w 48"/>
                <a:gd name="T43" fmla="*/ 3576 h 9960"/>
                <a:gd name="T44" fmla="*/ 0 w 48"/>
                <a:gd name="T45" fmla="*/ 3936 h 9960"/>
                <a:gd name="T46" fmla="*/ 48 w 48"/>
                <a:gd name="T47" fmla="*/ 4176 h 9960"/>
                <a:gd name="T48" fmla="*/ 48 w 48"/>
                <a:gd name="T49" fmla="*/ 4080 h 9960"/>
                <a:gd name="T50" fmla="*/ 0 w 48"/>
                <a:gd name="T51" fmla="*/ 4320 h 9960"/>
                <a:gd name="T52" fmla="*/ 24 w 48"/>
                <a:gd name="T53" fmla="*/ 4680 h 9960"/>
                <a:gd name="T54" fmla="*/ 48 w 48"/>
                <a:gd name="T55" fmla="*/ 4800 h 9960"/>
                <a:gd name="T56" fmla="*/ 24 w 48"/>
                <a:gd name="T57" fmla="*/ 4776 h 9960"/>
                <a:gd name="T58" fmla="*/ 0 w 48"/>
                <a:gd name="T59" fmla="*/ 5136 h 9960"/>
                <a:gd name="T60" fmla="*/ 48 w 48"/>
                <a:gd name="T61" fmla="*/ 5376 h 9960"/>
                <a:gd name="T62" fmla="*/ 48 w 48"/>
                <a:gd name="T63" fmla="*/ 5280 h 9960"/>
                <a:gd name="T64" fmla="*/ 0 w 48"/>
                <a:gd name="T65" fmla="*/ 5520 h 9960"/>
                <a:gd name="T66" fmla="*/ 24 w 48"/>
                <a:gd name="T67" fmla="*/ 5880 h 9960"/>
                <a:gd name="T68" fmla="*/ 48 w 48"/>
                <a:gd name="T69" fmla="*/ 6000 h 9960"/>
                <a:gd name="T70" fmla="*/ 24 w 48"/>
                <a:gd name="T71" fmla="*/ 5976 h 9960"/>
                <a:gd name="T72" fmla="*/ 0 w 48"/>
                <a:gd name="T73" fmla="*/ 6336 h 9960"/>
                <a:gd name="T74" fmla="*/ 48 w 48"/>
                <a:gd name="T75" fmla="*/ 6576 h 9960"/>
                <a:gd name="T76" fmla="*/ 48 w 48"/>
                <a:gd name="T77" fmla="*/ 6480 h 9960"/>
                <a:gd name="T78" fmla="*/ 0 w 48"/>
                <a:gd name="T79" fmla="*/ 6720 h 9960"/>
                <a:gd name="T80" fmla="*/ 24 w 48"/>
                <a:gd name="T81" fmla="*/ 7080 h 9960"/>
                <a:gd name="T82" fmla="*/ 48 w 48"/>
                <a:gd name="T83" fmla="*/ 7200 h 9960"/>
                <a:gd name="T84" fmla="*/ 24 w 48"/>
                <a:gd name="T85" fmla="*/ 7176 h 9960"/>
                <a:gd name="T86" fmla="*/ 0 w 48"/>
                <a:gd name="T87" fmla="*/ 7536 h 9960"/>
                <a:gd name="T88" fmla="*/ 48 w 48"/>
                <a:gd name="T89" fmla="*/ 7776 h 9960"/>
                <a:gd name="T90" fmla="*/ 48 w 48"/>
                <a:gd name="T91" fmla="*/ 7680 h 9960"/>
                <a:gd name="T92" fmla="*/ 0 w 48"/>
                <a:gd name="T93" fmla="*/ 7920 h 9960"/>
                <a:gd name="T94" fmla="*/ 24 w 48"/>
                <a:gd name="T95" fmla="*/ 8280 h 9960"/>
                <a:gd name="T96" fmla="*/ 48 w 48"/>
                <a:gd name="T97" fmla="*/ 8400 h 9960"/>
                <a:gd name="T98" fmla="*/ 24 w 48"/>
                <a:gd name="T99" fmla="*/ 8376 h 9960"/>
                <a:gd name="T100" fmla="*/ 0 w 48"/>
                <a:gd name="T101" fmla="*/ 8736 h 9960"/>
                <a:gd name="T102" fmla="*/ 48 w 48"/>
                <a:gd name="T103" fmla="*/ 8976 h 9960"/>
                <a:gd name="T104" fmla="*/ 48 w 48"/>
                <a:gd name="T105" fmla="*/ 8880 h 9960"/>
                <a:gd name="T106" fmla="*/ 0 w 48"/>
                <a:gd name="T107" fmla="*/ 9120 h 9960"/>
                <a:gd name="T108" fmla="*/ 24 w 48"/>
                <a:gd name="T109" fmla="*/ 9480 h 9960"/>
                <a:gd name="T110" fmla="*/ 48 w 48"/>
                <a:gd name="T111" fmla="*/ 9600 h 9960"/>
                <a:gd name="T112" fmla="*/ 24 w 48"/>
                <a:gd name="T113" fmla="*/ 9576 h 9960"/>
                <a:gd name="T114" fmla="*/ 0 w 48"/>
                <a:gd name="T115" fmla="*/ 9936 h 9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9960">
                  <a:moveTo>
                    <a:pt x="48" y="0"/>
                  </a:moveTo>
                  <a:lnTo>
                    <a:pt x="48" y="96"/>
                  </a:lnTo>
                  <a:cubicBezTo>
                    <a:pt x="48" y="110"/>
                    <a:pt x="38" y="120"/>
                    <a:pt x="24" y="120"/>
                  </a:cubicBezTo>
                  <a:cubicBezTo>
                    <a:pt x="11" y="120"/>
                    <a:pt x="0" y="110"/>
                    <a:pt x="0" y="96"/>
                  </a:cubicBez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48" y="240"/>
                  </a:moveTo>
                  <a:lnTo>
                    <a:pt x="48" y="336"/>
                  </a:lnTo>
                  <a:cubicBezTo>
                    <a:pt x="48" y="350"/>
                    <a:pt x="38" y="360"/>
                    <a:pt x="24" y="360"/>
                  </a:cubicBezTo>
                  <a:cubicBezTo>
                    <a:pt x="11" y="360"/>
                    <a:pt x="0" y="350"/>
                    <a:pt x="0" y="336"/>
                  </a:cubicBezTo>
                  <a:lnTo>
                    <a:pt x="0" y="240"/>
                  </a:lnTo>
                  <a:cubicBezTo>
                    <a:pt x="0" y="227"/>
                    <a:pt x="11" y="216"/>
                    <a:pt x="24" y="216"/>
                  </a:cubicBezTo>
                  <a:cubicBezTo>
                    <a:pt x="38" y="216"/>
                    <a:pt x="48" y="227"/>
                    <a:pt x="48" y="240"/>
                  </a:cubicBezTo>
                  <a:close/>
                  <a:moveTo>
                    <a:pt x="48" y="480"/>
                  </a:moveTo>
                  <a:lnTo>
                    <a:pt x="48" y="576"/>
                  </a:lnTo>
                  <a:cubicBezTo>
                    <a:pt x="48" y="590"/>
                    <a:pt x="38" y="600"/>
                    <a:pt x="24" y="600"/>
                  </a:cubicBezTo>
                  <a:cubicBezTo>
                    <a:pt x="11" y="600"/>
                    <a:pt x="0" y="590"/>
                    <a:pt x="0" y="576"/>
                  </a:cubicBezTo>
                  <a:lnTo>
                    <a:pt x="0" y="480"/>
                  </a:lnTo>
                  <a:cubicBezTo>
                    <a:pt x="0" y="467"/>
                    <a:pt x="11" y="456"/>
                    <a:pt x="24" y="456"/>
                  </a:cubicBezTo>
                  <a:cubicBezTo>
                    <a:pt x="38" y="456"/>
                    <a:pt x="48" y="467"/>
                    <a:pt x="48" y="480"/>
                  </a:cubicBezTo>
                  <a:close/>
                  <a:moveTo>
                    <a:pt x="48" y="720"/>
                  </a:moveTo>
                  <a:lnTo>
                    <a:pt x="48" y="816"/>
                  </a:lnTo>
                  <a:cubicBezTo>
                    <a:pt x="48" y="830"/>
                    <a:pt x="38" y="840"/>
                    <a:pt x="24" y="840"/>
                  </a:cubicBezTo>
                  <a:cubicBezTo>
                    <a:pt x="11" y="840"/>
                    <a:pt x="0" y="830"/>
                    <a:pt x="0" y="816"/>
                  </a:cubicBezTo>
                  <a:lnTo>
                    <a:pt x="0" y="720"/>
                  </a:lnTo>
                  <a:cubicBezTo>
                    <a:pt x="0" y="707"/>
                    <a:pt x="11" y="696"/>
                    <a:pt x="24" y="696"/>
                  </a:cubicBezTo>
                  <a:cubicBezTo>
                    <a:pt x="38" y="696"/>
                    <a:pt x="48" y="707"/>
                    <a:pt x="48" y="720"/>
                  </a:cubicBezTo>
                  <a:close/>
                  <a:moveTo>
                    <a:pt x="48" y="960"/>
                  </a:moveTo>
                  <a:lnTo>
                    <a:pt x="48" y="1056"/>
                  </a:lnTo>
                  <a:cubicBezTo>
                    <a:pt x="48" y="1070"/>
                    <a:pt x="38" y="1080"/>
                    <a:pt x="24" y="1080"/>
                  </a:cubicBezTo>
                  <a:cubicBezTo>
                    <a:pt x="11" y="1080"/>
                    <a:pt x="0" y="1070"/>
                    <a:pt x="0" y="1056"/>
                  </a:cubicBezTo>
                  <a:lnTo>
                    <a:pt x="0" y="960"/>
                  </a:lnTo>
                  <a:cubicBezTo>
                    <a:pt x="0" y="947"/>
                    <a:pt x="11" y="936"/>
                    <a:pt x="24" y="936"/>
                  </a:cubicBezTo>
                  <a:cubicBezTo>
                    <a:pt x="38" y="936"/>
                    <a:pt x="48" y="947"/>
                    <a:pt x="48" y="960"/>
                  </a:cubicBezTo>
                  <a:close/>
                  <a:moveTo>
                    <a:pt x="48" y="1200"/>
                  </a:moveTo>
                  <a:lnTo>
                    <a:pt x="48" y="1296"/>
                  </a:lnTo>
                  <a:cubicBezTo>
                    <a:pt x="48" y="1310"/>
                    <a:pt x="38" y="1320"/>
                    <a:pt x="24" y="1320"/>
                  </a:cubicBezTo>
                  <a:cubicBezTo>
                    <a:pt x="11" y="1320"/>
                    <a:pt x="0" y="1310"/>
                    <a:pt x="0" y="1296"/>
                  </a:cubicBezTo>
                  <a:lnTo>
                    <a:pt x="0" y="1200"/>
                  </a:lnTo>
                  <a:cubicBezTo>
                    <a:pt x="0" y="1187"/>
                    <a:pt x="11" y="1176"/>
                    <a:pt x="24" y="1176"/>
                  </a:cubicBezTo>
                  <a:cubicBezTo>
                    <a:pt x="38" y="1176"/>
                    <a:pt x="48" y="1187"/>
                    <a:pt x="48" y="1200"/>
                  </a:cubicBezTo>
                  <a:close/>
                  <a:moveTo>
                    <a:pt x="48" y="1440"/>
                  </a:moveTo>
                  <a:lnTo>
                    <a:pt x="48" y="1536"/>
                  </a:lnTo>
                  <a:cubicBezTo>
                    <a:pt x="48" y="1550"/>
                    <a:pt x="38" y="1560"/>
                    <a:pt x="24" y="1560"/>
                  </a:cubicBezTo>
                  <a:cubicBezTo>
                    <a:pt x="11" y="1560"/>
                    <a:pt x="0" y="1550"/>
                    <a:pt x="0" y="1536"/>
                  </a:cubicBezTo>
                  <a:lnTo>
                    <a:pt x="0" y="1440"/>
                  </a:lnTo>
                  <a:cubicBezTo>
                    <a:pt x="0" y="1427"/>
                    <a:pt x="11" y="1416"/>
                    <a:pt x="24" y="1416"/>
                  </a:cubicBezTo>
                  <a:cubicBezTo>
                    <a:pt x="38" y="1416"/>
                    <a:pt x="48" y="1427"/>
                    <a:pt x="48" y="1440"/>
                  </a:cubicBezTo>
                  <a:close/>
                  <a:moveTo>
                    <a:pt x="48" y="1680"/>
                  </a:moveTo>
                  <a:lnTo>
                    <a:pt x="48" y="1776"/>
                  </a:lnTo>
                  <a:cubicBezTo>
                    <a:pt x="48" y="1790"/>
                    <a:pt x="38" y="1800"/>
                    <a:pt x="24" y="1800"/>
                  </a:cubicBezTo>
                  <a:cubicBezTo>
                    <a:pt x="11" y="1800"/>
                    <a:pt x="0" y="1790"/>
                    <a:pt x="0" y="1776"/>
                  </a:cubicBezTo>
                  <a:lnTo>
                    <a:pt x="0" y="1680"/>
                  </a:lnTo>
                  <a:cubicBezTo>
                    <a:pt x="0" y="1667"/>
                    <a:pt x="11" y="1656"/>
                    <a:pt x="24" y="1656"/>
                  </a:cubicBezTo>
                  <a:cubicBezTo>
                    <a:pt x="38" y="1656"/>
                    <a:pt x="48" y="1667"/>
                    <a:pt x="48" y="1680"/>
                  </a:cubicBezTo>
                  <a:close/>
                  <a:moveTo>
                    <a:pt x="48" y="1920"/>
                  </a:moveTo>
                  <a:lnTo>
                    <a:pt x="48" y="2016"/>
                  </a:lnTo>
                  <a:cubicBezTo>
                    <a:pt x="48" y="2030"/>
                    <a:pt x="38" y="2040"/>
                    <a:pt x="24" y="2040"/>
                  </a:cubicBezTo>
                  <a:cubicBezTo>
                    <a:pt x="11" y="2040"/>
                    <a:pt x="0" y="2030"/>
                    <a:pt x="0" y="2016"/>
                  </a:cubicBezTo>
                  <a:lnTo>
                    <a:pt x="0" y="1920"/>
                  </a:lnTo>
                  <a:cubicBezTo>
                    <a:pt x="0" y="1907"/>
                    <a:pt x="11" y="1896"/>
                    <a:pt x="24" y="1896"/>
                  </a:cubicBezTo>
                  <a:cubicBezTo>
                    <a:pt x="38" y="1896"/>
                    <a:pt x="48" y="1907"/>
                    <a:pt x="48" y="1920"/>
                  </a:cubicBezTo>
                  <a:close/>
                  <a:moveTo>
                    <a:pt x="48" y="2160"/>
                  </a:moveTo>
                  <a:lnTo>
                    <a:pt x="48" y="2256"/>
                  </a:lnTo>
                  <a:cubicBezTo>
                    <a:pt x="48" y="2270"/>
                    <a:pt x="38" y="2280"/>
                    <a:pt x="24" y="2280"/>
                  </a:cubicBezTo>
                  <a:cubicBezTo>
                    <a:pt x="11" y="2280"/>
                    <a:pt x="0" y="2270"/>
                    <a:pt x="0" y="2256"/>
                  </a:cubicBezTo>
                  <a:lnTo>
                    <a:pt x="0" y="2160"/>
                  </a:lnTo>
                  <a:cubicBezTo>
                    <a:pt x="0" y="2147"/>
                    <a:pt x="11" y="2136"/>
                    <a:pt x="24" y="2136"/>
                  </a:cubicBezTo>
                  <a:cubicBezTo>
                    <a:pt x="38" y="2136"/>
                    <a:pt x="48" y="2147"/>
                    <a:pt x="48" y="2160"/>
                  </a:cubicBezTo>
                  <a:close/>
                  <a:moveTo>
                    <a:pt x="48" y="2400"/>
                  </a:moveTo>
                  <a:lnTo>
                    <a:pt x="48" y="2496"/>
                  </a:lnTo>
                  <a:cubicBezTo>
                    <a:pt x="48" y="2510"/>
                    <a:pt x="38" y="2520"/>
                    <a:pt x="24" y="2520"/>
                  </a:cubicBezTo>
                  <a:cubicBezTo>
                    <a:pt x="11" y="2520"/>
                    <a:pt x="0" y="2510"/>
                    <a:pt x="0" y="2496"/>
                  </a:cubicBezTo>
                  <a:lnTo>
                    <a:pt x="0" y="2400"/>
                  </a:lnTo>
                  <a:cubicBezTo>
                    <a:pt x="0" y="2387"/>
                    <a:pt x="11" y="2376"/>
                    <a:pt x="24" y="2376"/>
                  </a:cubicBezTo>
                  <a:cubicBezTo>
                    <a:pt x="38" y="2376"/>
                    <a:pt x="48" y="2387"/>
                    <a:pt x="48" y="2400"/>
                  </a:cubicBezTo>
                  <a:close/>
                  <a:moveTo>
                    <a:pt x="48" y="2640"/>
                  </a:moveTo>
                  <a:lnTo>
                    <a:pt x="48" y="2736"/>
                  </a:lnTo>
                  <a:cubicBezTo>
                    <a:pt x="48" y="2750"/>
                    <a:pt x="38" y="2760"/>
                    <a:pt x="24" y="2760"/>
                  </a:cubicBezTo>
                  <a:cubicBezTo>
                    <a:pt x="11" y="2760"/>
                    <a:pt x="0" y="2750"/>
                    <a:pt x="0" y="2736"/>
                  </a:cubicBezTo>
                  <a:lnTo>
                    <a:pt x="0" y="2640"/>
                  </a:lnTo>
                  <a:cubicBezTo>
                    <a:pt x="0" y="2627"/>
                    <a:pt x="11" y="2616"/>
                    <a:pt x="24" y="2616"/>
                  </a:cubicBezTo>
                  <a:cubicBezTo>
                    <a:pt x="38" y="2616"/>
                    <a:pt x="48" y="2627"/>
                    <a:pt x="48" y="2640"/>
                  </a:cubicBezTo>
                  <a:close/>
                  <a:moveTo>
                    <a:pt x="48" y="2880"/>
                  </a:moveTo>
                  <a:lnTo>
                    <a:pt x="48" y="2976"/>
                  </a:lnTo>
                  <a:cubicBezTo>
                    <a:pt x="48" y="2990"/>
                    <a:pt x="38" y="3000"/>
                    <a:pt x="24" y="3000"/>
                  </a:cubicBezTo>
                  <a:cubicBezTo>
                    <a:pt x="11" y="3000"/>
                    <a:pt x="0" y="2990"/>
                    <a:pt x="0" y="2976"/>
                  </a:cubicBezTo>
                  <a:lnTo>
                    <a:pt x="0" y="2880"/>
                  </a:lnTo>
                  <a:cubicBezTo>
                    <a:pt x="0" y="2867"/>
                    <a:pt x="11" y="2856"/>
                    <a:pt x="24" y="2856"/>
                  </a:cubicBezTo>
                  <a:cubicBezTo>
                    <a:pt x="38" y="2856"/>
                    <a:pt x="48" y="2867"/>
                    <a:pt x="48" y="2880"/>
                  </a:cubicBezTo>
                  <a:close/>
                  <a:moveTo>
                    <a:pt x="48" y="3120"/>
                  </a:moveTo>
                  <a:lnTo>
                    <a:pt x="48" y="3216"/>
                  </a:lnTo>
                  <a:cubicBezTo>
                    <a:pt x="48" y="3230"/>
                    <a:pt x="38" y="3240"/>
                    <a:pt x="24" y="3240"/>
                  </a:cubicBezTo>
                  <a:cubicBezTo>
                    <a:pt x="11" y="3240"/>
                    <a:pt x="0" y="3230"/>
                    <a:pt x="0" y="3216"/>
                  </a:cubicBezTo>
                  <a:lnTo>
                    <a:pt x="0" y="3120"/>
                  </a:lnTo>
                  <a:cubicBezTo>
                    <a:pt x="0" y="3107"/>
                    <a:pt x="11" y="3096"/>
                    <a:pt x="24" y="3096"/>
                  </a:cubicBezTo>
                  <a:cubicBezTo>
                    <a:pt x="38" y="3096"/>
                    <a:pt x="48" y="3107"/>
                    <a:pt x="48" y="3120"/>
                  </a:cubicBezTo>
                  <a:close/>
                  <a:moveTo>
                    <a:pt x="48" y="3360"/>
                  </a:moveTo>
                  <a:lnTo>
                    <a:pt x="48" y="3456"/>
                  </a:lnTo>
                  <a:cubicBezTo>
                    <a:pt x="48" y="3470"/>
                    <a:pt x="38" y="3480"/>
                    <a:pt x="24" y="3480"/>
                  </a:cubicBezTo>
                  <a:cubicBezTo>
                    <a:pt x="11" y="3480"/>
                    <a:pt x="0" y="3470"/>
                    <a:pt x="0" y="3456"/>
                  </a:cubicBezTo>
                  <a:lnTo>
                    <a:pt x="0" y="3360"/>
                  </a:lnTo>
                  <a:cubicBezTo>
                    <a:pt x="0" y="3347"/>
                    <a:pt x="11" y="3336"/>
                    <a:pt x="24" y="3336"/>
                  </a:cubicBezTo>
                  <a:cubicBezTo>
                    <a:pt x="38" y="3336"/>
                    <a:pt x="48" y="3347"/>
                    <a:pt x="48" y="3360"/>
                  </a:cubicBezTo>
                  <a:close/>
                  <a:moveTo>
                    <a:pt x="48" y="3600"/>
                  </a:moveTo>
                  <a:lnTo>
                    <a:pt x="48" y="3696"/>
                  </a:lnTo>
                  <a:cubicBezTo>
                    <a:pt x="48" y="3710"/>
                    <a:pt x="38" y="3720"/>
                    <a:pt x="24" y="3720"/>
                  </a:cubicBezTo>
                  <a:cubicBezTo>
                    <a:pt x="11" y="3720"/>
                    <a:pt x="0" y="3710"/>
                    <a:pt x="0" y="3696"/>
                  </a:cubicBezTo>
                  <a:lnTo>
                    <a:pt x="0" y="3600"/>
                  </a:lnTo>
                  <a:cubicBezTo>
                    <a:pt x="0" y="3587"/>
                    <a:pt x="11" y="3576"/>
                    <a:pt x="24" y="3576"/>
                  </a:cubicBezTo>
                  <a:cubicBezTo>
                    <a:pt x="38" y="3576"/>
                    <a:pt x="48" y="3587"/>
                    <a:pt x="48" y="3600"/>
                  </a:cubicBezTo>
                  <a:close/>
                  <a:moveTo>
                    <a:pt x="48" y="3840"/>
                  </a:moveTo>
                  <a:lnTo>
                    <a:pt x="48" y="3936"/>
                  </a:lnTo>
                  <a:cubicBezTo>
                    <a:pt x="48" y="3950"/>
                    <a:pt x="38" y="3960"/>
                    <a:pt x="24" y="3960"/>
                  </a:cubicBezTo>
                  <a:cubicBezTo>
                    <a:pt x="11" y="3960"/>
                    <a:pt x="0" y="3950"/>
                    <a:pt x="0" y="3936"/>
                  </a:cubicBezTo>
                  <a:lnTo>
                    <a:pt x="0" y="3840"/>
                  </a:lnTo>
                  <a:cubicBezTo>
                    <a:pt x="0" y="3827"/>
                    <a:pt x="11" y="3816"/>
                    <a:pt x="24" y="3816"/>
                  </a:cubicBezTo>
                  <a:cubicBezTo>
                    <a:pt x="38" y="3816"/>
                    <a:pt x="48" y="3827"/>
                    <a:pt x="48" y="3840"/>
                  </a:cubicBezTo>
                  <a:close/>
                  <a:moveTo>
                    <a:pt x="48" y="4080"/>
                  </a:moveTo>
                  <a:lnTo>
                    <a:pt x="48" y="4176"/>
                  </a:lnTo>
                  <a:cubicBezTo>
                    <a:pt x="48" y="4190"/>
                    <a:pt x="38" y="4200"/>
                    <a:pt x="24" y="4200"/>
                  </a:cubicBezTo>
                  <a:cubicBezTo>
                    <a:pt x="11" y="4200"/>
                    <a:pt x="0" y="4190"/>
                    <a:pt x="0" y="4176"/>
                  </a:cubicBezTo>
                  <a:lnTo>
                    <a:pt x="0" y="4080"/>
                  </a:lnTo>
                  <a:cubicBezTo>
                    <a:pt x="0" y="4067"/>
                    <a:pt x="11" y="4056"/>
                    <a:pt x="24" y="4056"/>
                  </a:cubicBezTo>
                  <a:cubicBezTo>
                    <a:pt x="38" y="4056"/>
                    <a:pt x="48" y="4067"/>
                    <a:pt x="48" y="4080"/>
                  </a:cubicBezTo>
                  <a:close/>
                  <a:moveTo>
                    <a:pt x="48" y="4320"/>
                  </a:moveTo>
                  <a:lnTo>
                    <a:pt x="48" y="4416"/>
                  </a:lnTo>
                  <a:cubicBezTo>
                    <a:pt x="48" y="4430"/>
                    <a:pt x="38" y="4440"/>
                    <a:pt x="24" y="4440"/>
                  </a:cubicBezTo>
                  <a:cubicBezTo>
                    <a:pt x="11" y="4440"/>
                    <a:pt x="0" y="4430"/>
                    <a:pt x="0" y="4416"/>
                  </a:cubicBezTo>
                  <a:lnTo>
                    <a:pt x="0" y="4320"/>
                  </a:lnTo>
                  <a:cubicBezTo>
                    <a:pt x="0" y="4307"/>
                    <a:pt x="11" y="4296"/>
                    <a:pt x="24" y="4296"/>
                  </a:cubicBezTo>
                  <a:cubicBezTo>
                    <a:pt x="38" y="4296"/>
                    <a:pt x="48" y="4307"/>
                    <a:pt x="48" y="4320"/>
                  </a:cubicBezTo>
                  <a:close/>
                  <a:moveTo>
                    <a:pt x="48" y="4560"/>
                  </a:moveTo>
                  <a:lnTo>
                    <a:pt x="48" y="4656"/>
                  </a:lnTo>
                  <a:cubicBezTo>
                    <a:pt x="48" y="4670"/>
                    <a:pt x="38" y="4680"/>
                    <a:pt x="24" y="4680"/>
                  </a:cubicBezTo>
                  <a:cubicBezTo>
                    <a:pt x="11" y="4680"/>
                    <a:pt x="0" y="4670"/>
                    <a:pt x="0" y="4656"/>
                  </a:cubicBezTo>
                  <a:lnTo>
                    <a:pt x="0" y="4560"/>
                  </a:lnTo>
                  <a:cubicBezTo>
                    <a:pt x="0" y="4547"/>
                    <a:pt x="11" y="4536"/>
                    <a:pt x="24" y="4536"/>
                  </a:cubicBezTo>
                  <a:cubicBezTo>
                    <a:pt x="38" y="4536"/>
                    <a:pt x="48" y="4547"/>
                    <a:pt x="48" y="4560"/>
                  </a:cubicBezTo>
                  <a:close/>
                  <a:moveTo>
                    <a:pt x="48" y="4800"/>
                  </a:moveTo>
                  <a:lnTo>
                    <a:pt x="48" y="4896"/>
                  </a:lnTo>
                  <a:cubicBezTo>
                    <a:pt x="48" y="4910"/>
                    <a:pt x="38" y="4920"/>
                    <a:pt x="24" y="4920"/>
                  </a:cubicBezTo>
                  <a:cubicBezTo>
                    <a:pt x="11" y="4920"/>
                    <a:pt x="0" y="4910"/>
                    <a:pt x="0" y="4896"/>
                  </a:cubicBezTo>
                  <a:lnTo>
                    <a:pt x="0" y="4800"/>
                  </a:lnTo>
                  <a:cubicBezTo>
                    <a:pt x="0" y="4787"/>
                    <a:pt x="11" y="4776"/>
                    <a:pt x="24" y="4776"/>
                  </a:cubicBezTo>
                  <a:cubicBezTo>
                    <a:pt x="38" y="4776"/>
                    <a:pt x="48" y="4787"/>
                    <a:pt x="48" y="4800"/>
                  </a:cubicBezTo>
                  <a:close/>
                  <a:moveTo>
                    <a:pt x="48" y="5040"/>
                  </a:moveTo>
                  <a:lnTo>
                    <a:pt x="48" y="5136"/>
                  </a:lnTo>
                  <a:cubicBezTo>
                    <a:pt x="48" y="5150"/>
                    <a:pt x="38" y="5160"/>
                    <a:pt x="24" y="5160"/>
                  </a:cubicBezTo>
                  <a:cubicBezTo>
                    <a:pt x="11" y="5160"/>
                    <a:pt x="0" y="5150"/>
                    <a:pt x="0" y="5136"/>
                  </a:cubicBezTo>
                  <a:lnTo>
                    <a:pt x="0" y="5040"/>
                  </a:lnTo>
                  <a:cubicBezTo>
                    <a:pt x="0" y="5027"/>
                    <a:pt x="11" y="5016"/>
                    <a:pt x="24" y="5016"/>
                  </a:cubicBezTo>
                  <a:cubicBezTo>
                    <a:pt x="38" y="5016"/>
                    <a:pt x="48" y="5027"/>
                    <a:pt x="48" y="5040"/>
                  </a:cubicBezTo>
                  <a:close/>
                  <a:moveTo>
                    <a:pt x="48" y="5280"/>
                  </a:moveTo>
                  <a:lnTo>
                    <a:pt x="48" y="5376"/>
                  </a:lnTo>
                  <a:cubicBezTo>
                    <a:pt x="48" y="5390"/>
                    <a:pt x="38" y="5400"/>
                    <a:pt x="24" y="5400"/>
                  </a:cubicBezTo>
                  <a:cubicBezTo>
                    <a:pt x="11" y="5400"/>
                    <a:pt x="0" y="5390"/>
                    <a:pt x="0" y="5376"/>
                  </a:cubicBezTo>
                  <a:lnTo>
                    <a:pt x="0" y="5280"/>
                  </a:lnTo>
                  <a:cubicBezTo>
                    <a:pt x="0" y="5267"/>
                    <a:pt x="11" y="5256"/>
                    <a:pt x="24" y="5256"/>
                  </a:cubicBezTo>
                  <a:cubicBezTo>
                    <a:pt x="38" y="5256"/>
                    <a:pt x="48" y="5267"/>
                    <a:pt x="48" y="5280"/>
                  </a:cubicBezTo>
                  <a:close/>
                  <a:moveTo>
                    <a:pt x="48" y="5520"/>
                  </a:moveTo>
                  <a:lnTo>
                    <a:pt x="48" y="5616"/>
                  </a:lnTo>
                  <a:cubicBezTo>
                    <a:pt x="48" y="5630"/>
                    <a:pt x="38" y="5640"/>
                    <a:pt x="24" y="5640"/>
                  </a:cubicBezTo>
                  <a:cubicBezTo>
                    <a:pt x="11" y="5640"/>
                    <a:pt x="0" y="5630"/>
                    <a:pt x="0" y="5616"/>
                  </a:cubicBezTo>
                  <a:lnTo>
                    <a:pt x="0" y="5520"/>
                  </a:lnTo>
                  <a:cubicBezTo>
                    <a:pt x="0" y="5507"/>
                    <a:pt x="11" y="5496"/>
                    <a:pt x="24" y="5496"/>
                  </a:cubicBezTo>
                  <a:cubicBezTo>
                    <a:pt x="38" y="5496"/>
                    <a:pt x="48" y="5507"/>
                    <a:pt x="48" y="5520"/>
                  </a:cubicBezTo>
                  <a:close/>
                  <a:moveTo>
                    <a:pt x="48" y="5760"/>
                  </a:moveTo>
                  <a:lnTo>
                    <a:pt x="48" y="5856"/>
                  </a:lnTo>
                  <a:cubicBezTo>
                    <a:pt x="48" y="5870"/>
                    <a:pt x="38" y="5880"/>
                    <a:pt x="24" y="5880"/>
                  </a:cubicBezTo>
                  <a:cubicBezTo>
                    <a:pt x="11" y="5880"/>
                    <a:pt x="0" y="5870"/>
                    <a:pt x="0" y="5856"/>
                  </a:cubicBezTo>
                  <a:lnTo>
                    <a:pt x="0" y="5760"/>
                  </a:lnTo>
                  <a:cubicBezTo>
                    <a:pt x="0" y="5747"/>
                    <a:pt x="11" y="5736"/>
                    <a:pt x="24" y="5736"/>
                  </a:cubicBezTo>
                  <a:cubicBezTo>
                    <a:pt x="38" y="5736"/>
                    <a:pt x="48" y="5747"/>
                    <a:pt x="48" y="5760"/>
                  </a:cubicBezTo>
                  <a:close/>
                  <a:moveTo>
                    <a:pt x="48" y="6000"/>
                  </a:moveTo>
                  <a:lnTo>
                    <a:pt x="48" y="6096"/>
                  </a:lnTo>
                  <a:cubicBezTo>
                    <a:pt x="48" y="6110"/>
                    <a:pt x="38" y="6120"/>
                    <a:pt x="24" y="6120"/>
                  </a:cubicBezTo>
                  <a:cubicBezTo>
                    <a:pt x="11" y="6120"/>
                    <a:pt x="0" y="6110"/>
                    <a:pt x="0" y="6096"/>
                  </a:cubicBezTo>
                  <a:lnTo>
                    <a:pt x="0" y="6000"/>
                  </a:lnTo>
                  <a:cubicBezTo>
                    <a:pt x="0" y="5987"/>
                    <a:pt x="11" y="5976"/>
                    <a:pt x="24" y="5976"/>
                  </a:cubicBezTo>
                  <a:cubicBezTo>
                    <a:pt x="38" y="5976"/>
                    <a:pt x="48" y="5987"/>
                    <a:pt x="48" y="6000"/>
                  </a:cubicBezTo>
                  <a:close/>
                  <a:moveTo>
                    <a:pt x="48" y="6240"/>
                  </a:moveTo>
                  <a:lnTo>
                    <a:pt x="48" y="6336"/>
                  </a:lnTo>
                  <a:cubicBezTo>
                    <a:pt x="48" y="6350"/>
                    <a:pt x="38" y="6360"/>
                    <a:pt x="24" y="6360"/>
                  </a:cubicBezTo>
                  <a:cubicBezTo>
                    <a:pt x="11" y="6360"/>
                    <a:pt x="0" y="6350"/>
                    <a:pt x="0" y="6336"/>
                  </a:cubicBezTo>
                  <a:lnTo>
                    <a:pt x="0" y="6240"/>
                  </a:lnTo>
                  <a:cubicBezTo>
                    <a:pt x="0" y="6227"/>
                    <a:pt x="11" y="6216"/>
                    <a:pt x="24" y="6216"/>
                  </a:cubicBezTo>
                  <a:cubicBezTo>
                    <a:pt x="38" y="6216"/>
                    <a:pt x="48" y="6227"/>
                    <a:pt x="48" y="6240"/>
                  </a:cubicBezTo>
                  <a:close/>
                  <a:moveTo>
                    <a:pt x="48" y="6480"/>
                  </a:moveTo>
                  <a:lnTo>
                    <a:pt x="48" y="6576"/>
                  </a:lnTo>
                  <a:cubicBezTo>
                    <a:pt x="48" y="6590"/>
                    <a:pt x="38" y="6600"/>
                    <a:pt x="24" y="6600"/>
                  </a:cubicBezTo>
                  <a:cubicBezTo>
                    <a:pt x="11" y="6600"/>
                    <a:pt x="0" y="6590"/>
                    <a:pt x="0" y="6576"/>
                  </a:cubicBezTo>
                  <a:lnTo>
                    <a:pt x="0" y="6480"/>
                  </a:lnTo>
                  <a:cubicBezTo>
                    <a:pt x="0" y="6467"/>
                    <a:pt x="11" y="6456"/>
                    <a:pt x="24" y="6456"/>
                  </a:cubicBezTo>
                  <a:cubicBezTo>
                    <a:pt x="38" y="6456"/>
                    <a:pt x="48" y="6467"/>
                    <a:pt x="48" y="6480"/>
                  </a:cubicBezTo>
                  <a:close/>
                  <a:moveTo>
                    <a:pt x="48" y="6720"/>
                  </a:moveTo>
                  <a:lnTo>
                    <a:pt x="48" y="6816"/>
                  </a:lnTo>
                  <a:cubicBezTo>
                    <a:pt x="48" y="6830"/>
                    <a:pt x="38" y="6840"/>
                    <a:pt x="24" y="6840"/>
                  </a:cubicBezTo>
                  <a:cubicBezTo>
                    <a:pt x="11" y="6840"/>
                    <a:pt x="0" y="6830"/>
                    <a:pt x="0" y="6816"/>
                  </a:cubicBezTo>
                  <a:lnTo>
                    <a:pt x="0" y="6720"/>
                  </a:lnTo>
                  <a:cubicBezTo>
                    <a:pt x="0" y="6707"/>
                    <a:pt x="11" y="6696"/>
                    <a:pt x="24" y="6696"/>
                  </a:cubicBezTo>
                  <a:cubicBezTo>
                    <a:pt x="38" y="6696"/>
                    <a:pt x="48" y="6707"/>
                    <a:pt x="48" y="6720"/>
                  </a:cubicBezTo>
                  <a:close/>
                  <a:moveTo>
                    <a:pt x="48" y="6960"/>
                  </a:moveTo>
                  <a:lnTo>
                    <a:pt x="48" y="7056"/>
                  </a:lnTo>
                  <a:cubicBezTo>
                    <a:pt x="48" y="7070"/>
                    <a:pt x="38" y="7080"/>
                    <a:pt x="24" y="7080"/>
                  </a:cubicBezTo>
                  <a:cubicBezTo>
                    <a:pt x="11" y="7080"/>
                    <a:pt x="0" y="7070"/>
                    <a:pt x="0" y="7056"/>
                  </a:cubicBezTo>
                  <a:lnTo>
                    <a:pt x="0" y="6960"/>
                  </a:lnTo>
                  <a:cubicBezTo>
                    <a:pt x="0" y="6947"/>
                    <a:pt x="11" y="6936"/>
                    <a:pt x="24" y="6936"/>
                  </a:cubicBezTo>
                  <a:cubicBezTo>
                    <a:pt x="38" y="6936"/>
                    <a:pt x="48" y="6947"/>
                    <a:pt x="48" y="6960"/>
                  </a:cubicBezTo>
                  <a:close/>
                  <a:moveTo>
                    <a:pt x="48" y="7200"/>
                  </a:moveTo>
                  <a:lnTo>
                    <a:pt x="48" y="7296"/>
                  </a:lnTo>
                  <a:cubicBezTo>
                    <a:pt x="48" y="7310"/>
                    <a:pt x="38" y="7320"/>
                    <a:pt x="24" y="7320"/>
                  </a:cubicBezTo>
                  <a:cubicBezTo>
                    <a:pt x="11" y="7320"/>
                    <a:pt x="0" y="7310"/>
                    <a:pt x="0" y="7296"/>
                  </a:cubicBezTo>
                  <a:lnTo>
                    <a:pt x="0" y="7200"/>
                  </a:lnTo>
                  <a:cubicBezTo>
                    <a:pt x="0" y="7187"/>
                    <a:pt x="11" y="7176"/>
                    <a:pt x="24" y="7176"/>
                  </a:cubicBezTo>
                  <a:cubicBezTo>
                    <a:pt x="38" y="7176"/>
                    <a:pt x="48" y="7187"/>
                    <a:pt x="48" y="7200"/>
                  </a:cubicBezTo>
                  <a:close/>
                  <a:moveTo>
                    <a:pt x="48" y="7440"/>
                  </a:moveTo>
                  <a:lnTo>
                    <a:pt x="48" y="7536"/>
                  </a:lnTo>
                  <a:cubicBezTo>
                    <a:pt x="48" y="7550"/>
                    <a:pt x="38" y="7560"/>
                    <a:pt x="24" y="7560"/>
                  </a:cubicBezTo>
                  <a:cubicBezTo>
                    <a:pt x="11" y="7560"/>
                    <a:pt x="0" y="7550"/>
                    <a:pt x="0" y="7536"/>
                  </a:cubicBezTo>
                  <a:lnTo>
                    <a:pt x="0" y="7440"/>
                  </a:lnTo>
                  <a:cubicBezTo>
                    <a:pt x="0" y="7427"/>
                    <a:pt x="11" y="7416"/>
                    <a:pt x="24" y="7416"/>
                  </a:cubicBezTo>
                  <a:cubicBezTo>
                    <a:pt x="38" y="7416"/>
                    <a:pt x="48" y="7427"/>
                    <a:pt x="48" y="7440"/>
                  </a:cubicBezTo>
                  <a:close/>
                  <a:moveTo>
                    <a:pt x="48" y="7680"/>
                  </a:moveTo>
                  <a:lnTo>
                    <a:pt x="48" y="7776"/>
                  </a:lnTo>
                  <a:cubicBezTo>
                    <a:pt x="48" y="7790"/>
                    <a:pt x="38" y="7800"/>
                    <a:pt x="24" y="7800"/>
                  </a:cubicBezTo>
                  <a:cubicBezTo>
                    <a:pt x="11" y="7800"/>
                    <a:pt x="0" y="7790"/>
                    <a:pt x="0" y="7776"/>
                  </a:cubicBezTo>
                  <a:lnTo>
                    <a:pt x="0" y="7680"/>
                  </a:lnTo>
                  <a:cubicBezTo>
                    <a:pt x="0" y="7667"/>
                    <a:pt x="11" y="7656"/>
                    <a:pt x="24" y="7656"/>
                  </a:cubicBezTo>
                  <a:cubicBezTo>
                    <a:pt x="38" y="7656"/>
                    <a:pt x="48" y="7667"/>
                    <a:pt x="48" y="7680"/>
                  </a:cubicBezTo>
                  <a:close/>
                  <a:moveTo>
                    <a:pt x="48" y="7920"/>
                  </a:moveTo>
                  <a:lnTo>
                    <a:pt x="48" y="8016"/>
                  </a:lnTo>
                  <a:cubicBezTo>
                    <a:pt x="48" y="8030"/>
                    <a:pt x="38" y="8040"/>
                    <a:pt x="24" y="8040"/>
                  </a:cubicBezTo>
                  <a:cubicBezTo>
                    <a:pt x="11" y="8040"/>
                    <a:pt x="0" y="8030"/>
                    <a:pt x="0" y="8016"/>
                  </a:cubicBezTo>
                  <a:lnTo>
                    <a:pt x="0" y="7920"/>
                  </a:lnTo>
                  <a:cubicBezTo>
                    <a:pt x="0" y="7907"/>
                    <a:pt x="11" y="7896"/>
                    <a:pt x="24" y="7896"/>
                  </a:cubicBezTo>
                  <a:cubicBezTo>
                    <a:pt x="38" y="7896"/>
                    <a:pt x="48" y="7907"/>
                    <a:pt x="48" y="7920"/>
                  </a:cubicBezTo>
                  <a:close/>
                  <a:moveTo>
                    <a:pt x="48" y="8160"/>
                  </a:moveTo>
                  <a:lnTo>
                    <a:pt x="48" y="8256"/>
                  </a:lnTo>
                  <a:cubicBezTo>
                    <a:pt x="48" y="8270"/>
                    <a:pt x="38" y="8280"/>
                    <a:pt x="24" y="8280"/>
                  </a:cubicBezTo>
                  <a:cubicBezTo>
                    <a:pt x="11" y="8280"/>
                    <a:pt x="0" y="8270"/>
                    <a:pt x="0" y="8256"/>
                  </a:cubicBezTo>
                  <a:lnTo>
                    <a:pt x="0" y="8160"/>
                  </a:lnTo>
                  <a:cubicBezTo>
                    <a:pt x="0" y="8147"/>
                    <a:pt x="11" y="8136"/>
                    <a:pt x="24" y="8136"/>
                  </a:cubicBezTo>
                  <a:cubicBezTo>
                    <a:pt x="38" y="8136"/>
                    <a:pt x="48" y="8147"/>
                    <a:pt x="48" y="8160"/>
                  </a:cubicBezTo>
                  <a:close/>
                  <a:moveTo>
                    <a:pt x="48" y="8400"/>
                  </a:moveTo>
                  <a:lnTo>
                    <a:pt x="48" y="8496"/>
                  </a:lnTo>
                  <a:cubicBezTo>
                    <a:pt x="48" y="8510"/>
                    <a:pt x="38" y="8520"/>
                    <a:pt x="24" y="8520"/>
                  </a:cubicBezTo>
                  <a:cubicBezTo>
                    <a:pt x="11" y="8520"/>
                    <a:pt x="0" y="8510"/>
                    <a:pt x="0" y="8496"/>
                  </a:cubicBezTo>
                  <a:lnTo>
                    <a:pt x="0" y="8400"/>
                  </a:lnTo>
                  <a:cubicBezTo>
                    <a:pt x="0" y="8387"/>
                    <a:pt x="11" y="8376"/>
                    <a:pt x="24" y="8376"/>
                  </a:cubicBezTo>
                  <a:cubicBezTo>
                    <a:pt x="38" y="8376"/>
                    <a:pt x="48" y="8387"/>
                    <a:pt x="48" y="8400"/>
                  </a:cubicBezTo>
                  <a:close/>
                  <a:moveTo>
                    <a:pt x="48" y="8640"/>
                  </a:moveTo>
                  <a:lnTo>
                    <a:pt x="48" y="8736"/>
                  </a:lnTo>
                  <a:cubicBezTo>
                    <a:pt x="48" y="8750"/>
                    <a:pt x="38" y="8760"/>
                    <a:pt x="24" y="8760"/>
                  </a:cubicBezTo>
                  <a:cubicBezTo>
                    <a:pt x="11" y="8760"/>
                    <a:pt x="0" y="8750"/>
                    <a:pt x="0" y="8736"/>
                  </a:cubicBezTo>
                  <a:lnTo>
                    <a:pt x="0" y="8640"/>
                  </a:lnTo>
                  <a:cubicBezTo>
                    <a:pt x="0" y="8627"/>
                    <a:pt x="11" y="8616"/>
                    <a:pt x="24" y="8616"/>
                  </a:cubicBezTo>
                  <a:cubicBezTo>
                    <a:pt x="38" y="8616"/>
                    <a:pt x="48" y="8627"/>
                    <a:pt x="48" y="8640"/>
                  </a:cubicBezTo>
                  <a:close/>
                  <a:moveTo>
                    <a:pt x="48" y="8880"/>
                  </a:moveTo>
                  <a:lnTo>
                    <a:pt x="48" y="8976"/>
                  </a:lnTo>
                  <a:cubicBezTo>
                    <a:pt x="48" y="8990"/>
                    <a:pt x="38" y="9000"/>
                    <a:pt x="24" y="9000"/>
                  </a:cubicBezTo>
                  <a:cubicBezTo>
                    <a:pt x="11" y="9000"/>
                    <a:pt x="0" y="8990"/>
                    <a:pt x="0" y="8976"/>
                  </a:cubicBezTo>
                  <a:lnTo>
                    <a:pt x="0" y="8880"/>
                  </a:lnTo>
                  <a:cubicBezTo>
                    <a:pt x="0" y="8867"/>
                    <a:pt x="11" y="8856"/>
                    <a:pt x="24" y="8856"/>
                  </a:cubicBezTo>
                  <a:cubicBezTo>
                    <a:pt x="38" y="8856"/>
                    <a:pt x="48" y="8867"/>
                    <a:pt x="48" y="8880"/>
                  </a:cubicBezTo>
                  <a:close/>
                  <a:moveTo>
                    <a:pt x="48" y="9120"/>
                  </a:moveTo>
                  <a:lnTo>
                    <a:pt x="48" y="9216"/>
                  </a:lnTo>
                  <a:cubicBezTo>
                    <a:pt x="48" y="9230"/>
                    <a:pt x="38" y="9240"/>
                    <a:pt x="24" y="9240"/>
                  </a:cubicBezTo>
                  <a:cubicBezTo>
                    <a:pt x="11" y="9240"/>
                    <a:pt x="0" y="9230"/>
                    <a:pt x="0" y="9216"/>
                  </a:cubicBezTo>
                  <a:lnTo>
                    <a:pt x="0" y="9120"/>
                  </a:lnTo>
                  <a:cubicBezTo>
                    <a:pt x="0" y="9107"/>
                    <a:pt x="11" y="9096"/>
                    <a:pt x="24" y="9096"/>
                  </a:cubicBezTo>
                  <a:cubicBezTo>
                    <a:pt x="38" y="9096"/>
                    <a:pt x="48" y="9107"/>
                    <a:pt x="48" y="9120"/>
                  </a:cubicBezTo>
                  <a:close/>
                  <a:moveTo>
                    <a:pt x="48" y="9360"/>
                  </a:moveTo>
                  <a:lnTo>
                    <a:pt x="48" y="9456"/>
                  </a:lnTo>
                  <a:cubicBezTo>
                    <a:pt x="48" y="9470"/>
                    <a:pt x="38" y="9480"/>
                    <a:pt x="24" y="9480"/>
                  </a:cubicBezTo>
                  <a:cubicBezTo>
                    <a:pt x="11" y="9480"/>
                    <a:pt x="0" y="9470"/>
                    <a:pt x="0" y="9456"/>
                  </a:cubicBezTo>
                  <a:lnTo>
                    <a:pt x="0" y="9360"/>
                  </a:lnTo>
                  <a:cubicBezTo>
                    <a:pt x="0" y="9347"/>
                    <a:pt x="11" y="9336"/>
                    <a:pt x="24" y="9336"/>
                  </a:cubicBezTo>
                  <a:cubicBezTo>
                    <a:pt x="38" y="9336"/>
                    <a:pt x="48" y="9347"/>
                    <a:pt x="48" y="9360"/>
                  </a:cubicBezTo>
                  <a:close/>
                  <a:moveTo>
                    <a:pt x="48" y="9600"/>
                  </a:moveTo>
                  <a:lnTo>
                    <a:pt x="48" y="9696"/>
                  </a:lnTo>
                  <a:cubicBezTo>
                    <a:pt x="48" y="9710"/>
                    <a:pt x="38" y="9720"/>
                    <a:pt x="24" y="9720"/>
                  </a:cubicBezTo>
                  <a:cubicBezTo>
                    <a:pt x="11" y="9720"/>
                    <a:pt x="0" y="9710"/>
                    <a:pt x="0" y="9696"/>
                  </a:cubicBezTo>
                  <a:lnTo>
                    <a:pt x="0" y="9600"/>
                  </a:lnTo>
                  <a:cubicBezTo>
                    <a:pt x="0" y="9587"/>
                    <a:pt x="11" y="9576"/>
                    <a:pt x="24" y="9576"/>
                  </a:cubicBezTo>
                  <a:cubicBezTo>
                    <a:pt x="38" y="9576"/>
                    <a:pt x="48" y="9587"/>
                    <a:pt x="48" y="9600"/>
                  </a:cubicBezTo>
                  <a:close/>
                  <a:moveTo>
                    <a:pt x="48" y="9840"/>
                  </a:moveTo>
                  <a:lnTo>
                    <a:pt x="48" y="9936"/>
                  </a:lnTo>
                  <a:cubicBezTo>
                    <a:pt x="48" y="9950"/>
                    <a:pt x="38" y="9960"/>
                    <a:pt x="24" y="9960"/>
                  </a:cubicBezTo>
                  <a:cubicBezTo>
                    <a:pt x="11" y="9960"/>
                    <a:pt x="0" y="9950"/>
                    <a:pt x="0" y="9936"/>
                  </a:cubicBezTo>
                  <a:lnTo>
                    <a:pt x="0" y="9840"/>
                  </a:lnTo>
                  <a:cubicBezTo>
                    <a:pt x="0" y="9827"/>
                    <a:pt x="11" y="9816"/>
                    <a:pt x="24" y="9816"/>
                  </a:cubicBezTo>
                  <a:cubicBezTo>
                    <a:pt x="38" y="9816"/>
                    <a:pt x="48" y="9827"/>
                    <a:pt x="48" y="984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Freeform 434">
              <a:extLst>
                <a:ext uri="{FF2B5EF4-FFF2-40B4-BE49-F238E27FC236}">
                  <a16:creationId xmlns:a16="http://schemas.microsoft.com/office/drawing/2014/main" id="{8F56893E-8F67-4C71-BB8C-45008EB32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3580" y="4416129"/>
              <a:ext cx="6350" cy="822960"/>
            </a:xfrm>
            <a:custGeom>
              <a:avLst/>
              <a:gdLst>
                <a:gd name="T0" fmla="*/ 0 w 48"/>
                <a:gd name="T1" fmla="*/ 0 h 9960"/>
                <a:gd name="T2" fmla="*/ 0 w 48"/>
                <a:gd name="T3" fmla="*/ 336 h 9960"/>
                <a:gd name="T4" fmla="*/ 48 w 48"/>
                <a:gd name="T5" fmla="*/ 576 h 9960"/>
                <a:gd name="T6" fmla="*/ 48 w 48"/>
                <a:gd name="T7" fmla="*/ 480 h 9960"/>
                <a:gd name="T8" fmla="*/ 0 w 48"/>
                <a:gd name="T9" fmla="*/ 720 h 9960"/>
                <a:gd name="T10" fmla="*/ 24 w 48"/>
                <a:gd name="T11" fmla="*/ 1080 h 9960"/>
                <a:gd name="T12" fmla="*/ 48 w 48"/>
                <a:gd name="T13" fmla="*/ 1200 h 9960"/>
                <a:gd name="T14" fmla="*/ 24 w 48"/>
                <a:gd name="T15" fmla="*/ 1176 h 9960"/>
                <a:gd name="T16" fmla="*/ 0 w 48"/>
                <a:gd name="T17" fmla="*/ 1536 h 9960"/>
                <a:gd name="T18" fmla="*/ 48 w 48"/>
                <a:gd name="T19" fmla="*/ 1776 h 9960"/>
                <a:gd name="T20" fmla="*/ 48 w 48"/>
                <a:gd name="T21" fmla="*/ 1680 h 9960"/>
                <a:gd name="T22" fmla="*/ 0 w 48"/>
                <a:gd name="T23" fmla="*/ 1920 h 9960"/>
                <a:gd name="T24" fmla="*/ 24 w 48"/>
                <a:gd name="T25" fmla="*/ 2280 h 9960"/>
                <a:gd name="T26" fmla="*/ 48 w 48"/>
                <a:gd name="T27" fmla="*/ 2400 h 9960"/>
                <a:gd name="T28" fmla="*/ 24 w 48"/>
                <a:gd name="T29" fmla="*/ 2376 h 9960"/>
                <a:gd name="T30" fmla="*/ 0 w 48"/>
                <a:gd name="T31" fmla="*/ 2736 h 9960"/>
                <a:gd name="T32" fmla="*/ 48 w 48"/>
                <a:gd name="T33" fmla="*/ 2976 h 9960"/>
                <a:gd name="T34" fmla="*/ 48 w 48"/>
                <a:gd name="T35" fmla="*/ 2880 h 9960"/>
                <a:gd name="T36" fmla="*/ 0 w 48"/>
                <a:gd name="T37" fmla="*/ 3120 h 9960"/>
                <a:gd name="T38" fmla="*/ 24 w 48"/>
                <a:gd name="T39" fmla="*/ 3480 h 9960"/>
                <a:gd name="T40" fmla="*/ 48 w 48"/>
                <a:gd name="T41" fmla="*/ 3600 h 9960"/>
                <a:gd name="T42" fmla="*/ 24 w 48"/>
                <a:gd name="T43" fmla="*/ 3576 h 9960"/>
                <a:gd name="T44" fmla="*/ 0 w 48"/>
                <a:gd name="T45" fmla="*/ 3936 h 9960"/>
                <a:gd name="T46" fmla="*/ 48 w 48"/>
                <a:gd name="T47" fmla="*/ 4176 h 9960"/>
                <a:gd name="T48" fmla="*/ 48 w 48"/>
                <a:gd name="T49" fmla="*/ 4080 h 9960"/>
                <a:gd name="T50" fmla="*/ 0 w 48"/>
                <a:gd name="T51" fmla="*/ 4320 h 9960"/>
                <a:gd name="T52" fmla="*/ 24 w 48"/>
                <a:gd name="T53" fmla="*/ 4680 h 9960"/>
                <a:gd name="T54" fmla="*/ 48 w 48"/>
                <a:gd name="T55" fmla="*/ 4800 h 9960"/>
                <a:gd name="T56" fmla="*/ 24 w 48"/>
                <a:gd name="T57" fmla="*/ 4776 h 9960"/>
                <a:gd name="T58" fmla="*/ 0 w 48"/>
                <a:gd name="T59" fmla="*/ 5136 h 9960"/>
                <a:gd name="T60" fmla="*/ 48 w 48"/>
                <a:gd name="T61" fmla="*/ 5376 h 9960"/>
                <a:gd name="T62" fmla="*/ 48 w 48"/>
                <a:gd name="T63" fmla="*/ 5280 h 9960"/>
                <a:gd name="T64" fmla="*/ 0 w 48"/>
                <a:gd name="T65" fmla="*/ 5520 h 9960"/>
                <a:gd name="T66" fmla="*/ 24 w 48"/>
                <a:gd name="T67" fmla="*/ 5880 h 9960"/>
                <a:gd name="T68" fmla="*/ 48 w 48"/>
                <a:gd name="T69" fmla="*/ 6000 h 9960"/>
                <a:gd name="T70" fmla="*/ 24 w 48"/>
                <a:gd name="T71" fmla="*/ 5976 h 9960"/>
                <a:gd name="T72" fmla="*/ 0 w 48"/>
                <a:gd name="T73" fmla="*/ 6336 h 9960"/>
                <a:gd name="T74" fmla="*/ 48 w 48"/>
                <a:gd name="T75" fmla="*/ 6576 h 9960"/>
                <a:gd name="T76" fmla="*/ 48 w 48"/>
                <a:gd name="T77" fmla="*/ 6480 h 9960"/>
                <a:gd name="T78" fmla="*/ 0 w 48"/>
                <a:gd name="T79" fmla="*/ 6720 h 9960"/>
                <a:gd name="T80" fmla="*/ 24 w 48"/>
                <a:gd name="T81" fmla="*/ 7080 h 9960"/>
                <a:gd name="T82" fmla="*/ 48 w 48"/>
                <a:gd name="T83" fmla="*/ 7200 h 9960"/>
                <a:gd name="T84" fmla="*/ 24 w 48"/>
                <a:gd name="T85" fmla="*/ 7176 h 9960"/>
                <a:gd name="T86" fmla="*/ 0 w 48"/>
                <a:gd name="T87" fmla="*/ 7536 h 9960"/>
                <a:gd name="T88" fmla="*/ 48 w 48"/>
                <a:gd name="T89" fmla="*/ 7776 h 9960"/>
                <a:gd name="T90" fmla="*/ 48 w 48"/>
                <a:gd name="T91" fmla="*/ 7680 h 9960"/>
                <a:gd name="T92" fmla="*/ 0 w 48"/>
                <a:gd name="T93" fmla="*/ 7920 h 9960"/>
                <a:gd name="T94" fmla="*/ 24 w 48"/>
                <a:gd name="T95" fmla="*/ 8280 h 9960"/>
                <a:gd name="T96" fmla="*/ 48 w 48"/>
                <a:gd name="T97" fmla="*/ 8400 h 9960"/>
                <a:gd name="T98" fmla="*/ 24 w 48"/>
                <a:gd name="T99" fmla="*/ 8376 h 9960"/>
                <a:gd name="T100" fmla="*/ 0 w 48"/>
                <a:gd name="T101" fmla="*/ 8736 h 9960"/>
                <a:gd name="T102" fmla="*/ 48 w 48"/>
                <a:gd name="T103" fmla="*/ 8976 h 9960"/>
                <a:gd name="T104" fmla="*/ 48 w 48"/>
                <a:gd name="T105" fmla="*/ 8880 h 9960"/>
                <a:gd name="T106" fmla="*/ 0 w 48"/>
                <a:gd name="T107" fmla="*/ 9120 h 9960"/>
                <a:gd name="T108" fmla="*/ 24 w 48"/>
                <a:gd name="T109" fmla="*/ 9480 h 9960"/>
                <a:gd name="T110" fmla="*/ 48 w 48"/>
                <a:gd name="T111" fmla="*/ 9600 h 9960"/>
                <a:gd name="T112" fmla="*/ 24 w 48"/>
                <a:gd name="T113" fmla="*/ 9576 h 9960"/>
                <a:gd name="T114" fmla="*/ 0 w 48"/>
                <a:gd name="T115" fmla="*/ 9936 h 9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9960">
                  <a:moveTo>
                    <a:pt x="48" y="0"/>
                  </a:moveTo>
                  <a:lnTo>
                    <a:pt x="48" y="96"/>
                  </a:lnTo>
                  <a:cubicBezTo>
                    <a:pt x="48" y="110"/>
                    <a:pt x="38" y="120"/>
                    <a:pt x="24" y="120"/>
                  </a:cubicBezTo>
                  <a:cubicBezTo>
                    <a:pt x="11" y="120"/>
                    <a:pt x="0" y="110"/>
                    <a:pt x="0" y="96"/>
                  </a:cubicBez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48" y="240"/>
                  </a:moveTo>
                  <a:lnTo>
                    <a:pt x="48" y="336"/>
                  </a:lnTo>
                  <a:cubicBezTo>
                    <a:pt x="48" y="350"/>
                    <a:pt x="38" y="360"/>
                    <a:pt x="24" y="360"/>
                  </a:cubicBezTo>
                  <a:cubicBezTo>
                    <a:pt x="11" y="360"/>
                    <a:pt x="0" y="350"/>
                    <a:pt x="0" y="336"/>
                  </a:cubicBezTo>
                  <a:lnTo>
                    <a:pt x="0" y="240"/>
                  </a:lnTo>
                  <a:cubicBezTo>
                    <a:pt x="0" y="227"/>
                    <a:pt x="11" y="216"/>
                    <a:pt x="24" y="216"/>
                  </a:cubicBezTo>
                  <a:cubicBezTo>
                    <a:pt x="38" y="216"/>
                    <a:pt x="48" y="227"/>
                    <a:pt x="48" y="240"/>
                  </a:cubicBezTo>
                  <a:close/>
                  <a:moveTo>
                    <a:pt x="48" y="480"/>
                  </a:moveTo>
                  <a:lnTo>
                    <a:pt x="48" y="576"/>
                  </a:lnTo>
                  <a:cubicBezTo>
                    <a:pt x="48" y="590"/>
                    <a:pt x="38" y="600"/>
                    <a:pt x="24" y="600"/>
                  </a:cubicBezTo>
                  <a:cubicBezTo>
                    <a:pt x="11" y="600"/>
                    <a:pt x="0" y="590"/>
                    <a:pt x="0" y="576"/>
                  </a:cubicBezTo>
                  <a:lnTo>
                    <a:pt x="0" y="480"/>
                  </a:lnTo>
                  <a:cubicBezTo>
                    <a:pt x="0" y="467"/>
                    <a:pt x="11" y="456"/>
                    <a:pt x="24" y="456"/>
                  </a:cubicBezTo>
                  <a:cubicBezTo>
                    <a:pt x="38" y="456"/>
                    <a:pt x="48" y="467"/>
                    <a:pt x="48" y="480"/>
                  </a:cubicBezTo>
                  <a:close/>
                  <a:moveTo>
                    <a:pt x="48" y="720"/>
                  </a:moveTo>
                  <a:lnTo>
                    <a:pt x="48" y="816"/>
                  </a:lnTo>
                  <a:cubicBezTo>
                    <a:pt x="48" y="830"/>
                    <a:pt x="38" y="840"/>
                    <a:pt x="24" y="840"/>
                  </a:cubicBezTo>
                  <a:cubicBezTo>
                    <a:pt x="11" y="840"/>
                    <a:pt x="0" y="830"/>
                    <a:pt x="0" y="816"/>
                  </a:cubicBezTo>
                  <a:lnTo>
                    <a:pt x="0" y="720"/>
                  </a:lnTo>
                  <a:cubicBezTo>
                    <a:pt x="0" y="707"/>
                    <a:pt x="11" y="696"/>
                    <a:pt x="24" y="696"/>
                  </a:cubicBezTo>
                  <a:cubicBezTo>
                    <a:pt x="38" y="696"/>
                    <a:pt x="48" y="707"/>
                    <a:pt x="48" y="720"/>
                  </a:cubicBezTo>
                  <a:close/>
                  <a:moveTo>
                    <a:pt x="48" y="960"/>
                  </a:moveTo>
                  <a:lnTo>
                    <a:pt x="48" y="1056"/>
                  </a:lnTo>
                  <a:cubicBezTo>
                    <a:pt x="48" y="1070"/>
                    <a:pt x="38" y="1080"/>
                    <a:pt x="24" y="1080"/>
                  </a:cubicBezTo>
                  <a:cubicBezTo>
                    <a:pt x="11" y="1080"/>
                    <a:pt x="0" y="1070"/>
                    <a:pt x="0" y="1056"/>
                  </a:cubicBezTo>
                  <a:lnTo>
                    <a:pt x="0" y="960"/>
                  </a:lnTo>
                  <a:cubicBezTo>
                    <a:pt x="0" y="947"/>
                    <a:pt x="11" y="936"/>
                    <a:pt x="24" y="936"/>
                  </a:cubicBezTo>
                  <a:cubicBezTo>
                    <a:pt x="38" y="936"/>
                    <a:pt x="48" y="947"/>
                    <a:pt x="48" y="960"/>
                  </a:cubicBezTo>
                  <a:close/>
                  <a:moveTo>
                    <a:pt x="48" y="1200"/>
                  </a:moveTo>
                  <a:lnTo>
                    <a:pt x="48" y="1296"/>
                  </a:lnTo>
                  <a:cubicBezTo>
                    <a:pt x="48" y="1310"/>
                    <a:pt x="38" y="1320"/>
                    <a:pt x="24" y="1320"/>
                  </a:cubicBezTo>
                  <a:cubicBezTo>
                    <a:pt x="11" y="1320"/>
                    <a:pt x="0" y="1310"/>
                    <a:pt x="0" y="1296"/>
                  </a:cubicBezTo>
                  <a:lnTo>
                    <a:pt x="0" y="1200"/>
                  </a:lnTo>
                  <a:cubicBezTo>
                    <a:pt x="0" y="1187"/>
                    <a:pt x="11" y="1176"/>
                    <a:pt x="24" y="1176"/>
                  </a:cubicBezTo>
                  <a:cubicBezTo>
                    <a:pt x="38" y="1176"/>
                    <a:pt x="48" y="1187"/>
                    <a:pt x="48" y="1200"/>
                  </a:cubicBezTo>
                  <a:close/>
                  <a:moveTo>
                    <a:pt x="48" y="1440"/>
                  </a:moveTo>
                  <a:lnTo>
                    <a:pt x="48" y="1536"/>
                  </a:lnTo>
                  <a:cubicBezTo>
                    <a:pt x="48" y="1550"/>
                    <a:pt x="38" y="1560"/>
                    <a:pt x="24" y="1560"/>
                  </a:cubicBezTo>
                  <a:cubicBezTo>
                    <a:pt x="11" y="1560"/>
                    <a:pt x="0" y="1550"/>
                    <a:pt x="0" y="1536"/>
                  </a:cubicBezTo>
                  <a:lnTo>
                    <a:pt x="0" y="1440"/>
                  </a:lnTo>
                  <a:cubicBezTo>
                    <a:pt x="0" y="1427"/>
                    <a:pt x="11" y="1416"/>
                    <a:pt x="24" y="1416"/>
                  </a:cubicBezTo>
                  <a:cubicBezTo>
                    <a:pt x="38" y="1416"/>
                    <a:pt x="48" y="1427"/>
                    <a:pt x="48" y="1440"/>
                  </a:cubicBezTo>
                  <a:close/>
                  <a:moveTo>
                    <a:pt x="48" y="1680"/>
                  </a:moveTo>
                  <a:lnTo>
                    <a:pt x="48" y="1776"/>
                  </a:lnTo>
                  <a:cubicBezTo>
                    <a:pt x="48" y="1790"/>
                    <a:pt x="38" y="1800"/>
                    <a:pt x="24" y="1800"/>
                  </a:cubicBezTo>
                  <a:cubicBezTo>
                    <a:pt x="11" y="1800"/>
                    <a:pt x="0" y="1790"/>
                    <a:pt x="0" y="1776"/>
                  </a:cubicBezTo>
                  <a:lnTo>
                    <a:pt x="0" y="1680"/>
                  </a:lnTo>
                  <a:cubicBezTo>
                    <a:pt x="0" y="1667"/>
                    <a:pt x="11" y="1656"/>
                    <a:pt x="24" y="1656"/>
                  </a:cubicBezTo>
                  <a:cubicBezTo>
                    <a:pt x="38" y="1656"/>
                    <a:pt x="48" y="1667"/>
                    <a:pt x="48" y="1680"/>
                  </a:cubicBezTo>
                  <a:close/>
                  <a:moveTo>
                    <a:pt x="48" y="1920"/>
                  </a:moveTo>
                  <a:lnTo>
                    <a:pt x="48" y="2016"/>
                  </a:lnTo>
                  <a:cubicBezTo>
                    <a:pt x="48" y="2030"/>
                    <a:pt x="38" y="2040"/>
                    <a:pt x="24" y="2040"/>
                  </a:cubicBezTo>
                  <a:cubicBezTo>
                    <a:pt x="11" y="2040"/>
                    <a:pt x="0" y="2030"/>
                    <a:pt x="0" y="2016"/>
                  </a:cubicBezTo>
                  <a:lnTo>
                    <a:pt x="0" y="1920"/>
                  </a:lnTo>
                  <a:cubicBezTo>
                    <a:pt x="0" y="1907"/>
                    <a:pt x="11" y="1896"/>
                    <a:pt x="24" y="1896"/>
                  </a:cubicBezTo>
                  <a:cubicBezTo>
                    <a:pt x="38" y="1896"/>
                    <a:pt x="48" y="1907"/>
                    <a:pt x="48" y="1920"/>
                  </a:cubicBezTo>
                  <a:close/>
                  <a:moveTo>
                    <a:pt x="48" y="2160"/>
                  </a:moveTo>
                  <a:lnTo>
                    <a:pt x="48" y="2256"/>
                  </a:lnTo>
                  <a:cubicBezTo>
                    <a:pt x="48" y="2270"/>
                    <a:pt x="38" y="2280"/>
                    <a:pt x="24" y="2280"/>
                  </a:cubicBezTo>
                  <a:cubicBezTo>
                    <a:pt x="11" y="2280"/>
                    <a:pt x="0" y="2270"/>
                    <a:pt x="0" y="2256"/>
                  </a:cubicBezTo>
                  <a:lnTo>
                    <a:pt x="0" y="2160"/>
                  </a:lnTo>
                  <a:cubicBezTo>
                    <a:pt x="0" y="2147"/>
                    <a:pt x="11" y="2136"/>
                    <a:pt x="24" y="2136"/>
                  </a:cubicBezTo>
                  <a:cubicBezTo>
                    <a:pt x="38" y="2136"/>
                    <a:pt x="48" y="2147"/>
                    <a:pt x="48" y="2160"/>
                  </a:cubicBezTo>
                  <a:close/>
                  <a:moveTo>
                    <a:pt x="48" y="2400"/>
                  </a:moveTo>
                  <a:lnTo>
                    <a:pt x="48" y="2496"/>
                  </a:lnTo>
                  <a:cubicBezTo>
                    <a:pt x="48" y="2510"/>
                    <a:pt x="38" y="2520"/>
                    <a:pt x="24" y="2520"/>
                  </a:cubicBezTo>
                  <a:cubicBezTo>
                    <a:pt x="11" y="2520"/>
                    <a:pt x="0" y="2510"/>
                    <a:pt x="0" y="2496"/>
                  </a:cubicBezTo>
                  <a:lnTo>
                    <a:pt x="0" y="2400"/>
                  </a:lnTo>
                  <a:cubicBezTo>
                    <a:pt x="0" y="2387"/>
                    <a:pt x="11" y="2376"/>
                    <a:pt x="24" y="2376"/>
                  </a:cubicBezTo>
                  <a:cubicBezTo>
                    <a:pt x="38" y="2376"/>
                    <a:pt x="48" y="2387"/>
                    <a:pt x="48" y="2400"/>
                  </a:cubicBezTo>
                  <a:close/>
                  <a:moveTo>
                    <a:pt x="48" y="2640"/>
                  </a:moveTo>
                  <a:lnTo>
                    <a:pt x="48" y="2736"/>
                  </a:lnTo>
                  <a:cubicBezTo>
                    <a:pt x="48" y="2750"/>
                    <a:pt x="38" y="2760"/>
                    <a:pt x="24" y="2760"/>
                  </a:cubicBezTo>
                  <a:cubicBezTo>
                    <a:pt x="11" y="2760"/>
                    <a:pt x="0" y="2750"/>
                    <a:pt x="0" y="2736"/>
                  </a:cubicBezTo>
                  <a:lnTo>
                    <a:pt x="0" y="2640"/>
                  </a:lnTo>
                  <a:cubicBezTo>
                    <a:pt x="0" y="2627"/>
                    <a:pt x="11" y="2616"/>
                    <a:pt x="24" y="2616"/>
                  </a:cubicBezTo>
                  <a:cubicBezTo>
                    <a:pt x="38" y="2616"/>
                    <a:pt x="48" y="2627"/>
                    <a:pt x="48" y="2640"/>
                  </a:cubicBezTo>
                  <a:close/>
                  <a:moveTo>
                    <a:pt x="48" y="2880"/>
                  </a:moveTo>
                  <a:lnTo>
                    <a:pt x="48" y="2976"/>
                  </a:lnTo>
                  <a:cubicBezTo>
                    <a:pt x="48" y="2990"/>
                    <a:pt x="38" y="3000"/>
                    <a:pt x="24" y="3000"/>
                  </a:cubicBezTo>
                  <a:cubicBezTo>
                    <a:pt x="11" y="3000"/>
                    <a:pt x="0" y="2990"/>
                    <a:pt x="0" y="2976"/>
                  </a:cubicBezTo>
                  <a:lnTo>
                    <a:pt x="0" y="2880"/>
                  </a:lnTo>
                  <a:cubicBezTo>
                    <a:pt x="0" y="2867"/>
                    <a:pt x="11" y="2856"/>
                    <a:pt x="24" y="2856"/>
                  </a:cubicBezTo>
                  <a:cubicBezTo>
                    <a:pt x="38" y="2856"/>
                    <a:pt x="48" y="2867"/>
                    <a:pt x="48" y="2880"/>
                  </a:cubicBezTo>
                  <a:close/>
                  <a:moveTo>
                    <a:pt x="48" y="3120"/>
                  </a:moveTo>
                  <a:lnTo>
                    <a:pt x="48" y="3216"/>
                  </a:lnTo>
                  <a:cubicBezTo>
                    <a:pt x="48" y="3230"/>
                    <a:pt x="38" y="3240"/>
                    <a:pt x="24" y="3240"/>
                  </a:cubicBezTo>
                  <a:cubicBezTo>
                    <a:pt x="11" y="3240"/>
                    <a:pt x="0" y="3230"/>
                    <a:pt x="0" y="3216"/>
                  </a:cubicBezTo>
                  <a:lnTo>
                    <a:pt x="0" y="3120"/>
                  </a:lnTo>
                  <a:cubicBezTo>
                    <a:pt x="0" y="3107"/>
                    <a:pt x="11" y="3096"/>
                    <a:pt x="24" y="3096"/>
                  </a:cubicBezTo>
                  <a:cubicBezTo>
                    <a:pt x="38" y="3096"/>
                    <a:pt x="48" y="3107"/>
                    <a:pt x="48" y="3120"/>
                  </a:cubicBezTo>
                  <a:close/>
                  <a:moveTo>
                    <a:pt x="48" y="3360"/>
                  </a:moveTo>
                  <a:lnTo>
                    <a:pt x="48" y="3456"/>
                  </a:lnTo>
                  <a:cubicBezTo>
                    <a:pt x="48" y="3470"/>
                    <a:pt x="38" y="3480"/>
                    <a:pt x="24" y="3480"/>
                  </a:cubicBezTo>
                  <a:cubicBezTo>
                    <a:pt x="11" y="3480"/>
                    <a:pt x="0" y="3470"/>
                    <a:pt x="0" y="3456"/>
                  </a:cubicBezTo>
                  <a:lnTo>
                    <a:pt x="0" y="3360"/>
                  </a:lnTo>
                  <a:cubicBezTo>
                    <a:pt x="0" y="3347"/>
                    <a:pt x="11" y="3336"/>
                    <a:pt x="24" y="3336"/>
                  </a:cubicBezTo>
                  <a:cubicBezTo>
                    <a:pt x="38" y="3336"/>
                    <a:pt x="48" y="3347"/>
                    <a:pt x="48" y="3360"/>
                  </a:cubicBezTo>
                  <a:close/>
                  <a:moveTo>
                    <a:pt x="48" y="3600"/>
                  </a:moveTo>
                  <a:lnTo>
                    <a:pt x="48" y="3696"/>
                  </a:lnTo>
                  <a:cubicBezTo>
                    <a:pt x="48" y="3710"/>
                    <a:pt x="38" y="3720"/>
                    <a:pt x="24" y="3720"/>
                  </a:cubicBezTo>
                  <a:cubicBezTo>
                    <a:pt x="11" y="3720"/>
                    <a:pt x="0" y="3710"/>
                    <a:pt x="0" y="3696"/>
                  </a:cubicBezTo>
                  <a:lnTo>
                    <a:pt x="0" y="3600"/>
                  </a:lnTo>
                  <a:cubicBezTo>
                    <a:pt x="0" y="3587"/>
                    <a:pt x="11" y="3576"/>
                    <a:pt x="24" y="3576"/>
                  </a:cubicBezTo>
                  <a:cubicBezTo>
                    <a:pt x="38" y="3576"/>
                    <a:pt x="48" y="3587"/>
                    <a:pt x="48" y="3600"/>
                  </a:cubicBezTo>
                  <a:close/>
                  <a:moveTo>
                    <a:pt x="48" y="3840"/>
                  </a:moveTo>
                  <a:lnTo>
                    <a:pt x="48" y="3936"/>
                  </a:lnTo>
                  <a:cubicBezTo>
                    <a:pt x="48" y="3950"/>
                    <a:pt x="38" y="3960"/>
                    <a:pt x="24" y="3960"/>
                  </a:cubicBezTo>
                  <a:cubicBezTo>
                    <a:pt x="11" y="3960"/>
                    <a:pt x="0" y="3950"/>
                    <a:pt x="0" y="3936"/>
                  </a:cubicBezTo>
                  <a:lnTo>
                    <a:pt x="0" y="3840"/>
                  </a:lnTo>
                  <a:cubicBezTo>
                    <a:pt x="0" y="3827"/>
                    <a:pt x="11" y="3816"/>
                    <a:pt x="24" y="3816"/>
                  </a:cubicBezTo>
                  <a:cubicBezTo>
                    <a:pt x="38" y="3816"/>
                    <a:pt x="48" y="3827"/>
                    <a:pt x="48" y="3840"/>
                  </a:cubicBezTo>
                  <a:close/>
                  <a:moveTo>
                    <a:pt x="48" y="4080"/>
                  </a:moveTo>
                  <a:lnTo>
                    <a:pt x="48" y="4176"/>
                  </a:lnTo>
                  <a:cubicBezTo>
                    <a:pt x="48" y="4190"/>
                    <a:pt x="38" y="4200"/>
                    <a:pt x="24" y="4200"/>
                  </a:cubicBezTo>
                  <a:cubicBezTo>
                    <a:pt x="11" y="4200"/>
                    <a:pt x="0" y="4190"/>
                    <a:pt x="0" y="4176"/>
                  </a:cubicBezTo>
                  <a:lnTo>
                    <a:pt x="0" y="4080"/>
                  </a:lnTo>
                  <a:cubicBezTo>
                    <a:pt x="0" y="4067"/>
                    <a:pt x="11" y="4056"/>
                    <a:pt x="24" y="4056"/>
                  </a:cubicBezTo>
                  <a:cubicBezTo>
                    <a:pt x="38" y="4056"/>
                    <a:pt x="48" y="4067"/>
                    <a:pt x="48" y="4080"/>
                  </a:cubicBezTo>
                  <a:close/>
                  <a:moveTo>
                    <a:pt x="48" y="4320"/>
                  </a:moveTo>
                  <a:lnTo>
                    <a:pt x="48" y="4416"/>
                  </a:lnTo>
                  <a:cubicBezTo>
                    <a:pt x="48" y="4430"/>
                    <a:pt x="38" y="4440"/>
                    <a:pt x="24" y="4440"/>
                  </a:cubicBezTo>
                  <a:cubicBezTo>
                    <a:pt x="11" y="4440"/>
                    <a:pt x="0" y="4430"/>
                    <a:pt x="0" y="4416"/>
                  </a:cubicBezTo>
                  <a:lnTo>
                    <a:pt x="0" y="4320"/>
                  </a:lnTo>
                  <a:cubicBezTo>
                    <a:pt x="0" y="4307"/>
                    <a:pt x="11" y="4296"/>
                    <a:pt x="24" y="4296"/>
                  </a:cubicBezTo>
                  <a:cubicBezTo>
                    <a:pt x="38" y="4296"/>
                    <a:pt x="48" y="4307"/>
                    <a:pt x="48" y="4320"/>
                  </a:cubicBezTo>
                  <a:close/>
                  <a:moveTo>
                    <a:pt x="48" y="4560"/>
                  </a:moveTo>
                  <a:lnTo>
                    <a:pt x="48" y="4656"/>
                  </a:lnTo>
                  <a:cubicBezTo>
                    <a:pt x="48" y="4670"/>
                    <a:pt x="38" y="4680"/>
                    <a:pt x="24" y="4680"/>
                  </a:cubicBezTo>
                  <a:cubicBezTo>
                    <a:pt x="11" y="4680"/>
                    <a:pt x="0" y="4670"/>
                    <a:pt x="0" y="4656"/>
                  </a:cubicBezTo>
                  <a:lnTo>
                    <a:pt x="0" y="4560"/>
                  </a:lnTo>
                  <a:cubicBezTo>
                    <a:pt x="0" y="4547"/>
                    <a:pt x="11" y="4536"/>
                    <a:pt x="24" y="4536"/>
                  </a:cubicBezTo>
                  <a:cubicBezTo>
                    <a:pt x="38" y="4536"/>
                    <a:pt x="48" y="4547"/>
                    <a:pt x="48" y="4560"/>
                  </a:cubicBezTo>
                  <a:close/>
                  <a:moveTo>
                    <a:pt x="48" y="4800"/>
                  </a:moveTo>
                  <a:lnTo>
                    <a:pt x="48" y="4896"/>
                  </a:lnTo>
                  <a:cubicBezTo>
                    <a:pt x="48" y="4910"/>
                    <a:pt x="38" y="4920"/>
                    <a:pt x="24" y="4920"/>
                  </a:cubicBezTo>
                  <a:cubicBezTo>
                    <a:pt x="11" y="4920"/>
                    <a:pt x="0" y="4910"/>
                    <a:pt x="0" y="4896"/>
                  </a:cubicBezTo>
                  <a:lnTo>
                    <a:pt x="0" y="4800"/>
                  </a:lnTo>
                  <a:cubicBezTo>
                    <a:pt x="0" y="4787"/>
                    <a:pt x="11" y="4776"/>
                    <a:pt x="24" y="4776"/>
                  </a:cubicBezTo>
                  <a:cubicBezTo>
                    <a:pt x="38" y="4776"/>
                    <a:pt x="48" y="4787"/>
                    <a:pt x="48" y="4800"/>
                  </a:cubicBezTo>
                  <a:close/>
                  <a:moveTo>
                    <a:pt x="48" y="5040"/>
                  </a:moveTo>
                  <a:lnTo>
                    <a:pt x="48" y="5136"/>
                  </a:lnTo>
                  <a:cubicBezTo>
                    <a:pt x="48" y="5150"/>
                    <a:pt x="38" y="5160"/>
                    <a:pt x="24" y="5160"/>
                  </a:cubicBezTo>
                  <a:cubicBezTo>
                    <a:pt x="11" y="5160"/>
                    <a:pt x="0" y="5150"/>
                    <a:pt x="0" y="5136"/>
                  </a:cubicBezTo>
                  <a:lnTo>
                    <a:pt x="0" y="5040"/>
                  </a:lnTo>
                  <a:cubicBezTo>
                    <a:pt x="0" y="5027"/>
                    <a:pt x="11" y="5016"/>
                    <a:pt x="24" y="5016"/>
                  </a:cubicBezTo>
                  <a:cubicBezTo>
                    <a:pt x="38" y="5016"/>
                    <a:pt x="48" y="5027"/>
                    <a:pt x="48" y="5040"/>
                  </a:cubicBezTo>
                  <a:close/>
                  <a:moveTo>
                    <a:pt x="48" y="5280"/>
                  </a:moveTo>
                  <a:lnTo>
                    <a:pt x="48" y="5376"/>
                  </a:lnTo>
                  <a:cubicBezTo>
                    <a:pt x="48" y="5390"/>
                    <a:pt x="38" y="5400"/>
                    <a:pt x="24" y="5400"/>
                  </a:cubicBezTo>
                  <a:cubicBezTo>
                    <a:pt x="11" y="5400"/>
                    <a:pt x="0" y="5390"/>
                    <a:pt x="0" y="5376"/>
                  </a:cubicBezTo>
                  <a:lnTo>
                    <a:pt x="0" y="5280"/>
                  </a:lnTo>
                  <a:cubicBezTo>
                    <a:pt x="0" y="5267"/>
                    <a:pt x="11" y="5256"/>
                    <a:pt x="24" y="5256"/>
                  </a:cubicBezTo>
                  <a:cubicBezTo>
                    <a:pt x="38" y="5256"/>
                    <a:pt x="48" y="5267"/>
                    <a:pt x="48" y="5280"/>
                  </a:cubicBezTo>
                  <a:close/>
                  <a:moveTo>
                    <a:pt x="48" y="5520"/>
                  </a:moveTo>
                  <a:lnTo>
                    <a:pt x="48" y="5616"/>
                  </a:lnTo>
                  <a:cubicBezTo>
                    <a:pt x="48" y="5630"/>
                    <a:pt x="38" y="5640"/>
                    <a:pt x="24" y="5640"/>
                  </a:cubicBezTo>
                  <a:cubicBezTo>
                    <a:pt x="11" y="5640"/>
                    <a:pt x="0" y="5630"/>
                    <a:pt x="0" y="5616"/>
                  </a:cubicBezTo>
                  <a:lnTo>
                    <a:pt x="0" y="5520"/>
                  </a:lnTo>
                  <a:cubicBezTo>
                    <a:pt x="0" y="5507"/>
                    <a:pt x="11" y="5496"/>
                    <a:pt x="24" y="5496"/>
                  </a:cubicBezTo>
                  <a:cubicBezTo>
                    <a:pt x="38" y="5496"/>
                    <a:pt x="48" y="5507"/>
                    <a:pt x="48" y="5520"/>
                  </a:cubicBezTo>
                  <a:close/>
                  <a:moveTo>
                    <a:pt x="48" y="5760"/>
                  </a:moveTo>
                  <a:lnTo>
                    <a:pt x="48" y="5856"/>
                  </a:lnTo>
                  <a:cubicBezTo>
                    <a:pt x="48" y="5870"/>
                    <a:pt x="38" y="5880"/>
                    <a:pt x="24" y="5880"/>
                  </a:cubicBezTo>
                  <a:cubicBezTo>
                    <a:pt x="11" y="5880"/>
                    <a:pt x="0" y="5870"/>
                    <a:pt x="0" y="5856"/>
                  </a:cubicBezTo>
                  <a:lnTo>
                    <a:pt x="0" y="5760"/>
                  </a:lnTo>
                  <a:cubicBezTo>
                    <a:pt x="0" y="5747"/>
                    <a:pt x="11" y="5736"/>
                    <a:pt x="24" y="5736"/>
                  </a:cubicBezTo>
                  <a:cubicBezTo>
                    <a:pt x="38" y="5736"/>
                    <a:pt x="48" y="5747"/>
                    <a:pt x="48" y="5760"/>
                  </a:cubicBezTo>
                  <a:close/>
                  <a:moveTo>
                    <a:pt x="48" y="6000"/>
                  </a:moveTo>
                  <a:lnTo>
                    <a:pt x="48" y="6096"/>
                  </a:lnTo>
                  <a:cubicBezTo>
                    <a:pt x="48" y="6110"/>
                    <a:pt x="38" y="6120"/>
                    <a:pt x="24" y="6120"/>
                  </a:cubicBezTo>
                  <a:cubicBezTo>
                    <a:pt x="11" y="6120"/>
                    <a:pt x="0" y="6110"/>
                    <a:pt x="0" y="6096"/>
                  </a:cubicBezTo>
                  <a:lnTo>
                    <a:pt x="0" y="6000"/>
                  </a:lnTo>
                  <a:cubicBezTo>
                    <a:pt x="0" y="5987"/>
                    <a:pt x="11" y="5976"/>
                    <a:pt x="24" y="5976"/>
                  </a:cubicBezTo>
                  <a:cubicBezTo>
                    <a:pt x="38" y="5976"/>
                    <a:pt x="48" y="5987"/>
                    <a:pt x="48" y="6000"/>
                  </a:cubicBezTo>
                  <a:close/>
                  <a:moveTo>
                    <a:pt x="48" y="6240"/>
                  </a:moveTo>
                  <a:lnTo>
                    <a:pt x="48" y="6336"/>
                  </a:lnTo>
                  <a:cubicBezTo>
                    <a:pt x="48" y="6350"/>
                    <a:pt x="38" y="6360"/>
                    <a:pt x="24" y="6360"/>
                  </a:cubicBezTo>
                  <a:cubicBezTo>
                    <a:pt x="11" y="6360"/>
                    <a:pt x="0" y="6350"/>
                    <a:pt x="0" y="6336"/>
                  </a:cubicBezTo>
                  <a:lnTo>
                    <a:pt x="0" y="6240"/>
                  </a:lnTo>
                  <a:cubicBezTo>
                    <a:pt x="0" y="6227"/>
                    <a:pt x="11" y="6216"/>
                    <a:pt x="24" y="6216"/>
                  </a:cubicBezTo>
                  <a:cubicBezTo>
                    <a:pt x="38" y="6216"/>
                    <a:pt x="48" y="6227"/>
                    <a:pt x="48" y="6240"/>
                  </a:cubicBezTo>
                  <a:close/>
                  <a:moveTo>
                    <a:pt x="48" y="6480"/>
                  </a:moveTo>
                  <a:lnTo>
                    <a:pt x="48" y="6576"/>
                  </a:lnTo>
                  <a:cubicBezTo>
                    <a:pt x="48" y="6590"/>
                    <a:pt x="38" y="6600"/>
                    <a:pt x="24" y="6600"/>
                  </a:cubicBezTo>
                  <a:cubicBezTo>
                    <a:pt x="11" y="6600"/>
                    <a:pt x="0" y="6590"/>
                    <a:pt x="0" y="6576"/>
                  </a:cubicBezTo>
                  <a:lnTo>
                    <a:pt x="0" y="6480"/>
                  </a:lnTo>
                  <a:cubicBezTo>
                    <a:pt x="0" y="6467"/>
                    <a:pt x="11" y="6456"/>
                    <a:pt x="24" y="6456"/>
                  </a:cubicBezTo>
                  <a:cubicBezTo>
                    <a:pt x="38" y="6456"/>
                    <a:pt x="48" y="6467"/>
                    <a:pt x="48" y="6480"/>
                  </a:cubicBezTo>
                  <a:close/>
                  <a:moveTo>
                    <a:pt x="48" y="6720"/>
                  </a:moveTo>
                  <a:lnTo>
                    <a:pt x="48" y="6816"/>
                  </a:lnTo>
                  <a:cubicBezTo>
                    <a:pt x="48" y="6830"/>
                    <a:pt x="38" y="6840"/>
                    <a:pt x="24" y="6840"/>
                  </a:cubicBezTo>
                  <a:cubicBezTo>
                    <a:pt x="11" y="6840"/>
                    <a:pt x="0" y="6830"/>
                    <a:pt x="0" y="6816"/>
                  </a:cubicBezTo>
                  <a:lnTo>
                    <a:pt x="0" y="6720"/>
                  </a:lnTo>
                  <a:cubicBezTo>
                    <a:pt x="0" y="6707"/>
                    <a:pt x="11" y="6696"/>
                    <a:pt x="24" y="6696"/>
                  </a:cubicBezTo>
                  <a:cubicBezTo>
                    <a:pt x="38" y="6696"/>
                    <a:pt x="48" y="6707"/>
                    <a:pt x="48" y="6720"/>
                  </a:cubicBezTo>
                  <a:close/>
                  <a:moveTo>
                    <a:pt x="48" y="6960"/>
                  </a:moveTo>
                  <a:lnTo>
                    <a:pt x="48" y="7056"/>
                  </a:lnTo>
                  <a:cubicBezTo>
                    <a:pt x="48" y="7070"/>
                    <a:pt x="38" y="7080"/>
                    <a:pt x="24" y="7080"/>
                  </a:cubicBezTo>
                  <a:cubicBezTo>
                    <a:pt x="11" y="7080"/>
                    <a:pt x="0" y="7070"/>
                    <a:pt x="0" y="7056"/>
                  </a:cubicBezTo>
                  <a:lnTo>
                    <a:pt x="0" y="6960"/>
                  </a:lnTo>
                  <a:cubicBezTo>
                    <a:pt x="0" y="6947"/>
                    <a:pt x="11" y="6936"/>
                    <a:pt x="24" y="6936"/>
                  </a:cubicBezTo>
                  <a:cubicBezTo>
                    <a:pt x="38" y="6936"/>
                    <a:pt x="48" y="6947"/>
                    <a:pt x="48" y="6960"/>
                  </a:cubicBezTo>
                  <a:close/>
                  <a:moveTo>
                    <a:pt x="48" y="7200"/>
                  </a:moveTo>
                  <a:lnTo>
                    <a:pt x="48" y="7296"/>
                  </a:lnTo>
                  <a:cubicBezTo>
                    <a:pt x="48" y="7310"/>
                    <a:pt x="38" y="7320"/>
                    <a:pt x="24" y="7320"/>
                  </a:cubicBezTo>
                  <a:cubicBezTo>
                    <a:pt x="11" y="7320"/>
                    <a:pt x="0" y="7310"/>
                    <a:pt x="0" y="7296"/>
                  </a:cubicBezTo>
                  <a:lnTo>
                    <a:pt x="0" y="7200"/>
                  </a:lnTo>
                  <a:cubicBezTo>
                    <a:pt x="0" y="7187"/>
                    <a:pt x="11" y="7176"/>
                    <a:pt x="24" y="7176"/>
                  </a:cubicBezTo>
                  <a:cubicBezTo>
                    <a:pt x="38" y="7176"/>
                    <a:pt x="48" y="7187"/>
                    <a:pt x="48" y="7200"/>
                  </a:cubicBezTo>
                  <a:close/>
                  <a:moveTo>
                    <a:pt x="48" y="7440"/>
                  </a:moveTo>
                  <a:lnTo>
                    <a:pt x="48" y="7536"/>
                  </a:lnTo>
                  <a:cubicBezTo>
                    <a:pt x="48" y="7550"/>
                    <a:pt x="38" y="7560"/>
                    <a:pt x="24" y="7560"/>
                  </a:cubicBezTo>
                  <a:cubicBezTo>
                    <a:pt x="11" y="7560"/>
                    <a:pt x="0" y="7550"/>
                    <a:pt x="0" y="7536"/>
                  </a:cubicBezTo>
                  <a:lnTo>
                    <a:pt x="0" y="7440"/>
                  </a:lnTo>
                  <a:cubicBezTo>
                    <a:pt x="0" y="7427"/>
                    <a:pt x="11" y="7416"/>
                    <a:pt x="24" y="7416"/>
                  </a:cubicBezTo>
                  <a:cubicBezTo>
                    <a:pt x="38" y="7416"/>
                    <a:pt x="48" y="7427"/>
                    <a:pt x="48" y="7440"/>
                  </a:cubicBezTo>
                  <a:close/>
                  <a:moveTo>
                    <a:pt x="48" y="7680"/>
                  </a:moveTo>
                  <a:lnTo>
                    <a:pt x="48" y="7776"/>
                  </a:lnTo>
                  <a:cubicBezTo>
                    <a:pt x="48" y="7790"/>
                    <a:pt x="38" y="7800"/>
                    <a:pt x="24" y="7800"/>
                  </a:cubicBezTo>
                  <a:cubicBezTo>
                    <a:pt x="11" y="7800"/>
                    <a:pt x="0" y="7790"/>
                    <a:pt x="0" y="7776"/>
                  </a:cubicBezTo>
                  <a:lnTo>
                    <a:pt x="0" y="7680"/>
                  </a:lnTo>
                  <a:cubicBezTo>
                    <a:pt x="0" y="7667"/>
                    <a:pt x="11" y="7656"/>
                    <a:pt x="24" y="7656"/>
                  </a:cubicBezTo>
                  <a:cubicBezTo>
                    <a:pt x="38" y="7656"/>
                    <a:pt x="48" y="7667"/>
                    <a:pt x="48" y="7680"/>
                  </a:cubicBezTo>
                  <a:close/>
                  <a:moveTo>
                    <a:pt x="48" y="7920"/>
                  </a:moveTo>
                  <a:lnTo>
                    <a:pt x="48" y="8016"/>
                  </a:lnTo>
                  <a:cubicBezTo>
                    <a:pt x="48" y="8030"/>
                    <a:pt x="38" y="8040"/>
                    <a:pt x="24" y="8040"/>
                  </a:cubicBezTo>
                  <a:cubicBezTo>
                    <a:pt x="11" y="8040"/>
                    <a:pt x="0" y="8030"/>
                    <a:pt x="0" y="8016"/>
                  </a:cubicBezTo>
                  <a:lnTo>
                    <a:pt x="0" y="7920"/>
                  </a:lnTo>
                  <a:cubicBezTo>
                    <a:pt x="0" y="7907"/>
                    <a:pt x="11" y="7896"/>
                    <a:pt x="24" y="7896"/>
                  </a:cubicBezTo>
                  <a:cubicBezTo>
                    <a:pt x="38" y="7896"/>
                    <a:pt x="48" y="7907"/>
                    <a:pt x="48" y="7920"/>
                  </a:cubicBezTo>
                  <a:close/>
                  <a:moveTo>
                    <a:pt x="48" y="8160"/>
                  </a:moveTo>
                  <a:lnTo>
                    <a:pt x="48" y="8256"/>
                  </a:lnTo>
                  <a:cubicBezTo>
                    <a:pt x="48" y="8270"/>
                    <a:pt x="38" y="8280"/>
                    <a:pt x="24" y="8280"/>
                  </a:cubicBezTo>
                  <a:cubicBezTo>
                    <a:pt x="11" y="8280"/>
                    <a:pt x="0" y="8270"/>
                    <a:pt x="0" y="8256"/>
                  </a:cubicBezTo>
                  <a:lnTo>
                    <a:pt x="0" y="8160"/>
                  </a:lnTo>
                  <a:cubicBezTo>
                    <a:pt x="0" y="8147"/>
                    <a:pt x="11" y="8136"/>
                    <a:pt x="24" y="8136"/>
                  </a:cubicBezTo>
                  <a:cubicBezTo>
                    <a:pt x="38" y="8136"/>
                    <a:pt x="48" y="8147"/>
                    <a:pt x="48" y="8160"/>
                  </a:cubicBezTo>
                  <a:close/>
                  <a:moveTo>
                    <a:pt x="48" y="8400"/>
                  </a:moveTo>
                  <a:lnTo>
                    <a:pt x="48" y="8496"/>
                  </a:lnTo>
                  <a:cubicBezTo>
                    <a:pt x="48" y="8510"/>
                    <a:pt x="38" y="8520"/>
                    <a:pt x="24" y="8520"/>
                  </a:cubicBezTo>
                  <a:cubicBezTo>
                    <a:pt x="11" y="8520"/>
                    <a:pt x="0" y="8510"/>
                    <a:pt x="0" y="8496"/>
                  </a:cubicBezTo>
                  <a:lnTo>
                    <a:pt x="0" y="8400"/>
                  </a:lnTo>
                  <a:cubicBezTo>
                    <a:pt x="0" y="8387"/>
                    <a:pt x="11" y="8376"/>
                    <a:pt x="24" y="8376"/>
                  </a:cubicBezTo>
                  <a:cubicBezTo>
                    <a:pt x="38" y="8376"/>
                    <a:pt x="48" y="8387"/>
                    <a:pt x="48" y="8400"/>
                  </a:cubicBezTo>
                  <a:close/>
                  <a:moveTo>
                    <a:pt x="48" y="8640"/>
                  </a:moveTo>
                  <a:lnTo>
                    <a:pt x="48" y="8736"/>
                  </a:lnTo>
                  <a:cubicBezTo>
                    <a:pt x="48" y="8750"/>
                    <a:pt x="38" y="8760"/>
                    <a:pt x="24" y="8760"/>
                  </a:cubicBezTo>
                  <a:cubicBezTo>
                    <a:pt x="11" y="8760"/>
                    <a:pt x="0" y="8750"/>
                    <a:pt x="0" y="8736"/>
                  </a:cubicBezTo>
                  <a:lnTo>
                    <a:pt x="0" y="8640"/>
                  </a:lnTo>
                  <a:cubicBezTo>
                    <a:pt x="0" y="8627"/>
                    <a:pt x="11" y="8616"/>
                    <a:pt x="24" y="8616"/>
                  </a:cubicBezTo>
                  <a:cubicBezTo>
                    <a:pt x="38" y="8616"/>
                    <a:pt x="48" y="8627"/>
                    <a:pt x="48" y="8640"/>
                  </a:cubicBezTo>
                  <a:close/>
                  <a:moveTo>
                    <a:pt x="48" y="8880"/>
                  </a:moveTo>
                  <a:lnTo>
                    <a:pt x="48" y="8976"/>
                  </a:lnTo>
                  <a:cubicBezTo>
                    <a:pt x="48" y="8990"/>
                    <a:pt x="38" y="9000"/>
                    <a:pt x="24" y="9000"/>
                  </a:cubicBezTo>
                  <a:cubicBezTo>
                    <a:pt x="11" y="9000"/>
                    <a:pt x="0" y="8990"/>
                    <a:pt x="0" y="8976"/>
                  </a:cubicBezTo>
                  <a:lnTo>
                    <a:pt x="0" y="8880"/>
                  </a:lnTo>
                  <a:cubicBezTo>
                    <a:pt x="0" y="8867"/>
                    <a:pt x="11" y="8856"/>
                    <a:pt x="24" y="8856"/>
                  </a:cubicBezTo>
                  <a:cubicBezTo>
                    <a:pt x="38" y="8856"/>
                    <a:pt x="48" y="8867"/>
                    <a:pt x="48" y="8880"/>
                  </a:cubicBezTo>
                  <a:close/>
                  <a:moveTo>
                    <a:pt x="48" y="9120"/>
                  </a:moveTo>
                  <a:lnTo>
                    <a:pt x="48" y="9216"/>
                  </a:lnTo>
                  <a:cubicBezTo>
                    <a:pt x="48" y="9230"/>
                    <a:pt x="38" y="9240"/>
                    <a:pt x="24" y="9240"/>
                  </a:cubicBezTo>
                  <a:cubicBezTo>
                    <a:pt x="11" y="9240"/>
                    <a:pt x="0" y="9230"/>
                    <a:pt x="0" y="9216"/>
                  </a:cubicBezTo>
                  <a:lnTo>
                    <a:pt x="0" y="9120"/>
                  </a:lnTo>
                  <a:cubicBezTo>
                    <a:pt x="0" y="9107"/>
                    <a:pt x="11" y="9096"/>
                    <a:pt x="24" y="9096"/>
                  </a:cubicBezTo>
                  <a:cubicBezTo>
                    <a:pt x="38" y="9096"/>
                    <a:pt x="48" y="9107"/>
                    <a:pt x="48" y="9120"/>
                  </a:cubicBezTo>
                  <a:close/>
                  <a:moveTo>
                    <a:pt x="48" y="9360"/>
                  </a:moveTo>
                  <a:lnTo>
                    <a:pt x="48" y="9456"/>
                  </a:lnTo>
                  <a:cubicBezTo>
                    <a:pt x="48" y="9470"/>
                    <a:pt x="38" y="9480"/>
                    <a:pt x="24" y="9480"/>
                  </a:cubicBezTo>
                  <a:cubicBezTo>
                    <a:pt x="11" y="9480"/>
                    <a:pt x="0" y="9470"/>
                    <a:pt x="0" y="9456"/>
                  </a:cubicBezTo>
                  <a:lnTo>
                    <a:pt x="0" y="9360"/>
                  </a:lnTo>
                  <a:cubicBezTo>
                    <a:pt x="0" y="9347"/>
                    <a:pt x="11" y="9336"/>
                    <a:pt x="24" y="9336"/>
                  </a:cubicBezTo>
                  <a:cubicBezTo>
                    <a:pt x="38" y="9336"/>
                    <a:pt x="48" y="9347"/>
                    <a:pt x="48" y="9360"/>
                  </a:cubicBezTo>
                  <a:close/>
                  <a:moveTo>
                    <a:pt x="48" y="9600"/>
                  </a:moveTo>
                  <a:lnTo>
                    <a:pt x="48" y="9696"/>
                  </a:lnTo>
                  <a:cubicBezTo>
                    <a:pt x="48" y="9710"/>
                    <a:pt x="38" y="9720"/>
                    <a:pt x="24" y="9720"/>
                  </a:cubicBezTo>
                  <a:cubicBezTo>
                    <a:pt x="11" y="9720"/>
                    <a:pt x="0" y="9710"/>
                    <a:pt x="0" y="9696"/>
                  </a:cubicBezTo>
                  <a:lnTo>
                    <a:pt x="0" y="9600"/>
                  </a:lnTo>
                  <a:cubicBezTo>
                    <a:pt x="0" y="9587"/>
                    <a:pt x="11" y="9576"/>
                    <a:pt x="24" y="9576"/>
                  </a:cubicBezTo>
                  <a:cubicBezTo>
                    <a:pt x="38" y="9576"/>
                    <a:pt x="48" y="9587"/>
                    <a:pt x="48" y="9600"/>
                  </a:cubicBezTo>
                  <a:close/>
                  <a:moveTo>
                    <a:pt x="48" y="9840"/>
                  </a:moveTo>
                  <a:lnTo>
                    <a:pt x="48" y="9936"/>
                  </a:lnTo>
                  <a:cubicBezTo>
                    <a:pt x="48" y="9950"/>
                    <a:pt x="38" y="9960"/>
                    <a:pt x="24" y="9960"/>
                  </a:cubicBezTo>
                  <a:cubicBezTo>
                    <a:pt x="11" y="9960"/>
                    <a:pt x="0" y="9950"/>
                    <a:pt x="0" y="9936"/>
                  </a:cubicBezTo>
                  <a:lnTo>
                    <a:pt x="0" y="9840"/>
                  </a:lnTo>
                  <a:cubicBezTo>
                    <a:pt x="0" y="9827"/>
                    <a:pt x="11" y="9816"/>
                    <a:pt x="24" y="9816"/>
                  </a:cubicBezTo>
                  <a:cubicBezTo>
                    <a:pt x="38" y="9816"/>
                    <a:pt x="48" y="9827"/>
                    <a:pt x="48" y="984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9BB6502-DC90-4265-998D-7CA9E98C398B}"/>
              </a:ext>
            </a:extLst>
          </p:cNvPr>
          <p:cNvGrpSpPr/>
          <p:nvPr/>
        </p:nvGrpSpPr>
        <p:grpSpPr>
          <a:xfrm>
            <a:off x="6035040" y="2267838"/>
            <a:ext cx="5137022" cy="3804926"/>
            <a:chOff x="6035040" y="2267838"/>
            <a:chExt cx="5137022" cy="3804926"/>
          </a:xfrm>
        </p:grpSpPr>
        <p:sp>
          <p:nvSpPr>
            <p:cNvPr id="244" name="Rectangle 255">
              <a:extLst>
                <a:ext uri="{FF2B5EF4-FFF2-40B4-BE49-F238E27FC236}">
                  <a16:creationId xmlns:a16="http://schemas.microsoft.com/office/drawing/2014/main" id="{67F15B63-2F4A-43E1-A673-8995F5438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844" y="534758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Rectangle 256">
              <a:extLst>
                <a:ext uri="{FF2B5EF4-FFF2-40B4-BE49-F238E27FC236}">
                  <a16:creationId xmlns:a16="http://schemas.microsoft.com/office/drawing/2014/main" id="{7C4D5332-AEB8-41EA-B195-2232D7460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906" y="534758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Rectangle 257">
              <a:extLst>
                <a:ext uri="{FF2B5EF4-FFF2-40B4-BE49-F238E27FC236}">
                  <a16:creationId xmlns:a16="http://schemas.microsoft.com/office/drawing/2014/main" id="{61044FAD-8D35-4E1B-AE87-CDAF5284A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9144" y="534758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Rectangle 258">
              <a:extLst>
                <a:ext uri="{FF2B5EF4-FFF2-40B4-BE49-F238E27FC236}">
                  <a16:creationId xmlns:a16="http://schemas.microsoft.com/office/drawing/2014/main" id="{1D1B15ED-2EB1-44D4-AE07-7C4597854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6794" y="534758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Rectangle 259">
              <a:extLst>
                <a:ext uri="{FF2B5EF4-FFF2-40B4-BE49-F238E27FC236}">
                  <a16:creationId xmlns:a16="http://schemas.microsoft.com/office/drawing/2014/main" id="{5BEA639D-0D51-4647-874E-D8B3DFED3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9519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Rectangle 260">
              <a:extLst>
                <a:ext uri="{FF2B5EF4-FFF2-40B4-BE49-F238E27FC236}">
                  <a16:creationId xmlns:a16="http://schemas.microsoft.com/office/drawing/2014/main" id="{3CD558CA-F9EC-4A0E-95CF-9E1774948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8756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Rectangle 261">
              <a:extLst>
                <a:ext uri="{FF2B5EF4-FFF2-40B4-BE49-F238E27FC236}">
                  <a16:creationId xmlns:a16="http://schemas.microsoft.com/office/drawing/2014/main" id="{1295B48B-7849-4499-B70B-17822E82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6406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Rectangle 262">
              <a:extLst>
                <a:ext uri="{FF2B5EF4-FFF2-40B4-BE49-F238E27FC236}">
                  <a16:creationId xmlns:a16="http://schemas.microsoft.com/office/drawing/2014/main" id="{E9D698E7-CD72-4AFC-8C1C-C4E6DDEAF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056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Rectangle 263">
              <a:extLst>
                <a:ext uri="{FF2B5EF4-FFF2-40B4-BE49-F238E27FC236}">
                  <a16:creationId xmlns:a16="http://schemas.microsoft.com/office/drawing/2014/main" id="{2138E371-1913-457D-B03C-7986954B0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706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Rectangle 264">
              <a:extLst>
                <a:ext uri="{FF2B5EF4-FFF2-40B4-BE49-F238E27FC236}">
                  <a16:creationId xmlns:a16="http://schemas.microsoft.com/office/drawing/2014/main" id="{71D8085F-D538-4651-BB57-ECE5C7576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944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Rectangle 265">
              <a:extLst>
                <a:ext uri="{FF2B5EF4-FFF2-40B4-BE49-F238E27FC236}">
                  <a16:creationId xmlns:a16="http://schemas.microsoft.com/office/drawing/2014/main" id="{B6CA04C7-2CA7-4FC4-A4D9-8E0501681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006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Rectangle 266">
              <a:extLst>
                <a:ext uri="{FF2B5EF4-FFF2-40B4-BE49-F238E27FC236}">
                  <a16:creationId xmlns:a16="http://schemas.microsoft.com/office/drawing/2014/main" id="{F227E381-21E8-4E4A-9864-2AF434C83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6244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Rectangle 267">
              <a:extLst>
                <a:ext uri="{FF2B5EF4-FFF2-40B4-BE49-F238E27FC236}">
                  <a16:creationId xmlns:a16="http://schemas.microsoft.com/office/drawing/2014/main" id="{F427ABEB-000C-431F-8F62-4984B0E3F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894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Rectangle 268">
              <a:extLst>
                <a:ext uri="{FF2B5EF4-FFF2-40B4-BE49-F238E27FC236}">
                  <a16:creationId xmlns:a16="http://schemas.microsoft.com/office/drawing/2014/main" id="{A70B0F44-D03C-4F8D-823A-7E6466AB7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544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Rectangle 269">
              <a:extLst>
                <a:ext uri="{FF2B5EF4-FFF2-40B4-BE49-F238E27FC236}">
                  <a16:creationId xmlns:a16="http://schemas.microsoft.com/office/drawing/2014/main" id="{6F56FF11-D08D-4E1E-A7BB-21D4896A5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9194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Rectangle 270">
              <a:extLst>
                <a:ext uri="{FF2B5EF4-FFF2-40B4-BE49-F238E27FC236}">
                  <a16:creationId xmlns:a16="http://schemas.microsoft.com/office/drawing/2014/main" id="{7438C0A1-F471-4926-9E21-1DCEAF1F3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6844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Rectangle 271">
              <a:extLst>
                <a:ext uri="{FF2B5EF4-FFF2-40B4-BE49-F238E27FC236}">
                  <a16:creationId xmlns:a16="http://schemas.microsoft.com/office/drawing/2014/main" id="{2A86A9CA-E286-47F1-BA97-E193FD188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6081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Rectangle 272">
              <a:extLst>
                <a:ext uri="{FF2B5EF4-FFF2-40B4-BE49-F238E27FC236}">
                  <a16:creationId xmlns:a16="http://schemas.microsoft.com/office/drawing/2014/main" id="{F4334C5F-05CC-4800-8B0D-425E09F5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2144" y="53475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Freeform 273">
              <a:extLst>
                <a:ext uri="{FF2B5EF4-FFF2-40B4-BE49-F238E27FC236}">
                  <a16:creationId xmlns:a16="http://schemas.microsoft.com/office/drawing/2014/main" id="{51E5F3B5-9243-461B-A0EC-025E4A08E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9244" y="5261863"/>
              <a:ext cx="4311650" cy="57150"/>
            </a:xfrm>
            <a:custGeom>
              <a:avLst/>
              <a:gdLst>
                <a:gd name="T0" fmla="*/ 0 w 2716"/>
                <a:gd name="T1" fmla="*/ 0 h 36"/>
                <a:gd name="T2" fmla="*/ 2716 w 2716"/>
                <a:gd name="T3" fmla="*/ 0 h 36"/>
                <a:gd name="T4" fmla="*/ 5 w 2716"/>
                <a:gd name="T5" fmla="*/ 0 h 36"/>
                <a:gd name="T6" fmla="*/ 5 w 2716"/>
                <a:gd name="T7" fmla="*/ 36 h 36"/>
                <a:gd name="T8" fmla="*/ 160 w 2716"/>
                <a:gd name="T9" fmla="*/ 0 h 36"/>
                <a:gd name="T10" fmla="*/ 160 w 2716"/>
                <a:gd name="T11" fmla="*/ 36 h 36"/>
                <a:gd name="T12" fmla="*/ 317 w 2716"/>
                <a:gd name="T13" fmla="*/ 0 h 36"/>
                <a:gd name="T14" fmla="*/ 317 w 2716"/>
                <a:gd name="T15" fmla="*/ 36 h 36"/>
                <a:gd name="T16" fmla="*/ 473 w 2716"/>
                <a:gd name="T17" fmla="*/ 0 h 36"/>
                <a:gd name="T18" fmla="*/ 473 w 2716"/>
                <a:gd name="T19" fmla="*/ 36 h 36"/>
                <a:gd name="T20" fmla="*/ 629 w 2716"/>
                <a:gd name="T21" fmla="*/ 0 h 36"/>
                <a:gd name="T22" fmla="*/ 629 w 2716"/>
                <a:gd name="T23" fmla="*/ 36 h 36"/>
                <a:gd name="T24" fmla="*/ 785 w 2716"/>
                <a:gd name="T25" fmla="*/ 0 h 36"/>
                <a:gd name="T26" fmla="*/ 785 w 2716"/>
                <a:gd name="T27" fmla="*/ 36 h 36"/>
                <a:gd name="T28" fmla="*/ 941 w 2716"/>
                <a:gd name="T29" fmla="*/ 0 h 36"/>
                <a:gd name="T30" fmla="*/ 941 w 2716"/>
                <a:gd name="T31" fmla="*/ 36 h 36"/>
                <a:gd name="T32" fmla="*/ 1097 w 2716"/>
                <a:gd name="T33" fmla="*/ 0 h 36"/>
                <a:gd name="T34" fmla="*/ 1097 w 2716"/>
                <a:gd name="T35" fmla="*/ 36 h 36"/>
                <a:gd name="T36" fmla="*/ 1253 w 2716"/>
                <a:gd name="T37" fmla="*/ 0 h 36"/>
                <a:gd name="T38" fmla="*/ 1253 w 2716"/>
                <a:gd name="T39" fmla="*/ 36 h 36"/>
                <a:gd name="T40" fmla="*/ 1410 w 2716"/>
                <a:gd name="T41" fmla="*/ 0 h 36"/>
                <a:gd name="T42" fmla="*/ 1410 w 2716"/>
                <a:gd name="T43" fmla="*/ 36 h 36"/>
                <a:gd name="T44" fmla="*/ 1565 w 2716"/>
                <a:gd name="T45" fmla="*/ 0 h 36"/>
                <a:gd name="T46" fmla="*/ 1565 w 2716"/>
                <a:gd name="T47" fmla="*/ 36 h 36"/>
                <a:gd name="T48" fmla="*/ 1722 w 2716"/>
                <a:gd name="T49" fmla="*/ 0 h 36"/>
                <a:gd name="T50" fmla="*/ 1722 w 2716"/>
                <a:gd name="T51" fmla="*/ 36 h 36"/>
                <a:gd name="T52" fmla="*/ 1878 w 2716"/>
                <a:gd name="T53" fmla="*/ 0 h 36"/>
                <a:gd name="T54" fmla="*/ 1878 w 2716"/>
                <a:gd name="T55" fmla="*/ 36 h 36"/>
                <a:gd name="T56" fmla="*/ 2034 w 2716"/>
                <a:gd name="T57" fmla="*/ 0 h 36"/>
                <a:gd name="T58" fmla="*/ 2034 w 2716"/>
                <a:gd name="T59" fmla="*/ 36 h 36"/>
                <a:gd name="T60" fmla="*/ 2190 w 2716"/>
                <a:gd name="T61" fmla="*/ 0 h 36"/>
                <a:gd name="T62" fmla="*/ 2190 w 2716"/>
                <a:gd name="T63" fmla="*/ 36 h 36"/>
                <a:gd name="T64" fmla="*/ 2346 w 2716"/>
                <a:gd name="T65" fmla="*/ 0 h 36"/>
                <a:gd name="T66" fmla="*/ 2346 w 2716"/>
                <a:gd name="T67" fmla="*/ 36 h 36"/>
                <a:gd name="T68" fmla="*/ 2503 w 2716"/>
                <a:gd name="T69" fmla="*/ 0 h 36"/>
                <a:gd name="T70" fmla="*/ 2503 w 2716"/>
                <a:gd name="T71" fmla="*/ 36 h 36"/>
                <a:gd name="T72" fmla="*/ 2658 w 2716"/>
                <a:gd name="T73" fmla="*/ 0 h 36"/>
                <a:gd name="T74" fmla="*/ 2658 w 271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16" h="36">
                  <a:moveTo>
                    <a:pt x="0" y="0"/>
                  </a:moveTo>
                  <a:lnTo>
                    <a:pt x="2716" y="0"/>
                  </a:lnTo>
                  <a:moveTo>
                    <a:pt x="5" y="0"/>
                  </a:moveTo>
                  <a:lnTo>
                    <a:pt x="5" y="36"/>
                  </a:lnTo>
                  <a:moveTo>
                    <a:pt x="160" y="0"/>
                  </a:moveTo>
                  <a:lnTo>
                    <a:pt x="160" y="36"/>
                  </a:lnTo>
                  <a:moveTo>
                    <a:pt x="317" y="0"/>
                  </a:moveTo>
                  <a:lnTo>
                    <a:pt x="317" y="36"/>
                  </a:lnTo>
                  <a:moveTo>
                    <a:pt x="473" y="0"/>
                  </a:moveTo>
                  <a:lnTo>
                    <a:pt x="473" y="36"/>
                  </a:lnTo>
                  <a:moveTo>
                    <a:pt x="629" y="0"/>
                  </a:moveTo>
                  <a:lnTo>
                    <a:pt x="629" y="36"/>
                  </a:lnTo>
                  <a:moveTo>
                    <a:pt x="785" y="0"/>
                  </a:moveTo>
                  <a:lnTo>
                    <a:pt x="785" y="36"/>
                  </a:lnTo>
                  <a:moveTo>
                    <a:pt x="941" y="0"/>
                  </a:moveTo>
                  <a:lnTo>
                    <a:pt x="941" y="36"/>
                  </a:lnTo>
                  <a:moveTo>
                    <a:pt x="1097" y="0"/>
                  </a:moveTo>
                  <a:lnTo>
                    <a:pt x="1097" y="36"/>
                  </a:lnTo>
                  <a:moveTo>
                    <a:pt x="1253" y="0"/>
                  </a:moveTo>
                  <a:lnTo>
                    <a:pt x="1253" y="36"/>
                  </a:lnTo>
                  <a:moveTo>
                    <a:pt x="1410" y="0"/>
                  </a:moveTo>
                  <a:lnTo>
                    <a:pt x="1410" y="36"/>
                  </a:lnTo>
                  <a:moveTo>
                    <a:pt x="1565" y="0"/>
                  </a:moveTo>
                  <a:lnTo>
                    <a:pt x="1565" y="36"/>
                  </a:lnTo>
                  <a:moveTo>
                    <a:pt x="1722" y="0"/>
                  </a:moveTo>
                  <a:lnTo>
                    <a:pt x="1722" y="36"/>
                  </a:lnTo>
                  <a:moveTo>
                    <a:pt x="1878" y="0"/>
                  </a:moveTo>
                  <a:lnTo>
                    <a:pt x="1878" y="36"/>
                  </a:lnTo>
                  <a:moveTo>
                    <a:pt x="2034" y="0"/>
                  </a:moveTo>
                  <a:lnTo>
                    <a:pt x="2034" y="36"/>
                  </a:lnTo>
                  <a:moveTo>
                    <a:pt x="2190" y="0"/>
                  </a:moveTo>
                  <a:lnTo>
                    <a:pt x="2190" y="36"/>
                  </a:lnTo>
                  <a:moveTo>
                    <a:pt x="2346" y="0"/>
                  </a:moveTo>
                  <a:lnTo>
                    <a:pt x="2346" y="36"/>
                  </a:lnTo>
                  <a:moveTo>
                    <a:pt x="2503" y="0"/>
                  </a:moveTo>
                  <a:lnTo>
                    <a:pt x="2503" y="36"/>
                  </a:lnTo>
                  <a:moveTo>
                    <a:pt x="2658" y="0"/>
                  </a:moveTo>
                  <a:lnTo>
                    <a:pt x="2658" y="36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Rectangle 274">
              <a:extLst>
                <a:ext uri="{FF2B5EF4-FFF2-40B4-BE49-F238E27FC236}">
                  <a16:creationId xmlns:a16="http://schemas.microsoft.com/office/drawing/2014/main" id="{9AC8F84C-216F-4539-99AC-08CB9740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0081" y="516978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Rectangle 275">
              <a:extLst>
                <a:ext uri="{FF2B5EF4-FFF2-40B4-BE49-F238E27FC236}">
                  <a16:creationId xmlns:a16="http://schemas.microsoft.com/office/drawing/2014/main" id="{14D508A9-E3CE-4CC4-A5C5-73F41208B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488086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Rectangle 276">
              <a:extLst>
                <a:ext uri="{FF2B5EF4-FFF2-40B4-BE49-F238E27FC236}">
                  <a16:creationId xmlns:a16="http://schemas.microsoft.com/office/drawing/2014/main" id="{7312474E-9306-446C-A0A3-3ADFA434D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459035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Rectangle 277">
              <a:extLst>
                <a:ext uri="{FF2B5EF4-FFF2-40B4-BE49-F238E27FC236}">
                  <a16:creationId xmlns:a16="http://schemas.microsoft.com/office/drawing/2014/main" id="{60AE0A09-F556-434C-9F4D-668A140A2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429983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Rectangle 278">
              <a:extLst>
                <a:ext uri="{FF2B5EF4-FFF2-40B4-BE49-F238E27FC236}">
                  <a16:creationId xmlns:a16="http://schemas.microsoft.com/office/drawing/2014/main" id="{CAA3B6E3-AA67-4D4E-94E2-70BC69CDC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400932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Rectangle 279">
              <a:extLst>
                <a:ext uri="{FF2B5EF4-FFF2-40B4-BE49-F238E27FC236}">
                  <a16:creationId xmlns:a16="http://schemas.microsoft.com/office/drawing/2014/main" id="{35D88120-8657-4865-B9F7-28DA73E53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372040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Rectangle 280">
              <a:extLst>
                <a:ext uri="{FF2B5EF4-FFF2-40B4-BE49-F238E27FC236}">
                  <a16:creationId xmlns:a16="http://schemas.microsoft.com/office/drawing/2014/main" id="{2360EF7C-8137-4138-9040-2416BDD04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3429888"/>
              <a:ext cx="16991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Rectangle 281">
              <a:extLst>
                <a:ext uri="{FF2B5EF4-FFF2-40B4-BE49-F238E27FC236}">
                  <a16:creationId xmlns:a16="http://schemas.microsoft.com/office/drawing/2014/main" id="{5099B19C-4E39-4D05-B93E-87069EE46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313937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Rectangle 282">
              <a:extLst>
                <a:ext uri="{FF2B5EF4-FFF2-40B4-BE49-F238E27FC236}">
                  <a16:creationId xmlns:a16="http://schemas.microsoft.com/office/drawing/2014/main" id="{F4854E68-376C-4ECA-860D-512998FDD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284886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Rectangle 283">
              <a:extLst>
                <a:ext uri="{FF2B5EF4-FFF2-40B4-BE49-F238E27FC236}">
                  <a16:creationId xmlns:a16="http://schemas.microsoft.com/office/drawing/2014/main" id="{4BACBD88-A86D-4393-809A-0A01EDBA5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881" y="2558351"/>
              <a:ext cx="16991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Rectangle 284">
              <a:extLst>
                <a:ext uri="{FF2B5EF4-FFF2-40B4-BE49-F238E27FC236}">
                  <a16:creationId xmlns:a16="http://schemas.microsoft.com/office/drawing/2014/main" id="{F3D2CE84-07D6-43F5-B3FD-0E9F73B43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269" y="226783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Freeform 285">
              <a:extLst>
                <a:ext uri="{FF2B5EF4-FFF2-40B4-BE49-F238E27FC236}">
                  <a16:creationId xmlns:a16="http://schemas.microsoft.com/office/drawing/2014/main" id="{50165A01-FFA4-4ED9-B5E4-D2B9601B2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4319" y="2334513"/>
              <a:ext cx="42863" cy="2936875"/>
            </a:xfrm>
            <a:custGeom>
              <a:avLst/>
              <a:gdLst>
                <a:gd name="T0" fmla="*/ 27 w 27"/>
                <a:gd name="T1" fmla="*/ 1850 h 1850"/>
                <a:gd name="T2" fmla="*/ 27 w 27"/>
                <a:gd name="T3" fmla="*/ 0 h 1850"/>
                <a:gd name="T4" fmla="*/ 27 w 27"/>
                <a:gd name="T5" fmla="*/ 1844 h 1850"/>
                <a:gd name="T6" fmla="*/ 0 w 27"/>
                <a:gd name="T7" fmla="*/ 1844 h 1850"/>
                <a:gd name="T8" fmla="*/ 27 w 27"/>
                <a:gd name="T9" fmla="*/ 1661 h 1850"/>
                <a:gd name="T10" fmla="*/ 0 w 27"/>
                <a:gd name="T11" fmla="*/ 1661 h 1850"/>
                <a:gd name="T12" fmla="*/ 27 w 27"/>
                <a:gd name="T13" fmla="*/ 1478 h 1850"/>
                <a:gd name="T14" fmla="*/ 0 w 27"/>
                <a:gd name="T15" fmla="*/ 1478 h 1850"/>
                <a:gd name="T16" fmla="*/ 27 w 27"/>
                <a:gd name="T17" fmla="*/ 1295 h 1850"/>
                <a:gd name="T18" fmla="*/ 0 w 27"/>
                <a:gd name="T19" fmla="*/ 1295 h 1850"/>
                <a:gd name="T20" fmla="*/ 27 w 27"/>
                <a:gd name="T21" fmla="*/ 1113 h 1850"/>
                <a:gd name="T22" fmla="*/ 0 w 27"/>
                <a:gd name="T23" fmla="*/ 1113 h 1850"/>
                <a:gd name="T24" fmla="*/ 27 w 27"/>
                <a:gd name="T25" fmla="*/ 930 h 1850"/>
                <a:gd name="T26" fmla="*/ 0 w 27"/>
                <a:gd name="T27" fmla="*/ 930 h 1850"/>
                <a:gd name="T28" fmla="*/ 27 w 27"/>
                <a:gd name="T29" fmla="*/ 747 h 1850"/>
                <a:gd name="T30" fmla="*/ 0 w 27"/>
                <a:gd name="T31" fmla="*/ 747 h 1850"/>
                <a:gd name="T32" fmla="*/ 27 w 27"/>
                <a:gd name="T33" fmla="*/ 564 h 1850"/>
                <a:gd name="T34" fmla="*/ 0 w 27"/>
                <a:gd name="T35" fmla="*/ 564 h 1850"/>
                <a:gd name="T36" fmla="*/ 27 w 27"/>
                <a:gd name="T37" fmla="*/ 381 h 1850"/>
                <a:gd name="T38" fmla="*/ 0 w 27"/>
                <a:gd name="T39" fmla="*/ 381 h 1850"/>
                <a:gd name="T40" fmla="*/ 27 w 27"/>
                <a:gd name="T41" fmla="*/ 199 h 1850"/>
                <a:gd name="T42" fmla="*/ 0 w 27"/>
                <a:gd name="T43" fmla="*/ 199 h 1850"/>
                <a:gd name="T44" fmla="*/ 27 w 27"/>
                <a:gd name="T45" fmla="*/ 15 h 1850"/>
                <a:gd name="T46" fmla="*/ 0 w 27"/>
                <a:gd name="T47" fmla="*/ 15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50">
                  <a:moveTo>
                    <a:pt x="27" y="1850"/>
                  </a:moveTo>
                  <a:lnTo>
                    <a:pt x="27" y="0"/>
                  </a:lnTo>
                  <a:moveTo>
                    <a:pt x="27" y="1844"/>
                  </a:moveTo>
                  <a:lnTo>
                    <a:pt x="0" y="1844"/>
                  </a:lnTo>
                  <a:moveTo>
                    <a:pt x="27" y="1661"/>
                  </a:moveTo>
                  <a:lnTo>
                    <a:pt x="0" y="1661"/>
                  </a:lnTo>
                  <a:moveTo>
                    <a:pt x="27" y="1478"/>
                  </a:moveTo>
                  <a:lnTo>
                    <a:pt x="0" y="1478"/>
                  </a:lnTo>
                  <a:moveTo>
                    <a:pt x="27" y="1295"/>
                  </a:moveTo>
                  <a:lnTo>
                    <a:pt x="0" y="1295"/>
                  </a:lnTo>
                  <a:moveTo>
                    <a:pt x="27" y="1113"/>
                  </a:moveTo>
                  <a:lnTo>
                    <a:pt x="0" y="1113"/>
                  </a:lnTo>
                  <a:moveTo>
                    <a:pt x="27" y="930"/>
                  </a:moveTo>
                  <a:lnTo>
                    <a:pt x="0" y="930"/>
                  </a:lnTo>
                  <a:moveTo>
                    <a:pt x="27" y="747"/>
                  </a:moveTo>
                  <a:lnTo>
                    <a:pt x="0" y="747"/>
                  </a:lnTo>
                  <a:moveTo>
                    <a:pt x="27" y="564"/>
                  </a:moveTo>
                  <a:lnTo>
                    <a:pt x="0" y="564"/>
                  </a:lnTo>
                  <a:moveTo>
                    <a:pt x="27" y="381"/>
                  </a:moveTo>
                  <a:lnTo>
                    <a:pt x="0" y="381"/>
                  </a:lnTo>
                  <a:moveTo>
                    <a:pt x="27" y="199"/>
                  </a:moveTo>
                  <a:lnTo>
                    <a:pt x="0" y="199"/>
                  </a:lnTo>
                  <a:moveTo>
                    <a:pt x="27" y="15"/>
                  </a:moveTo>
                  <a:lnTo>
                    <a:pt x="0" y="15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Freeform 286">
              <a:extLst>
                <a:ext uri="{FF2B5EF4-FFF2-40B4-BE49-F238E27FC236}">
                  <a16:creationId xmlns:a16="http://schemas.microsoft.com/office/drawing/2014/main" id="{E094AB08-F0E4-49DE-9BA2-90CE5B30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181" y="2358326"/>
              <a:ext cx="4114800" cy="2690813"/>
            </a:xfrm>
            <a:custGeom>
              <a:avLst/>
              <a:gdLst>
                <a:gd name="T0" fmla="*/ 27 w 2592"/>
                <a:gd name="T1" fmla="*/ 13 h 1695"/>
                <a:gd name="T2" fmla="*/ 51 w 2592"/>
                <a:gd name="T3" fmla="*/ 38 h 1695"/>
                <a:gd name="T4" fmla="*/ 59 w 2592"/>
                <a:gd name="T5" fmla="*/ 57 h 1695"/>
                <a:gd name="T6" fmla="*/ 70 w 2592"/>
                <a:gd name="T7" fmla="*/ 82 h 1695"/>
                <a:gd name="T8" fmla="*/ 82 w 2592"/>
                <a:gd name="T9" fmla="*/ 139 h 1695"/>
                <a:gd name="T10" fmla="*/ 90 w 2592"/>
                <a:gd name="T11" fmla="*/ 178 h 1695"/>
                <a:gd name="T12" fmla="*/ 112 w 2592"/>
                <a:gd name="T13" fmla="*/ 191 h 1695"/>
                <a:gd name="T14" fmla="*/ 143 w 2592"/>
                <a:gd name="T15" fmla="*/ 216 h 1695"/>
                <a:gd name="T16" fmla="*/ 151 w 2592"/>
                <a:gd name="T17" fmla="*/ 275 h 1695"/>
                <a:gd name="T18" fmla="*/ 157 w 2592"/>
                <a:gd name="T19" fmla="*/ 314 h 1695"/>
                <a:gd name="T20" fmla="*/ 193 w 2592"/>
                <a:gd name="T21" fmla="*/ 341 h 1695"/>
                <a:gd name="T22" fmla="*/ 206 w 2592"/>
                <a:gd name="T23" fmla="*/ 369 h 1695"/>
                <a:gd name="T24" fmla="*/ 215 w 2592"/>
                <a:gd name="T25" fmla="*/ 415 h 1695"/>
                <a:gd name="T26" fmla="*/ 221 w 2592"/>
                <a:gd name="T27" fmla="*/ 449 h 1695"/>
                <a:gd name="T28" fmla="*/ 227 w 2592"/>
                <a:gd name="T29" fmla="*/ 497 h 1695"/>
                <a:gd name="T30" fmla="*/ 247 w 2592"/>
                <a:gd name="T31" fmla="*/ 526 h 1695"/>
                <a:gd name="T32" fmla="*/ 263 w 2592"/>
                <a:gd name="T33" fmla="*/ 546 h 1695"/>
                <a:gd name="T34" fmla="*/ 278 w 2592"/>
                <a:gd name="T35" fmla="*/ 589 h 1695"/>
                <a:gd name="T36" fmla="*/ 288 w 2592"/>
                <a:gd name="T37" fmla="*/ 646 h 1695"/>
                <a:gd name="T38" fmla="*/ 295 w 2592"/>
                <a:gd name="T39" fmla="*/ 676 h 1695"/>
                <a:gd name="T40" fmla="*/ 300 w 2592"/>
                <a:gd name="T41" fmla="*/ 697 h 1695"/>
                <a:gd name="T42" fmla="*/ 307 w 2592"/>
                <a:gd name="T43" fmla="*/ 719 h 1695"/>
                <a:gd name="T44" fmla="*/ 315 w 2592"/>
                <a:gd name="T45" fmla="*/ 740 h 1695"/>
                <a:gd name="T46" fmla="*/ 334 w 2592"/>
                <a:gd name="T47" fmla="*/ 777 h 1695"/>
                <a:gd name="T48" fmla="*/ 351 w 2592"/>
                <a:gd name="T49" fmla="*/ 798 h 1695"/>
                <a:gd name="T50" fmla="*/ 365 w 2592"/>
                <a:gd name="T51" fmla="*/ 842 h 1695"/>
                <a:gd name="T52" fmla="*/ 370 w 2592"/>
                <a:gd name="T53" fmla="*/ 894 h 1695"/>
                <a:gd name="T54" fmla="*/ 386 w 2592"/>
                <a:gd name="T55" fmla="*/ 924 h 1695"/>
                <a:gd name="T56" fmla="*/ 412 w 2592"/>
                <a:gd name="T57" fmla="*/ 938 h 1695"/>
                <a:gd name="T58" fmla="*/ 424 w 2592"/>
                <a:gd name="T59" fmla="*/ 968 h 1695"/>
                <a:gd name="T60" fmla="*/ 432 w 2592"/>
                <a:gd name="T61" fmla="*/ 1007 h 1695"/>
                <a:gd name="T62" fmla="*/ 444 w 2592"/>
                <a:gd name="T63" fmla="*/ 1029 h 1695"/>
                <a:gd name="T64" fmla="*/ 457 w 2592"/>
                <a:gd name="T65" fmla="*/ 1060 h 1695"/>
                <a:gd name="T66" fmla="*/ 504 w 2592"/>
                <a:gd name="T67" fmla="*/ 1114 h 1695"/>
                <a:gd name="T68" fmla="*/ 546 w 2592"/>
                <a:gd name="T69" fmla="*/ 1145 h 1695"/>
                <a:gd name="T70" fmla="*/ 575 w 2592"/>
                <a:gd name="T71" fmla="*/ 1175 h 1695"/>
                <a:gd name="T72" fmla="*/ 584 w 2592"/>
                <a:gd name="T73" fmla="*/ 1199 h 1695"/>
                <a:gd name="T74" fmla="*/ 636 w 2592"/>
                <a:gd name="T75" fmla="*/ 1222 h 1695"/>
                <a:gd name="T76" fmla="*/ 651 w 2592"/>
                <a:gd name="T77" fmla="*/ 1254 h 1695"/>
                <a:gd name="T78" fmla="*/ 718 w 2592"/>
                <a:gd name="T79" fmla="*/ 1293 h 1695"/>
                <a:gd name="T80" fmla="*/ 727 w 2592"/>
                <a:gd name="T81" fmla="*/ 1332 h 1695"/>
                <a:gd name="T82" fmla="*/ 735 w 2592"/>
                <a:gd name="T83" fmla="*/ 1365 h 1695"/>
                <a:gd name="T84" fmla="*/ 796 w 2592"/>
                <a:gd name="T85" fmla="*/ 1381 h 1695"/>
                <a:gd name="T86" fmla="*/ 817 w 2592"/>
                <a:gd name="T87" fmla="*/ 1406 h 1695"/>
                <a:gd name="T88" fmla="*/ 878 w 2592"/>
                <a:gd name="T89" fmla="*/ 1440 h 1695"/>
                <a:gd name="T90" fmla="*/ 942 w 2592"/>
                <a:gd name="T91" fmla="*/ 1464 h 1695"/>
                <a:gd name="T92" fmla="*/ 1006 w 2592"/>
                <a:gd name="T93" fmla="*/ 1498 h 1695"/>
                <a:gd name="T94" fmla="*/ 1078 w 2592"/>
                <a:gd name="T95" fmla="*/ 1523 h 1695"/>
                <a:gd name="T96" fmla="*/ 1140 w 2592"/>
                <a:gd name="T97" fmla="*/ 1549 h 1695"/>
                <a:gd name="T98" fmla="*/ 1244 w 2592"/>
                <a:gd name="T99" fmla="*/ 1575 h 1695"/>
                <a:gd name="T100" fmla="*/ 1302 w 2592"/>
                <a:gd name="T101" fmla="*/ 1586 h 1695"/>
                <a:gd name="T102" fmla="*/ 1367 w 2592"/>
                <a:gd name="T103" fmla="*/ 1596 h 1695"/>
                <a:gd name="T104" fmla="*/ 1562 w 2592"/>
                <a:gd name="T105" fmla="*/ 1618 h 1695"/>
                <a:gd name="T106" fmla="*/ 1869 w 2592"/>
                <a:gd name="T107" fmla="*/ 1642 h 1695"/>
                <a:gd name="T108" fmla="*/ 2015 w 2592"/>
                <a:gd name="T109" fmla="*/ 1642 h 1695"/>
                <a:gd name="T110" fmla="*/ 2152 w 2592"/>
                <a:gd name="T111" fmla="*/ 1642 h 1695"/>
                <a:gd name="T112" fmla="*/ 2296 w 2592"/>
                <a:gd name="T113" fmla="*/ 1695 h 1695"/>
                <a:gd name="T114" fmla="*/ 2580 w 2592"/>
                <a:gd name="T115" fmla="*/ 1695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2" h="16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27" y="7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44" y="19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51" y="38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6" y="44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9" y="51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64" y="57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70" y="69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5" y="113"/>
                  </a:lnTo>
                  <a:lnTo>
                    <a:pt x="75" y="127"/>
                  </a:lnTo>
                  <a:lnTo>
                    <a:pt x="75" y="127"/>
                  </a:lnTo>
                  <a:lnTo>
                    <a:pt x="76" y="127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82" y="139"/>
                  </a:lnTo>
                  <a:lnTo>
                    <a:pt x="82" y="146"/>
                  </a:lnTo>
                  <a:lnTo>
                    <a:pt x="82" y="146"/>
                  </a:lnTo>
                  <a:lnTo>
                    <a:pt x="83" y="146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90" y="164"/>
                  </a:lnTo>
                  <a:lnTo>
                    <a:pt x="90" y="178"/>
                  </a:lnTo>
                  <a:lnTo>
                    <a:pt x="90" y="178"/>
                  </a:lnTo>
                  <a:lnTo>
                    <a:pt x="91" y="178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5" y="184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31" y="191"/>
                  </a:lnTo>
                  <a:lnTo>
                    <a:pt x="131" y="203"/>
                  </a:lnTo>
                  <a:lnTo>
                    <a:pt x="131" y="203"/>
                  </a:lnTo>
                  <a:lnTo>
                    <a:pt x="138" y="203"/>
                  </a:lnTo>
                  <a:lnTo>
                    <a:pt x="138" y="210"/>
                  </a:lnTo>
                  <a:lnTo>
                    <a:pt x="139" y="210"/>
                  </a:lnTo>
                  <a:lnTo>
                    <a:pt x="141" y="210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3" y="216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45" y="230"/>
                  </a:lnTo>
                  <a:lnTo>
                    <a:pt x="145" y="268"/>
                  </a:lnTo>
                  <a:lnTo>
                    <a:pt x="145" y="268"/>
                  </a:lnTo>
                  <a:lnTo>
                    <a:pt x="148" y="268"/>
                  </a:lnTo>
                  <a:lnTo>
                    <a:pt x="148" y="268"/>
                  </a:lnTo>
                  <a:lnTo>
                    <a:pt x="148" y="268"/>
                  </a:lnTo>
                  <a:lnTo>
                    <a:pt x="151" y="268"/>
                  </a:lnTo>
                  <a:lnTo>
                    <a:pt x="151" y="275"/>
                  </a:lnTo>
                  <a:lnTo>
                    <a:pt x="151" y="275"/>
                  </a:lnTo>
                  <a:lnTo>
                    <a:pt x="153" y="275"/>
                  </a:lnTo>
                  <a:lnTo>
                    <a:pt x="153" y="288"/>
                  </a:lnTo>
                  <a:lnTo>
                    <a:pt x="153" y="288"/>
                  </a:lnTo>
                  <a:lnTo>
                    <a:pt x="154" y="288"/>
                  </a:lnTo>
                  <a:lnTo>
                    <a:pt x="154" y="295"/>
                  </a:lnTo>
                  <a:lnTo>
                    <a:pt x="154" y="295"/>
                  </a:lnTo>
                  <a:lnTo>
                    <a:pt x="157" y="295"/>
                  </a:lnTo>
                  <a:lnTo>
                    <a:pt x="157" y="314"/>
                  </a:lnTo>
                  <a:lnTo>
                    <a:pt x="157" y="314"/>
                  </a:lnTo>
                  <a:lnTo>
                    <a:pt x="158" y="314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76" y="322"/>
                  </a:lnTo>
                  <a:lnTo>
                    <a:pt x="176" y="328"/>
                  </a:lnTo>
                  <a:lnTo>
                    <a:pt x="176" y="328"/>
                  </a:lnTo>
                  <a:lnTo>
                    <a:pt x="191" y="328"/>
                  </a:lnTo>
                  <a:lnTo>
                    <a:pt x="191" y="341"/>
                  </a:lnTo>
                  <a:lnTo>
                    <a:pt x="191" y="341"/>
                  </a:lnTo>
                  <a:lnTo>
                    <a:pt x="193" y="341"/>
                  </a:lnTo>
                  <a:lnTo>
                    <a:pt x="193" y="341"/>
                  </a:lnTo>
                  <a:lnTo>
                    <a:pt x="193" y="341"/>
                  </a:lnTo>
                  <a:lnTo>
                    <a:pt x="197" y="341"/>
                  </a:lnTo>
                  <a:lnTo>
                    <a:pt x="197" y="348"/>
                  </a:lnTo>
                  <a:lnTo>
                    <a:pt x="197" y="348"/>
                  </a:lnTo>
                  <a:lnTo>
                    <a:pt x="204" y="348"/>
                  </a:lnTo>
                  <a:lnTo>
                    <a:pt x="204" y="361"/>
                  </a:lnTo>
                  <a:lnTo>
                    <a:pt x="204" y="361"/>
                  </a:lnTo>
                  <a:lnTo>
                    <a:pt x="206" y="361"/>
                  </a:lnTo>
                  <a:lnTo>
                    <a:pt x="206" y="369"/>
                  </a:lnTo>
                  <a:lnTo>
                    <a:pt x="206" y="369"/>
                  </a:lnTo>
                  <a:lnTo>
                    <a:pt x="208" y="369"/>
                  </a:lnTo>
                  <a:lnTo>
                    <a:pt x="208" y="382"/>
                  </a:lnTo>
                  <a:lnTo>
                    <a:pt x="209" y="382"/>
                  </a:lnTo>
                  <a:lnTo>
                    <a:pt x="213" y="382"/>
                  </a:lnTo>
                  <a:lnTo>
                    <a:pt x="213" y="388"/>
                  </a:lnTo>
                  <a:lnTo>
                    <a:pt x="213" y="388"/>
                  </a:lnTo>
                  <a:lnTo>
                    <a:pt x="215" y="388"/>
                  </a:lnTo>
                  <a:lnTo>
                    <a:pt x="215" y="415"/>
                  </a:lnTo>
                  <a:lnTo>
                    <a:pt x="215" y="415"/>
                  </a:lnTo>
                  <a:lnTo>
                    <a:pt x="216" y="415"/>
                  </a:lnTo>
                  <a:lnTo>
                    <a:pt x="216" y="429"/>
                  </a:lnTo>
                  <a:lnTo>
                    <a:pt x="216" y="429"/>
                  </a:lnTo>
                  <a:lnTo>
                    <a:pt x="218" y="429"/>
                  </a:lnTo>
                  <a:lnTo>
                    <a:pt x="218" y="449"/>
                  </a:lnTo>
                  <a:lnTo>
                    <a:pt x="218" y="449"/>
                  </a:lnTo>
                  <a:lnTo>
                    <a:pt x="220" y="449"/>
                  </a:lnTo>
                  <a:lnTo>
                    <a:pt x="220" y="449"/>
                  </a:lnTo>
                  <a:lnTo>
                    <a:pt x="220" y="449"/>
                  </a:lnTo>
                  <a:lnTo>
                    <a:pt x="221" y="449"/>
                  </a:lnTo>
                  <a:lnTo>
                    <a:pt x="221" y="462"/>
                  </a:lnTo>
                  <a:lnTo>
                    <a:pt x="221" y="462"/>
                  </a:lnTo>
                  <a:lnTo>
                    <a:pt x="223" y="462"/>
                  </a:lnTo>
                  <a:lnTo>
                    <a:pt x="223" y="477"/>
                  </a:lnTo>
                  <a:lnTo>
                    <a:pt x="223" y="477"/>
                  </a:lnTo>
                  <a:lnTo>
                    <a:pt x="225" y="477"/>
                  </a:lnTo>
                  <a:lnTo>
                    <a:pt x="225" y="484"/>
                  </a:lnTo>
                  <a:lnTo>
                    <a:pt x="225" y="484"/>
                  </a:lnTo>
                  <a:lnTo>
                    <a:pt x="227" y="484"/>
                  </a:lnTo>
                  <a:lnTo>
                    <a:pt x="227" y="497"/>
                  </a:lnTo>
                  <a:lnTo>
                    <a:pt x="227" y="497"/>
                  </a:lnTo>
                  <a:lnTo>
                    <a:pt x="228" y="497"/>
                  </a:lnTo>
                  <a:lnTo>
                    <a:pt x="228" y="511"/>
                  </a:lnTo>
                  <a:lnTo>
                    <a:pt x="228" y="511"/>
                  </a:lnTo>
                  <a:lnTo>
                    <a:pt x="240" y="511"/>
                  </a:lnTo>
                  <a:lnTo>
                    <a:pt x="240" y="519"/>
                  </a:lnTo>
                  <a:lnTo>
                    <a:pt x="240" y="519"/>
                  </a:lnTo>
                  <a:lnTo>
                    <a:pt x="247" y="519"/>
                  </a:lnTo>
                  <a:lnTo>
                    <a:pt x="247" y="526"/>
                  </a:lnTo>
                  <a:lnTo>
                    <a:pt x="247" y="526"/>
                  </a:lnTo>
                  <a:lnTo>
                    <a:pt x="254" y="526"/>
                  </a:lnTo>
                  <a:lnTo>
                    <a:pt x="254" y="533"/>
                  </a:lnTo>
                  <a:lnTo>
                    <a:pt x="254" y="533"/>
                  </a:lnTo>
                  <a:lnTo>
                    <a:pt x="256" y="533"/>
                  </a:lnTo>
                  <a:lnTo>
                    <a:pt x="256" y="540"/>
                  </a:lnTo>
                  <a:lnTo>
                    <a:pt x="256" y="540"/>
                  </a:lnTo>
                  <a:lnTo>
                    <a:pt x="257" y="540"/>
                  </a:lnTo>
                  <a:lnTo>
                    <a:pt x="257" y="546"/>
                  </a:lnTo>
                  <a:lnTo>
                    <a:pt x="257" y="546"/>
                  </a:lnTo>
                  <a:lnTo>
                    <a:pt x="263" y="546"/>
                  </a:lnTo>
                  <a:lnTo>
                    <a:pt x="263" y="553"/>
                  </a:lnTo>
                  <a:lnTo>
                    <a:pt x="263" y="553"/>
                  </a:lnTo>
                  <a:lnTo>
                    <a:pt x="273" y="553"/>
                  </a:lnTo>
                  <a:lnTo>
                    <a:pt x="273" y="568"/>
                  </a:lnTo>
                  <a:lnTo>
                    <a:pt x="273" y="568"/>
                  </a:lnTo>
                  <a:lnTo>
                    <a:pt x="275" y="568"/>
                  </a:lnTo>
                  <a:lnTo>
                    <a:pt x="275" y="575"/>
                  </a:lnTo>
                  <a:lnTo>
                    <a:pt x="275" y="575"/>
                  </a:lnTo>
                  <a:lnTo>
                    <a:pt x="278" y="575"/>
                  </a:lnTo>
                  <a:lnTo>
                    <a:pt x="278" y="589"/>
                  </a:lnTo>
                  <a:lnTo>
                    <a:pt x="278" y="589"/>
                  </a:lnTo>
                  <a:lnTo>
                    <a:pt x="283" y="589"/>
                  </a:lnTo>
                  <a:lnTo>
                    <a:pt x="283" y="611"/>
                  </a:lnTo>
                  <a:lnTo>
                    <a:pt x="283" y="611"/>
                  </a:lnTo>
                  <a:lnTo>
                    <a:pt x="287" y="611"/>
                  </a:lnTo>
                  <a:lnTo>
                    <a:pt x="287" y="618"/>
                  </a:lnTo>
                  <a:lnTo>
                    <a:pt x="287" y="618"/>
                  </a:lnTo>
                  <a:lnTo>
                    <a:pt x="288" y="618"/>
                  </a:lnTo>
                  <a:lnTo>
                    <a:pt x="288" y="646"/>
                  </a:lnTo>
                  <a:lnTo>
                    <a:pt x="288" y="646"/>
                  </a:lnTo>
                  <a:lnTo>
                    <a:pt x="290" y="646"/>
                  </a:lnTo>
                  <a:lnTo>
                    <a:pt x="290" y="661"/>
                  </a:lnTo>
                  <a:lnTo>
                    <a:pt x="290" y="661"/>
                  </a:lnTo>
                  <a:lnTo>
                    <a:pt x="291" y="661"/>
                  </a:lnTo>
                  <a:lnTo>
                    <a:pt x="291" y="668"/>
                  </a:lnTo>
                  <a:lnTo>
                    <a:pt x="291" y="668"/>
                  </a:lnTo>
                  <a:lnTo>
                    <a:pt x="294" y="668"/>
                  </a:lnTo>
                  <a:lnTo>
                    <a:pt x="294" y="676"/>
                  </a:lnTo>
                  <a:lnTo>
                    <a:pt x="294" y="676"/>
                  </a:lnTo>
                  <a:lnTo>
                    <a:pt x="295" y="676"/>
                  </a:lnTo>
                  <a:lnTo>
                    <a:pt x="295" y="683"/>
                  </a:lnTo>
                  <a:lnTo>
                    <a:pt x="295" y="683"/>
                  </a:lnTo>
                  <a:lnTo>
                    <a:pt x="297" y="683"/>
                  </a:lnTo>
                  <a:lnTo>
                    <a:pt x="297" y="683"/>
                  </a:lnTo>
                  <a:lnTo>
                    <a:pt x="297" y="683"/>
                  </a:lnTo>
                  <a:lnTo>
                    <a:pt x="299" y="683"/>
                  </a:lnTo>
                  <a:lnTo>
                    <a:pt x="299" y="690"/>
                  </a:lnTo>
                  <a:lnTo>
                    <a:pt x="299" y="690"/>
                  </a:lnTo>
                  <a:lnTo>
                    <a:pt x="300" y="690"/>
                  </a:lnTo>
                  <a:lnTo>
                    <a:pt x="300" y="697"/>
                  </a:lnTo>
                  <a:lnTo>
                    <a:pt x="300" y="697"/>
                  </a:lnTo>
                  <a:lnTo>
                    <a:pt x="302" y="697"/>
                  </a:lnTo>
                  <a:lnTo>
                    <a:pt x="302" y="704"/>
                  </a:lnTo>
                  <a:lnTo>
                    <a:pt x="302" y="704"/>
                  </a:lnTo>
                  <a:lnTo>
                    <a:pt x="303" y="704"/>
                  </a:lnTo>
                  <a:lnTo>
                    <a:pt x="303" y="712"/>
                  </a:lnTo>
                  <a:lnTo>
                    <a:pt x="303" y="712"/>
                  </a:lnTo>
                  <a:lnTo>
                    <a:pt x="307" y="712"/>
                  </a:lnTo>
                  <a:lnTo>
                    <a:pt x="307" y="719"/>
                  </a:lnTo>
                  <a:lnTo>
                    <a:pt x="307" y="719"/>
                  </a:lnTo>
                  <a:lnTo>
                    <a:pt x="309" y="719"/>
                  </a:lnTo>
                  <a:lnTo>
                    <a:pt x="309" y="726"/>
                  </a:lnTo>
                  <a:lnTo>
                    <a:pt x="309" y="726"/>
                  </a:lnTo>
                  <a:lnTo>
                    <a:pt x="312" y="726"/>
                  </a:lnTo>
                  <a:lnTo>
                    <a:pt x="312" y="733"/>
                  </a:lnTo>
                  <a:lnTo>
                    <a:pt x="312" y="733"/>
                  </a:lnTo>
                  <a:lnTo>
                    <a:pt x="314" y="733"/>
                  </a:lnTo>
                  <a:lnTo>
                    <a:pt x="314" y="740"/>
                  </a:lnTo>
                  <a:lnTo>
                    <a:pt x="314" y="740"/>
                  </a:lnTo>
                  <a:lnTo>
                    <a:pt x="315" y="740"/>
                  </a:lnTo>
                  <a:lnTo>
                    <a:pt x="315" y="748"/>
                  </a:lnTo>
                  <a:lnTo>
                    <a:pt x="315" y="748"/>
                  </a:lnTo>
                  <a:lnTo>
                    <a:pt x="322" y="748"/>
                  </a:lnTo>
                  <a:lnTo>
                    <a:pt x="322" y="756"/>
                  </a:lnTo>
                  <a:lnTo>
                    <a:pt x="322" y="756"/>
                  </a:lnTo>
                  <a:lnTo>
                    <a:pt x="327" y="756"/>
                  </a:lnTo>
                  <a:lnTo>
                    <a:pt x="327" y="763"/>
                  </a:lnTo>
                  <a:lnTo>
                    <a:pt x="327" y="763"/>
                  </a:lnTo>
                  <a:lnTo>
                    <a:pt x="334" y="763"/>
                  </a:lnTo>
                  <a:lnTo>
                    <a:pt x="334" y="777"/>
                  </a:lnTo>
                  <a:lnTo>
                    <a:pt x="334" y="777"/>
                  </a:lnTo>
                  <a:lnTo>
                    <a:pt x="336" y="777"/>
                  </a:lnTo>
                  <a:lnTo>
                    <a:pt x="336" y="777"/>
                  </a:lnTo>
                  <a:lnTo>
                    <a:pt x="336" y="777"/>
                  </a:lnTo>
                  <a:lnTo>
                    <a:pt x="348" y="777"/>
                  </a:lnTo>
                  <a:lnTo>
                    <a:pt x="348" y="784"/>
                  </a:lnTo>
                  <a:lnTo>
                    <a:pt x="348" y="784"/>
                  </a:lnTo>
                  <a:lnTo>
                    <a:pt x="351" y="784"/>
                  </a:lnTo>
                  <a:lnTo>
                    <a:pt x="351" y="798"/>
                  </a:lnTo>
                  <a:lnTo>
                    <a:pt x="351" y="798"/>
                  </a:lnTo>
                  <a:lnTo>
                    <a:pt x="353" y="798"/>
                  </a:lnTo>
                  <a:lnTo>
                    <a:pt x="353" y="814"/>
                  </a:lnTo>
                  <a:lnTo>
                    <a:pt x="353" y="814"/>
                  </a:lnTo>
                  <a:lnTo>
                    <a:pt x="360" y="814"/>
                  </a:lnTo>
                  <a:lnTo>
                    <a:pt x="360" y="828"/>
                  </a:lnTo>
                  <a:lnTo>
                    <a:pt x="360" y="828"/>
                  </a:lnTo>
                  <a:lnTo>
                    <a:pt x="363" y="828"/>
                  </a:lnTo>
                  <a:lnTo>
                    <a:pt x="363" y="842"/>
                  </a:lnTo>
                  <a:lnTo>
                    <a:pt x="363" y="842"/>
                  </a:lnTo>
                  <a:lnTo>
                    <a:pt x="365" y="842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7" y="850"/>
                  </a:lnTo>
                  <a:lnTo>
                    <a:pt x="367" y="865"/>
                  </a:lnTo>
                  <a:lnTo>
                    <a:pt x="367" y="865"/>
                  </a:lnTo>
                  <a:lnTo>
                    <a:pt x="369" y="865"/>
                  </a:lnTo>
                  <a:lnTo>
                    <a:pt x="369" y="879"/>
                  </a:lnTo>
                  <a:lnTo>
                    <a:pt x="369" y="879"/>
                  </a:lnTo>
                  <a:lnTo>
                    <a:pt x="370" y="879"/>
                  </a:lnTo>
                  <a:lnTo>
                    <a:pt x="370" y="894"/>
                  </a:lnTo>
                  <a:lnTo>
                    <a:pt x="370" y="894"/>
                  </a:lnTo>
                  <a:lnTo>
                    <a:pt x="372" y="894"/>
                  </a:lnTo>
                  <a:lnTo>
                    <a:pt x="372" y="909"/>
                  </a:lnTo>
                  <a:lnTo>
                    <a:pt x="372" y="909"/>
                  </a:lnTo>
                  <a:lnTo>
                    <a:pt x="377" y="909"/>
                  </a:lnTo>
                  <a:lnTo>
                    <a:pt x="377" y="916"/>
                  </a:lnTo>
                  <a:lnTo>
                    <a:pt x="377" y="916"/>
                  </a:lnTo>
                  <a:lnTo>
                    <a:pt x="386" y="916"/>
                  </a:lnTo>
                  <a:lnTo>
                    <a:pt x="386" y="924"/>
                  </a:lnTo>
                  <a:lnTo>
                    <a:pt x="386" y="924"/>
                  </a:lnTo>
                  <a:lnTo>
                    <a:pt x="397" y="924"/>
                  </a:lnTo>
                  <a:lnTo>
                    <a:pt x="397" y="924"/>
                  </a:lnTo>
                  <a:lnTo>
                    <a:pt x="397" y="924"/>
                  </a:lnTo>
                  <a:lnTo>
                    <a:pt x="405" y="924"/>
                  </a:lnTo>
                  <a:lnTo>
                    <a:pt x="405" y="931"/>
                  </a:lnTo>
                  <a:lnTo>
                    <a:pt x="405" y="931"/>
                  </a:lnTo>
                  <a:lnTo>
                    <a:pt x="406" y="931"/>
                  </a:lnTo>
                  <a:lnTo>
                    <a:pt x="406" y="938"/>
                  </a:lnTo>
                  <a:lnTo>
                    <a:pt x="406" y="938"/>
                  </a:lnTo>
                  <a:lnTo>
                    <a:pt x="412" y="938"/>
                  </a:lnTo>
                  <a:lnTo>
                    <a:pt x="412" y="938"/>
                  </a:lnTo>
                  <a:lnTo>
                    <a:pt x="412" y="938"/>
                  </a:lnTo>
                  <a:lnTo>
                    <a:pt x="420" y="938"/>
                  </a:lnTo>
                  <a:lnTo>
                    <a:pt x="420" y="954"/>
                  </a:lnTo>
                  <a:lnTo>
                    <a:pt x="420" y="954"/>
                  </a:lnTo>
                  <a:lnTo>
                    <a:pt x="421" y="954"/>
                  </a:lnTo>
                  <a:lnTo>
                    <a:pt x="421" y="961"/>
                  </a:lnTo>
                  <a:lnTo>
                    <a:pt x="421" y="961"/>
                  </a:lnTo>
                  <a:lnTo>
                    <a:pt x="424" y="961"/>
                  </a:lnTo>
                  <a:lnTo>
                    <a:pt x="424" y="968"/>
                  </a:lnTo>
                  <a:lnTo>
                    <a:pt x="424" y="968"/>
                  </a:lnTo>
                  <a:lnTo>
                    <a:pt x="427" y="968"/>
                  </a:lnTo>
                  <a:lnTo>
                    <a:pt x="427" y="976"/>
                  </a:lnTo>
                  <a:lnTo>
                    <a:pt x="427" y="976"/>
                  </a:lnTo>
                  <a:lnTo>
                    <a:pt x="428" y="976"/>
                  </a:lnTo>
                  <a:lnTo>
                    <a:pt x="428" y="983"/>
                  </a:lnTo>
                  <a:lnTo>
                    <a:pt x="428" y="983"/>
                  </a:lnTo>
                  <a:lnTo>
                    <a:pt x="432" y="983"/>
                  </a:lnTo>
                  <a:lnTo>
                    <a:pt x="432" y="1007"/>
                  </a:lnTo>
                  <a:lnTo>
                    <a:pt x="432" y="1007"/>
                  </a:lnTo>
                  <a:lnTo>
                    <a:pt x="436" y="1007"/>
                  </a:lnTo>
                  <a:lnTo>
                    <a:pt x="436" y="1014"/>
                  </a:lnTo>
                  <a:lnTo>
                    <a:pt x="436" y="1014"/>
                  </a:lnTo>
                  <a:lnTo>
                    <a:pt x="437" y="1014"/>
                  </a:lnTo>
                  <a:lnTo>
                    <a:pt x="437" y="1021"/>
                  </a:lnTo>
                  <a:lnTo>
                    <a:pt x="437" y="1021"/>
                  </a:lnTo>
                  <a:lnTo>
                    <a:pt x="440" y="1021"/>
                  </a:lnTo>
                  <a:lnTo>
                    <a:pt x="440" y="1029"/>
                  </a:lnTo>
                  <a:lnTo>
                    <a:pt x="440" y="1029"/>
                  </a:lnTo>
                  <a:lnTo>
                    <a:pt x="444" y="1029"/>
                  </a:lnTo>
                  <a:lnTo>
                    <a:pt x="444" y="1036"/>
                  </a:lnTo>
                  <a:lnTo>
                    <a:pt x="444" y="1036"/>
                  </a:lnTo>
                  <a:lnTo>
                    <a:pt x="447" y="1036"/>
                  </a:lnTo>
                  <a:lnTo>
                    <a:pt x="447" y="1044"/>
                  </a:lnTo>
                  <a:lnTo>
                    <a:pt x="447" y="1044"/>
                  </a:lnTo>
                  <a:lnTo>
                    <a:pt x="454" y="1044"/>
                  </a:lnTo>
                  <a:lnTo>
                    <a:pt x="454" y="1052"/>
                  </a:lnTo>
                  <a:lnTo>
                    <a:pt x="454" y="1052"/>
                  </a:lnTo>
                  <a:lnTo>
                    <a:pt x="457" y="1052"/>
                  </a:lnTo>
                  <a:lnTo>
                    <a:pt x="457" y="1060"/>
                  </a:lnTo>
                  <a:lnTo>
                    <a:pt x="457" y="1060"/>
                  </a:lnTo>
                  <a:lnTo>
                    <a:pt x="499" y="1060"/>
                  </a:lnTo>
                  <a:lnTo>
                    <a:pt x="499" y="1068"/>
                  </a:lnTo>
                  <a:lnTo>
                    <a:pt x="499" y="1068"/>
                  </a:lnTo>
                  <a:lnTo>
                    <a:pt x="502" y="1068"/>
                  </a:lnTo>
                  <a:lnTo>
                    <a:pt x="502" y="1083"/>
                  </a:lnTo>
                  <a:lnTo>
                    <a:pt x="502" y="1083"/>
                  </a:lnTo>
                  <a:lnTo>
                    <a:pt x="504" y="1083"/>
                  </a:lnTo>
                  <a:lnTo>
                    <a:pt x="504" y="1114"/>
                  </a:lnTo>
                  <a:lnTo>
                    <a:pt x="504" y="1114"/>
                  </a:lnTo>
                  <a:lnTo>
                    <a:pt x="509" y="1114"/>
                  </a:lnTo>
                  <a:lnTo>
                    <a:pt x="509" y="1129"/>
                  </a:lnTo>
                  <a:lnTo>
                    <a:pt x="509" y="1129"/>
                  </a:lnTo>
                  <a:lnTo>
                    <a:pt x="521" y="1129"/>
                  </a:lnTo>
                  <a:lnTo>
                    <a:pt x="521" y="1136"/>
                  </a:lnTo>
                  <a:lnTo>
                    <a:pt x="521" y="1136"/>
                  </a:lnTo>
                  <a:lnTo>
                    <a:pt x="538" y="1136"/>
                  </a:lnTo>
                  <a:lnTo>
                    <a:pt x="538" y="1145"/>
                  </a:lnTo>
                  <a:lnTo>
                    <a:pt x="538" y="1145"/>
                  </a:lnTo>
                  <a:lnTo>
                    <a:pt x="546" y="1145"/>
                  </a:lnTo>
                  <a:lnTo>
                    <a:pt x="546" y="1152"/>
                  </a:lnTo>
                  <a:lnTo>
                    <a:pt x="546" y="1152"/>
                  </a:lnTo>
                  <a:lnTo>
                    <a:pt x="567" y="1152"/>
                  </a:lnTo>
                  <a:lnTo>
                    <a:pt x="567" y="1152"/>
                  </a:lnTo>
                  <a:lnTo>
                    <a:pt x="567" y="1152"/>
                  </a:lnTo>
                  <a:lnTo>
                    <a:pt x="570" y="1152"/>
                  </a:lnTo>
                  <a:lnTo>
                    <a:pt x="570" y="1160"/>
                  </a:lnTo>
                  <a:lnTo>
                    <a:pt x="570" y="1160"/>
                  </a:lnTo>
                  <a:lnTo>
                    <a:pt x="575" y="1160"/>
                  </a:lnTo>
                  <a:lnTo>
                    <a:pt x="575" y="1175"/>
                  </a:lnTo>
                  <a:lnTo>
                    <a:pt x="575" y="1175"/>
                  </a:lnTo>
                  <a:lnTo>
                    <a:pt x="577" y="1175"/>
                  </a:lnTo>
                  <a:lnTo>
                    <a:pt x="577" y="1183"/>
                  </a:lnTo>
                  <a:lnTo>
                    <a:pt x="577" y="1183"/>
                  </a:lnTo>
                  <a:lnTo>
                    <a:pt x="581" y="1183"/>
                  </a:lnTo>
                  <a:lnTo>
                    <a:pt x="581" y="1192"/>
                  </a:lnTo>
                  <a:lnTo>
                    <a:pt x="581" y="1192"/>
                  </a:lnTo>
                  <a:lnTo>
                    <a:pt x="584" y="1192"/>
                  </a:lnTo>
                  <a:lnTo>
                    <a:pt x="584" y="1199"/>
                  </a:lnTo>
                  <a:lnTo>
                    <a:pt x="584" y="1199"/>
                  </a:lnTo>
                  <a:lnTo>
                    <a:pt x="586" y="1199"/>
                  </a:lnTo>
                  <a:lnTo>
                    <a:pt x="586" y="1207"/>
                  </a:lnTo>
                  <a:lnTo>
                    <a:pt x="586" y="1207"/>
                  </a:lnTo>
                  <a:lnTo>
                    <a:pt x="603" y="1207"/>
                  </a:lnTo>
                  <a:lnTo>
                    <a:pt x="603" y="1214"/>
                  </a:lnTo>
                  <a:lnTo>
                    <a:pt x="603" y="1214"/>
                  </a:lnTo>
                  <a:lnTo>
                    <a:pt x="612" y="1214"/>
                  </a:lnTo>
                  <a:lnTo>
                    <a:pt x="612" y="1222"/>
                  </a:lnTo>
                  <a:lnTo>
                    <a:pt x="612" y="1222"/>
                  </a:lnTo>
                  <a:lnTo>
                    <a:pt x="636" y="1222"/>
                  </a:lnTo>
                  <a:lnTo>
                    <a:pt x="636" y="1230"/>
                  </a:lnTo>
                  <a:lnTo>
                    <a:pt x="636" y="1230"/>
                  </a:lnTo>
                  <a:lnTo>
                    <a:pt x="645" y="1230"/>
                  </a:lnTo>
                  <a:lnTo>
                    <a:pt x="645" y="1237"/>
                  </a:lnTo>
                  <a:lnTo>
                    <a:pt x="645" y="1237"/>
                  </a:lnTo>
                  <a:lnTo>
                    <a:pt x="648" y="1237"/>
                  </a:lnTo>
                  <a:lnTo>
                    <a:pt x="648" y="1246"/>
                  </a:lnTo>
                  <a:lnTo>
                    <a:pt x="648" y="1246"/>
                  </a:lnTo>
                  <a:lnTo>
                    <a:pt x="651" y="1246"/>
                  </a:lnTo>
                  <a:lnTo>
                    <a:pt x="651" y="1254"/>
                  </a:lnTo>
                  <a:lnTo>
                    <a:pt x="651" y="1254"/>
                  </a:lnTo>
                  <a:lnTo>
                    <a:pt x="659" y="1254"/>
                  </a:lnTo>
                  <a:lnTo>
                    <a:pt x="659" y="1277"/>
                  </a:lnTo>
                  <a:lnTo>
                    <a:pt x="659" y="1277"/>
                  </a:lnTo>
                  <a:lnTo>
                    <a:pt x="716" y="1277"/>
                  </a:lnTo>
                  <a:lnTo>
                    <a:pt x="716" y="1285"/>
                  </a:lnTo>
                  <a:lnTo>
                    <a:pt x="716" y="1285"/>
                  </a:lnTo>
                  <a:lnTo>
                    <a:pt x="718" y="1285"/>
                  </a:lnTo>
                  <a:lnTo>
                    <a:pt x="718" y="1293"/>
                  </a:lnTo>
                  <a:lnTo>
                    <a:pt x="718" y="1293"/>
                  </a:lnTo>
                  <a:lnTo>
                    <a:pt x="719" y="1293"/>
                  </a:lnTo>
                  <a:lnTo>
                    <a:pt x="719" y="1309"/>
                  </a:lnTo>
                  <a:lnTo>
                    <a:pt x="719" y="1309"/>
                  </a:lnTo>
                  <a:lnTo>
                    <a:pt x="721" y="1309"/>
                  </a:lnTo>
                  <a:lnTo>
                    <a:pt x="721" y="1324"/>
                  </a:lnTo>
                  <a:lnTo>
                    <a:pt x="721" y="1324"/>
                  </a:lnTo>
                  <a:lnTo>
                    <a:pt x="723" y="1324"/>
                  </a:lnTo>
                  <a:lnTo>
                    <a:pt x="723" y="1332"/>
                  </a:lnTo>
                  <a:lnTo>
                    <a:pt x="723" y="1332"/>
                  </a:lnTo>
                  <a:lnTo>
                    <a:pt x="727" y="1332"/>
                  </a:lnTo>
                  <a:lnTo>
                    <a:pt x="727" y="1341"/>
                  </a:lnTo>
                  <a:lnTo>
                    <a:pt x="727" y="1341"/>
                  </a:lnTo>
                  <a:lnTo>
                    <a:pt x="730" y="1341"/>
                  </a:lnTo>
                  <a:lnTo>
                    <a:pt x="730" y="1349"/>
                  </a:lnTo>
                  <a:lnTo>
                    <a:pt x="730" y="1349"/>
                  </a:lnTo>
                  <a:lnTo>
                    <a:pt x="731" y="1349"/>
                  </a:lnTo>
                  <a:lnTo>
                    <a:pt x="731" y="1357"/>
                  </a:lnTo>
                  <a:lnTo>
                    <a:pt x="731" y="1357"/>
                  </a:lnTo>
                  <a:lnTo>
                    <a:pt x="735" y="1357"/>
                  </a:lnTo>
                  <a:lnTo>
                    <a:pt x="735" y="1365"/>
                  </a:lnTo>
                  <a:lnTo>
                    <a:pt x="735" y="1365"/>
                  </a:lnTo>
                  <a:lnTo>
                    <a:pt x="782" y="1365"/>
                  </a:lnTo>
                  <a:lnTo>
                    <a:pt x="782" y="1365"/>
                  </a:lnTo>
                  <a:lnTo>
                    <a:pt x="782" y="1365"/>
                  </a:lnTo>
                  <a:lnTo>
                    <a:pt x="791" y="1365"/>
                  </a:lnTo>
                  <a:lnTo>
                    <a:pt x="791" y="1373"/>
                  </a:lnTo>
                  <a:lnTo>
                    <a:pt x="791" y="1373"/>
                  </a:lnTo>
                  <a:lnTo>
                    <a:pt x="796" y="1373"/>
                  </a:lnTo>
                  <a:lnTo>
                    <a:pt x="796" y="1381"/>
                  </a:lnTo>
                  <a:lnTo>
                    <a:pt x="796" y="1381"/>
                  </a:lnTo>
                  <a:lnTo>
                    <a:pt x="799" y="1381"/>
                  </a:lnTo>
                  <a:lnTo>
                    <a:pt x="799" y="1390"/>
                  </a:lnTo>
                  <a:lnTo>
                    <a:pt x="799" y="1390"/>
                  </a:lnTo>
                  <a:lnTo>
                    <a:pt x="803" y="1390"/>
                  </a:lnTo>
                  <a:lnTo>
                    <a:pt x="803" y="1398"/>
                  </a:lnTo>
                  <a:lnTo>
                    <a:pt x="803" y="1398"/>
                  </a:lnTo>
                  <a:lnTo>
                    <a:pt x="813" y="1398"/>
                  </a:lnTo>
                  <a:lnTo>
                    <a:pt x="813" y="1406"/>
                  </a:lnTo>
                  <a:lnTo>
                    <a:pt x="813" y="1406"/>
                  </a:lnTo>
                  <a:lnTo>
                    <a:pt x="817" y="1406"/>
                  </a:lnTo>
                  <a:lnTo>
                    <a:pt x="817" y="1414"/>
                  </a:lnTo>
                  <a:lnTo>
                    <a:pt x="817" y="1414"/>
                  </a:lnTo>
                  <a:lnTo>
                    <a:pt x="869" y="1414"/>
                  </a:lnTo>
                  <a:lnTo>
                    <a:pt x="869" y="1422"/>
                  </a:lnTo>
                  <a:lnTo>
                    <a:pt x="869" y="1422"/>
                  </a:lnTo>
                  <a:lnTo>
                    <a:pt x="875" y="1422"/>
                  </a:lnTo>
                  <a:lnTo>
                    <a:pt x="875" y="1431"/>
                  </a:lnTo>
                  <a:lnTo>
                    <a:pt x="875" y="1431"/>
                  </a:lnTo>
                  <a:lnTo>
                    <a:pt x="878" y="1431"/>
                  </a:lnTo>
                  <a:lnTo>
                    <a:pt x="878" y="1440"/>
                  </a:lnTo>
                  <a:lnTo>
                    <a:pt x="878" y="1440"/>
                  </a:lnTo>
                  <a:lnTo>
                    <a:pt x="931" y="1440"/>
                  </a:lnTo>
                  <a:lnTo>
                    <a:pt x="931" y="1448"/>
                  </a:lnTo>
                  <a:lnTo>
                    <a:pt x="931" y="1448"/>
                  </a:lnTo>
                  <a:lnTo>
                    <a:pt x="935" y="1448"/>
                  </a:lnTo>
                  <a:lnTo>
                    <a:pt x="935" y="1456"/>
                  </a:lnTo>
                  <a:lnTo>
                    <a:pt x="935" y="1456"/>
                  </a:lnTo>
                  <a:lnTo>
                    <a:pt x="942" y="1456"/>
                  </a:lnTo>
                  <a:lnTo>
                    <a:pt x="942" y="1464"/>
                  </a:lnTo>
                  <a:lnTo>
                    <a:pt x="942" y="1464"/>
                  </a:lnTo>
                  <a:lnTo>
                    <a:pt x="979" y="1464"/>
                  </a:lnTo>
                  <a:lnTo>
                    <a:pt x="979" y="1472"/>
                  </a:lnTo>
                  <a:lnTo>
                    <a:pt x="979" y="1472"/>
                  </a:lnTo>
                  <a:lnTo>
                    <a:pt x="996" y="1472"/>
                  </a:lnTo>
                  <a:lnTo>
                    <a:pt x="996" y="1489"/>
                  </a:lnTo>
                  <a:lnTo>
                    <a:pt x="996" y="1489"/>
                  </a:lnTo>
                  <a:lnTo>
                    <a:pt x="999" y="1489"/>
                  </a:lnTo>
                  <a:lnTo>
                    <a:pt x="999" y="1498"/>
                  </a:lnTo>
                  <a:lnTo>
                    <a:pt x="999" y="1498"/>
                  </a:lnTo>
                  <a:lnTo>
                    <a:pt x="1006" y="1498"/>
                  </a:lnTo>
                  <a:lnTo>
                    <a:pt x="1006" y="1498"/>
                  </a:lnTo>
                  <a:lnTo>
                    <a:pt x="1006" y="1498"/>
                  </a:lnTo>
                  <a:lnTo>
                    <a:pt x="1073" y="1498"/>
                  </a:lnTo>
                  <a:lnTo>
                    <a:pt x="1073" y="1506"/>
                  </a:lnTo>
                  <a:lnTo>
                    <a:pt x="1073" y="1506"/>
                  </a:lnTo>
                  <a:lnTo>
                    <a:pt x="1075" y="1506"/>
                  </a:lnTo>
                  <a:lnTo>
                    <a:pt x="1075" y="1514"/>
                  </a:lnTo>
                  <a:lnTo>
                    <a:pt x="1075" y="1514"/>
                  </a:lnTo>
                  <a:lnTo>
                    <a:pt x="1078" y="1514"/>
                  </a:lnTo>
                  <a:lnTo>
                    <a:pt x="1078" y="1523"/>
                  </a:lnTo>
                  <a:lnTo>
                    <a:pt x="1078" y="1523"/>
                  </a:lnTo>
                  <a:lnTo>
                    <a:pt x="1085" y="1523"/>
                  </a:lnTo>
                  <a:lnTo>
                    <a:pt x="1085" y="1523"/>
                  </a:lnTo>
                  <a:lnTo>
                    <a:pt x="1085" y="1523"/>
                  </a:lnTo>
                  <a:lnTo>
                    <a:pt x="1087" y="1523"/>
                  </a:lnTo>
                  <a:lnTo>
                    <a:pt x="1087" y="1532"/>
                  </a:lnTo>
                  <a:lnTo>
                    <a:pt x="1087" y="1532"/>
                  </a:lnTo>
                  <a:lnTo>
                    <a:pt x="1140" y="1532"/>
                  </a:lnTo>
                  <a:lnTo>
                    <a:pt x="1140" y="1549"/>
                  </a:lnTo>
                  <a:lnTo>
                    <a:pt x="1140" y="1549"/>
                  </a:lnTo>
                  <a:lnTo>
                    <a:pt x="1150" y="1549"/>
                  </a:lnTo>
                  <a:lnTo>
                    <a:pt x="1150" y="1558"/>
                  </a:lnTo>
                  <a:lnTo>
                    <a:pt x="1150" y="1558"/>
                  </a:lnTo>
                  <a:lnTo>
                    <a:pt x="1159" y="1558"/>
                  </a:lnTo>
                  <a:lnTo>
                    <a:pt x="1159" y="1566"/>
                  </a:lnTo>
                  <a:lnTo>
                    <a:pt x="1159" y="1566"/>
                  </a:lnTo>
                  <a:lnTo>
                    <a:pt x="1234" y="1566"/>
                  </a:lnTo>
                  <a:lnTo>
                    <a:pt x="1234" y="1575"/>
                  </a:lnTo>
                  <a:lnTo>
                    <a:pt x="1234" y="1575"/>
                  </a:lnTo>
                  <a:lnTo>
                    <a:pt x="1244" y="1575"/>
                  </a:lnTo>
                  <a:lnTo>
                    <a:pt x="1244" y="1575"/>
                  </a:lnTo>
                  <a:lnTo>
                    <a:pt x="1244" y="1575"/>
                  </a:lnTo>
                  <a:lnTo>
                    <a:pt x="1281" y="1575"/>
                  </a:lnTo>
                  <a:lnTo>
                    <a:pt x="1281" y="1575"/>
                  </a:lnTo>
                  <a:lnTo>
                    <a:pt x="1281" y="1575"/>
                  </a:lnTo>
                  <a:lnTo>
                    <a:pt x="1289" y="1575"/>
                  </a:lnTo>
                  <a:lnTo>
                    <a:pt x="1289" y="1575"/>
                  </a:lnTo>
                  <a:lnTo>
                    <a:pt x="1292" y="1575"/>
                  </a:lnTo>
                  <a:lnTo>
                    <a:pt x="1302" y="1575"/>
                  </a:lnTo>
                  <a:lnTo>
                    <a:pt x="1302" y="1586"/>
                  </a:lnTo>
                  <a:lnTo>
                    <a:pt x="1302" y="1586"/>
                  </a:lnTo>
                  <a:lnTo>
                    <a:pt x="1305" y="1586"/>
                  </a:lnTo>
                  <a:lnTo>
                    <a:pt x="1305" y="1596"/>
                  </a:lnTo>
                  <a:lnTo>
                    <a:pt x="1305" y="1596"/>
                  </a:lnTo>
                  <a:lnTo>
                    <a:pt x="1360" y="1596"/>
                  </a:lnTo>
                  <a:lnTo>
                    <a:pt x="1360" y="1596"/>
                  </a:lnTo>
                  <a:lnTo>
                    <a:pt x="1360" y="1596"/>
                  </a:lnTo>
                  <a:lnTo>
                    <a:pt x="1367" y="1596"/>
                  </a:lnTo>
                  <a:lnTo>
                    <a:pt x="1367" y="1596"/>
                  </a:lnTo>
                  <a:lnTo>
                    <a:pt x="1367" y="1596"/>
                  </a:lnTo>
                  <a:lnTo>
                    <a:pt x="1376" y="1596"/>
                  </a:lnTo>
                  <a:lnTo>
                    <a:pt x="1376" y="1607"/>
                  </a:lnTo>
                  <a:lnTo>
                    <a:pt x="1376" y="1607"/>
                  </a:lnTo>
                  <a:lnTo>
                    <a:pt x="1472" y="1607"/>
                  </a:lnTo>
                  <a:lnTo>
                    <a:pt x="1472" y="1618"/>
                  </a:lnTo>
                  <a:lnTo>
                    <a:pt x="1472" y="1618"/>
                  </a:lnTo>
                  <a:lnTo>
                    <a:pt x="1517" y="1618"/>
                  </a:lnTo>
                  <a:lnTo>
                    <a:pt x="1517" y="1618"/>
                  </a:lnTo>
                  <a:lnTo>
                    <a:pt x="1517" y="1618"/>
                  </a:lnTo>
                  <a:lnTo>
                    <a:pt x="1562" y="1618"/>
                  </a:lnTo>
                  <a:lnTo>
                    <a:pt x="1562" y="1630"/>
                  </a:lnTo>
                  <a:lnTo>
                    <a:pt x="1562" y="1630"/>
                  </a:lnTo>
                  <a:lnTo>
                    <a:pt x="1644" y="1630"/>
                  </a:lnTo>
                  <a:lnTo>
                    <a:pt x="1644" y="1642"/>
                  </a:lnTo>
                  <a:lnTo>
                    <a:pt x="1644" y="1642"/>
                  </a:lnTo>
                  <a:lnTo>
                    <a:pt x="1808" y="1642"/>
                  </a:lnTo>
                  <a:lnTo>
                    <a:pt x="1808" y="1642"/>
                  </a:lnTo>
                  <a:lnTo>
                    <a:pt x="1808" y="1642"/>
                  </a:lnTo>
                  <a:lnTo>
                    <a:pt x="1869" y="1642"/>
                  </a:lnTo>
                  <a:lnTo>
                    <a:pt x="1869" y="1642"/>
                  </a:lnTo>
                  <a:lnTo>
                    <a:pt x="1869" y="1642"/>
                  </a:lnTo>
                  <a:lnTo>
                    <a:pt x="1940" y="1642"/>
                  </a:lnTo>
                  <a:lnTo>
                    <a:pt x="1940" y="1642"/>
                  </a:lnTo>
                  <a:lnTo>
                    <a:pt x="1940" y="1642"/>
                  </a:lnTo>
                  <a:lnTo>
                    <a:pt x="2012" y="1642"/>
                  </a:lnTo>
                  <a:lnTo>
                    <a:pt x="2012" y="1642"/>
                  </a:lnTo>
                  <a:lnTo>
                    <a:pt x="2012" y="1642"/>
                  </a:lnTo>
                  <a:lnTo>
                    <a:pt x="2015" y="1642"/>
                  </a:lnTo>
                  <a:lnTo>
                    <a:pt x="2015" y="1642"/>
                  </a:lnTo>
                  <a:lnTo>
                    <a:pt x="2015" y="1642"/>
                  </a:lnTo>
                  <a:lnTo>
                    <a:pt x="2022" y="1642"/>
                  </a:lnTo>
                  <a:lnTo>
                    <a:pt x="2022" y="1642"/>
                  </a:lnTo>
                  <a:lnTo>
                    <a:pt x="2022" y="1642"/>
                  </a:lnTo>
                  <a:lnTo>
                    <a:pt x="2090" y="1642"/>
                  </a:lnTo>
                  <a:lnTo>
                    <a:pt x="2090" y="1642"/>
                  </a:lnTo>
                  <a:lnTo>
                    <a:pt x="2090" y="1642"/>
                  </a:lnTo>
                  <a:lnTo>
                    <a:pt x="2144" y="1642"/>
                  </a:lnTo>
                  <a:lnTo>
                    <a:pt x="2144" y="1642"/>
                  </a:lnTo>
                  <a:lnTo>
                    <a:pt x="2144" y="1642"/>
                  </a:lnTo>
                  <a:lnTo>
                    <a:pt x="2152" y="1642"/>
                  </a:lnTo>
                  <a:lnTo>
                    <a:pt x="2152" y="1642"/>
                  </a:lnTo>
                  <a:lnTo>
                    <a:pt x="2152" y="1642"/>
                  </a:lnTo>
                  <a:lnTo>
                    <a:pt x="2153" y="1642"/>
                  </a:lnTo>
                  <a:lnTo>
                    <a:pt x="2153" y="1668"/>
                  </a:lnTo>
                  <a:lnTo>
                    <a:pt x="2153" y="1668"/>
                  </a:lnTo>
                  <a:lnTo>
                    <a:pt x="2219" y="1668"/>
                  </a:lnTo>
                  <a:lnTo>
                    <a:pt x="2219" y="1695"/>
                  </a:lnTo>
                  <a:lnTo>
                    <a:pt x="2219" y="1695"/>
                  </a:lnTo>
                  <a:lnTo>
                    <a:pt x="2296" y="1695"/>
                  </a:lnTo>
                  <a:lnTo>
                    <a:pt x="2296" y="1695"/>
                  </a:lnTo>
                  <a:lnTo>
                    <a:pt x="2296" y="1695"/>
                  </a:lnTo>
                  <a:lnTo>
                    <a:pt x="2364" y="1695"/>
                  </a:lnTo>
                  <a:lnTo>
                    <a:pt x="2364" y="1695"/>
                  </a:lnTo>
                  <a:lnTo>
                    <a:pt x="2364" y="1695"/>
                  </a:lnTo>
                  <a:lnTo>
                    <a:pt x="2376" y="1695"/>
                  </a:lnTo>
                  <a:lnTo>
                    <a:pt x="2376" y="1695"/>
                  </a:lnTo>
                  <a:lnTo>
                    <a:pt x="2376" y="1695"/>
                  </a:lnTo>
                  <a:lnTo>
                    <a:pt x="2580" y="1695"/>
                  </a:lnTo>
                  <a:lnTo>
                    <a:pt x="2580" y="1695"/>
                  </a:lnTo>
                  <a:lnTo>
                    <a:pt x="2580" y="1695"/>
                  </a:lnTo>
                  <a:lnTo>
                    <a:pt x="2592" y="1695"/>
                  </a:lnTo>
                  <a:lnTo>
                    <a:pt x="2592" y="1695"/>
                  </a:lnTo>
                </a:path>
              </a:pathLst>
            </a:cu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Line 287">
              <a:extLst>
                <a:ext uri="{FF2B5EF4-FFF2-40B4-BE49-F238E27FC236}">
                  <a16:creationId xmlns:a16="http://schemas.microsoft.com/office/drawing/2014/main" id="{CC1027FC-6D8D-447F-9BAD-ED24E6104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769" y="22900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Line 288">
              <a:extLst>
                <a:ext uri="{FF2B5EF4-FFF2-40B4-BE49-F238E27FC236}">
                  <a16:creationId xmlns:a16="http://schemas.microsoft.com/office/drawing/2014/main" id="{6392623B-8772-43FB-BE5F-FDCD179E7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7669" y="237102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8" name="Line 289">
              <a:extLst>
                <a:ext uri="{FF2B5EF4-FFF2-40B4-BE49-F238E27FC236}">
                  <a16:creationId xmlns:a16="http://schemas.microsoft.com/office/drawing/2014/main" id="{8C544C83-12A9-4F91-B32A-36BA00311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8306" y="24202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9" name="Line 290">
              <a:extLst>
                <a:ext uri="{FF2B5EF4-FFF2-40B4-BE49-F238E27FC236}">
                  <a16:creationId xmlns:a16="http://schemas.microsoft.com/office/drawing/2014/main" id="{49CFA58D-DF35-45B0-B9A0-ADB8414B7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3069" y="24694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Line 291">
              <a:extLst>
                <a:ext uri="{FF2B5EF4-FFF2-40B4-BE49-F238E27FC236}">
                  <a16:creationId xmlns:a16="http://schemas.microsoft.com/office/drawing/2014/main" id="{82B25C9D-1E37-46B1-A25F-202FF22A7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6244" y="24916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1" name="Line 292">
              <a:extLst>
                <a:ext uri="{FF2B5EF4-FFF2-40B4-BE49-F238E27FC236}">
                  <a16:creationId xmlns:a16="http://schemas.microsoft.com/office/drawing/2014/main" id="{A72B657F-4BBD-4D55-9357-1554DDD09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4981" y="25932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2" name="Line 293">
              <a:extLst>
                <a:ext uri="{FF2B5EF4-FFF2-40B4-BE49-F238E27FC236}">
                  <a16:creationId xmlns:a16="http://schemas.microsoft.com/office/drawing/2014/main" id="{FE1E3FAF-1BF5-4D3D-B938-59D20592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7844" y="26234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Line 294">
              <a:extLst>
                <a:ext uri="{FF2B5EF4-FFF2-40B4-BE49-F238E27FC236}">
                  <a16:creationId xmlns:a16="http://schemas.microsoft.com/office/drawing/2014/main" id="{9CD78798-1F4F-420E-A717-22478418D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1019" y="26329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Line 295">
              <a:extLst>
                <a:ext uri="{FF2B5EF4-FFF2-40B4-BE49-F238E27FC236}">
                  <a16:creationId xmlns:a16="http://schemas.microsoft.com/office/drawing/2014/main" id="{5C3390B3-70DE-4458-970C-1523CD71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7369" y="271710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Line 296">
              <a:extLst>
                <a:ext uri="{FF2B5EF4-FFF2-40B4-BE49-F238E27FC236}">
                  <a16:creationId xmlns:a16="http://schemas.microsoft.com/office/drawing/2014/main" id="{EE4791EB-A9E3-4FF2-B3EE-48ACCBC8F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6894" y="272662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Line 297">
              <a:extLst>
                <a:ext uri="{FF2B5EF4-FFF2-40B4-BE49-F238E27FC236}">
                  <a16:creationId xmlns:a16="http://schemas.microsoft.com/office/drawing/2014/main" id="{CC2DA468-B794-48B8-920A-94CCBE0A5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1656" y="27583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Line 298">
              <a:extLst>
                <a:ext uri="{FF2B5EF4-FFF2-40B4-BE49-F238E27FC236}">
                  <a16:creationId xmlns:a16="http://schemas.microsoft.com/office/drawing/2014/main" id="{E7985E39-4405-4360-9823-47A938040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6419" y="2790126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Line 299">
              <a:extLst>
                <a:ext uri="{FF2B5EF4-FFF2-40B4-BE49-F238E27FC236}">
                  <a16:creationId xmlns:a16="http://schemas.microsoft.com/office/drawing/2014/main" id="{DF91B9FC-A857-4A8D-811E-425CCCBE1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8494" y="29504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Line 300">
              <a:extLst>
                <a:ext uri="{FF2B5EF4-FFF2-40B4-BE49-F238E27FC236}">
                  <a16:creationId xmlns:a16="http://schemas.microsoft.com/office/drawing/2014/main" id="{BF4B127B-22E1-4EC9-99EB-8834AF656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256" y="30028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Line 301">
              <a:extLst>
                <a:ext uri="{FF2B5EF4-FFF2-40B4-BE49-F238E27FC236}">
                  <a16:creationId xmlns:a16="http://schemas.microsoft.com/office/drawing/2014/main" id="{94196DB5-CC3B-4D3A-848E-2684D5C07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8019" y="3025076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Line 302">
              <a:extLst>
                <a:ext uri="{FF2B5EF4-FFF2-40B4-BE49-F238E27FC236}">
                  <a16:creationId xmlns:a16="http://schemas.microsoft.com/office/drawing/2014/main" id="{D1004883-C9E0-4305-A0A1-5C5AF878F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4369" y="30584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Line 303">
              <a:extLst>
                <a:ext uri="{FF2B5EF4-FFF2-40B4-BE49-F238E27FC236}">
                  <a16:creationId xmlns:a16="http://schemas.microsoft.com/office/drawing/2014/main" id="{B21A3498-7423-434E-899E-BB0FF18B3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7544" y="30790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3" name="Line 304">
              <a:extLst>
                <a:ext uri="{FF2B5EF4-FFF2-40B4-BE49-F238E27FC236}">
                  <a16:creationId xmlns:a16="http://schemas.microsoft.com/office/drawing/2014/main" id="{33B5A754-9116-4CF2-A40F-4F08F7F5A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131" y="31028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Line 305">
              <a:extLst>
                <a:ext uri="{FF2B5EF4-FFF2-40B4-BE49-F238E27FC236}">
                  <a16:creationId xmlns:a16="http://schemas.microsoft.com/office/drawing/2014/main" id="{EB05ABD8-6AB2-4A15-A554-974658FFC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5169" y="31568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5" name="Line 306">
              <a:extLst>
                <a:ext uri="{FF2B5EF4-FFF2-40B4-BE49-F238E27FC236}">
                  <a16:creationId xmlns:a16="http://schemas.microsoft.com/office/drawing/2014/main" id="{599E49F0-1A1C-4C6E-B447-F671398D1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0569" y="31917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Line 307">
              <a:extLst>
                <a:ext uri="{FF2B5EF4-FFF2-40B4-BE49-F238E27FC236}">
                  <a16:creationId xmlns:a16="http://schemas.microsoft.com/office/drawing/2014/main" id="{A86105C8-8BDF-457B-A517-B02D1B7EC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8506" y="32251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Line 308">
              <a:extLst>
                <a:ext uri="{FF2B5EF4-FFF2-40B4-BE49-F238E27FC236}">
                  <a16:creationId xmlns:a16="http://schemas.microsoft.com/office/drawing/2014/main" id="{64579D78-B52A-45C0-B4B4-955E120C2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7556" y="33394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Line 309">
              <a:extLst>
                <a:ext uri="{FF2B5EF4-FFF2-40B4-BE49-F238E27FC236}">
                  <a16:creationId xmlns:a16="http://schemas.microsoft.com/office/drawing/2014/main" id="{267405B7-AC41-40C4-B70E-BA6838507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9794" y="36632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Line 310">
              <a:extLst>
                <a:ext uri="{FF2B5EF4-FFF2-40B4-BE49-F238E27FC236}">
                  <a16:creationId xmlns:a16="http://schemas.microsoft.com/office/drawing/2014/main" id="{B0D58DB3-B1D8-4C71-A040-A66994BCC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7419" y="37569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Line 311">
              <a:extLst>
                <a:ext uri="{FF2B5EF4-FFF2-40B4-BE49-F238E27FC236}">
                  <a16:creationId xmlns:a16="http://schemas.microsoft.com/office/drawing/2014/main" id="{375D3B24-ABB9-4CB5-BD0D-F0A63CEA5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1231" y="37791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Line 312">
              <a:extLst>
                <a:ext uri="{FF2B5EF4-FFF2-40B4-BE49-F238E27FC236}">
                  <a16:creationId xmlns:a16="http://schemas.microsoft.com/office/drawing/2014/main" id="{35B1172E-82F7-4460-9429-C38CA8CF8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5044" y="38394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Line 313">
              <a:extLst>
                <a:ext uri="{FF2B5EF4-FFF2-40B4-BE49-F238E27FC236}">
                  <a16:creationId xmlns:a16="http://schemas.microsoft.com/office/drawing/2014/main" id="{A7C6DE5E-7D52-43F6-ABF6-A3CD1E57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6631" y="38505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Line 314">
              <a:extLst>
                <a:ext uri="{FF2B5EF4-FFF2-40B4-BE49-F238E27FC236}">
                  <a16:creationId xmlns:a16="http://schemas.microsoft.com/office/drawing/2014/main" id="{DD1FF302-DE7A-42E9-9158-212814DE2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2031" y="39347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Line 315">
              <a:extLst>
                <a:ext uri="{FF2B5EF4-FFF2-40B4-BE49-F238E27FC236}">
                  <a16:creationId xmlns:a16="http://schemas.microsoft.com/office/drawing/2014/main" id="{63E72DFD-2F63-4C0C-BE1A-F88AC3CBB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7294" y="41188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Line 316">
              <a:extLst>
                <a:ext uri="{FF2B5EF4-FFF2-40B4-BE49-F238E27FC236}">
                  <a16:creationId xmlns:a16="http://schemas.microsoft.com/office/drawing/2014/main" id="{0957BE4F-775A-4188-8439-3D677E0B7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1119" y="4255388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Line 317">
              <a:extLst>
                <a:ext uri="{FF2B5EF4-FFF2-40B4-BE49-F238E27FC236}">
                  <a16:creationId xmlns:a16="http://schemas.microsoft.com/office/drawing/2014/main" id="{CB4BBACF-D390-4BF3-BD43-D90100C48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8594" y="43681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Line 318">
              <a:extLst>
                <a:ext uri="{FF2B5EF4-FFF2-40B4-BE49-F238E27FC236}">
                  <a16:creationId xmlns:a16="http://schemas.microsoft.com/office/drawing/2014/main" id="{C229F69B-E0EB-4A0C-A90F-309BB03A7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8606" y="44570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Line 319">
              <a:extLst>
                <a:ext uri="{FF2B5EF4-FFF2-40B4-BE49-F238E27FC236}">
                  <a16:creationId xmlns:a16="http://schemas.microsoft.com/office/drawing/2014/main" id="{ED00977C-84D7-42BB-83E0-185C96C8A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2894" y="44697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Line 320">
              <a:extLst>
                <a:ext uri="{FF2B5EF4-FFF2-40B4-BE49-F238E27FC236}">
                  <a16:creationId xmlns:a16="http://schemas.microsoft.com/office/drawing/2014/main" id="{5488D944-9055-4F7B-9F1E-2BADE41D0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4206" y="46681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Line 321">
              <a:extLst>
                <a:ext uri="{FF2B5EF4-FFF2-40B4-BE49-F238E27FC236}">
                  <a16:creationId xmlns:a16="http://schemas.microsoft.com/office/drawing/2014/main" id="{17FD0DCA-A7AF-48FF-A26E-F129F7338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79619" y="470941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Line 322">
              <a:extLst>
                <a:ext uri="{FF2B5EF4-FFF2-40B4-BE49-F238E27FC236}">
                  <a16:creationId xmlns:a16="http://schemas.microsoft.com/office/drawing/2014/main" id="{368F2B8A-5591-4592-BFA1-08D8ECE4D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2031" y="47919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Line 323">
              <a:extLst>
                <a:ext uri="{FF2B5EF4-FFF2-40B4-BE49-F238E27FC236}">
                  <a16:creationId xmlns:a16="http://schemas.microsoft.com/office/drawing/2014/main" id="{1FE5645F-08D8-4629-90BC-0A3CA1429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0769" y="47919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Line 324">
              <a:extLst>
                <a:ext uri="{FF2B5EF4-FFF2-40B4-BE49-F238E27FC236}">
                  <a16:creationId xmlns:a16="http://schemas.microsoft.com/office/drawing/2014/main" id="{2083442D-011C-43DF-9433-B063A0F47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3469" y="47919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Line 325">
              <a:extLst>
                <a:ext uri="{FF2B5EF4-FFF2-40B4-BE49-F238E27FC236}">
                  <a16:creationId xmlns:a16="http://schemas.microsoft.com/office/drawing/2014/main" id="{3CF20EE1-149E-45B1-9E06-BF4764F89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8231" y="47919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5" name="Line 326">
              <a:extLst>
                <a:ext uri="{FF2B5EF4-FFF2-40B4-BE49-F238E27FC236}">
                  <a16:creationId xmlns:a16="http://schemas.microsoft.com/office/drawing/2014/main" id="{72AA245F-30DD-44A4-AB5C-52C5F2FD2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6181" y="48237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6" name="Line 327">
              <a:extLst>
                <a:ext uri="{FF2B5EF4-FFF2-40B4-BE49-F238E27FC236}">
                  <a16:creationId xmlns:a16="http://schemas.microsoft.com/office/drawing/2014/main" id="{D50328FC-AED2-47D2-B2CE-ED7189A96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7294" y="48237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" name="Line 328">
              <a:extLst>
                <a:ext uri="{FF2B5EF4-FFF2-40B4-BE49-F238E27FC236}">
                  <a16:creationId xmlns:a16="http://schemas.microsoft.com/office/drawing/2014/main" id="{D0CB4432-5EFC-44C4-B485-B6C33C1E5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5419" y="48586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" name="Line 329">
              <a:extLst>
                <a:ext uri="{FF2B5EF4-FFF2-40B4-BE49-F238E27FC236}">
                  <a16:creationId xmlns:a16="http://schemas.microsoft.com/office/drawing/2014/main" id="{9C8A1144-FBA7-43A1-8A3B-6DC4C7732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7381" y="48967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" name="Line 330">
              <a:extLst>
                <a:ext uri="{FF2B5EF4-FFF2-40B4-BE49-F238E27FC236}">
                  <a16:creationId xmlns:a16="http://schemas.microsoft.com/office/drawing/2014/main" id="{FE71AB98-8820-4911-B68C-74557C1CF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4219" y="48967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0" name="Line 331">
              <a:extLst>
                <a:ext uri="{FF2B5EF4-FFF2-40B4-BE49-F238E27FC236}">
                  <a16:creationId xmlns:a16="http://schemas.microsoft.com/office/drawing/2014/main" id="{0374EF0C-FB8A-471B-8745-756238F8B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6931" y="48967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1" name="Line 332">
              <a:extLst>
                <a:ext uri="{FF2B5EF4-FFF2-40B4-BE49-F238E27FC236}">
                  <a16:creationId xmlns:a16="http://schemas.microsoft.com/office/drawing/2014/main" id="{410EE95D-6BC0-4588-B308-9415D6F72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1231" y="48967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2" name="Line 333">
              <a:extLst>
                <a:ext uri="{FF2B5EF4-FFF2-40B4-BE49-F238E27FC236}">
                  <a16:creationId xmlns:a16="http://schemas.microsoft.com/office/drawing/2014/main" id="{0CB54725-2B5D-4EC1-907F-BF5A9F289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7106" y="48967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3" name="Line 334">
              <a:extLst>
                <a:ext uri="{FF2B5EF4-FFF2-40B4-BE49-F238E27FC236}">
                  <a16:creationId xmlns:a16="http://schemas.microsoft.com/office/drawing/2014/main" id="{7AD0D9C7-6012-4017-ADCF-11274432C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5056" y="48967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4" name="Line 335">
              <a:extLst>
                <a:ext uri="{FF2B5EF4-FFF2-40B4-BE49-F238E27FC236}">
                  <a16:creationId xmlns:a16="http://schemas.microsoft.com/office/drawing/2014/main" id="{99304642-9BD2-4BC7-9263-BF5084C9E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0781" y="48967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5" name="Line 336">
              <a:extLst>
                <a:ext uri="{FF2B5EF4-FFF2-40B4-BE49-F238E27FC236}">
                  <a16:creationId xmlns:a16="http://schemas.microsoft.com/office/drawing/2014/main" id="{B26EC1DF-3CE5-47AE-AADE-F67512A4F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3481" y="48967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6" name="Line 337">
              <a:extLst>
                <a:ext uri="{FF2B5EF4-FFF2-40B4-BE49-F238E27FC236}">
                  <a16:creationId xmlns:a16="http://schemas.microsoft.com/office/drawing/2014/main" id="{3AF69551-B5A6-4020-A847-B4A30BC0F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2081" y="49808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" name="Line 338">
              <a:extLst>
                <a:ext uri="{FF2B5EF4-FFF2-40B4-BE49-F238E27FC236}">
                  <a16:creationId xmlns:a16="http://schemas.microsoft.com/office/drawing/2014/main" id="{DF97D372-D5CE-44EC-BDBC-69EB07D58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0031" y="49808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Line 339">
              <a:extLst>
                <a:ext uri="{FF2B5EF4-FFF2-40B4-BE49-F238E27FC236}">
                  <a16:creationId xmlns:a16="http://schemas.microsoft.com/office/drawing/2014/main" id="{BA5BF719-E331-4674-A518-95FB8760E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9081" y="49808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Line 340">
              <a:extLst>
                <a:ext uri="{FF2B5EF4-FFF2-40B4-BE49-F238E27FC236}">
                  <a16:creationId xmlns:a16="http://schemas.microsoft.com/office/drawing/2014/main" id="{566CD470-59C4-44C2-9BA7-BEDD85696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2931" y="49808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Line 341">
              <a:extLst>
                <a:ext uri="{FF2B5EF4-FFF2-40B4-BE49-F238E27FC236}">
                  <a16:creationId xmlns:a16="http://schemas.microsoft.com/office/drawing/2014/main" id="{CB2EBEA0-3F04-4618-9C92-14637DD9D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1981" y="49808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Freeform 342">
              <a:extLst>
                <a:ext uri="{FF2B5EF4-FFF2-40B4-BE49-F238E27FC236}">
                  <a16:creationId xmlns:a16="http://schemas.microsoft.com/office/drawing/2014/main" id="{5F7B8F71-C334-4EFB-A764-18935AD14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181" y="2358326"/>
              <a:ext cx="4230688" cy="2381250"/>
            </a:xfrm>
            <a:custGeom>
              <a:avLst/>
              <a:gdLst>
                <a:gd name="T0" fmla="*/ 52 w 2665"/>
                <a:gd name="T1" fmla="*/ 13 h 1500"/>
                <a:gd name="T2" fmla="*/ 70 w 2665"/>
                <a:gd name="T3" fmla="*/ 38 h 1500"/>
                <a:gd name="T4" fmla="*/ 78 w 2665"/>
                <a:gd name="T5" fmla="*/ 100 h 1500"/>
                <a:gd name="T6" fmla="*/ 90 w 2665"/>
                <a:gd name="T7" fmla="*/ 118 h 1500"/>
                <a:gd name="T8" fmla="*/ 119 w 2665"/>
                <a:gd name="T9" fmla="*/ 137 h 1500"/>
                <a:gd name="T10" fmla="*/ 141 w 2665"/>
                <a:gd name="T11" fmla="*/ 176 h 1500"/>
                <a:gd name="T12" fmla="*/ 157 w 2665"/>
                <a:gd name="T13" fmla="*/ 220 h 1500"/>
                <a:gd name="T14" fmla="*/ 200 w 2665"/>
                <a:gd name="T15" fmla="*/ 233 h 1500"/>
                <a:gd name="T16" fmla="*/ 209 w 2665"/>
                <a:gd name="T17" fmla="*/ 273 h 1500"/>
                <a:gd name="T18" fmla="*/ 218 w 2665"/>
                <a:gd name="T19" fmla="*/ 298 h 1500"/>
                <a:gd name="T20" fmla="*/ 223 w 2665"/>
                <a:gd name="T21" fmla="*/ 350 h 1500"/>
                <a:gd name="T22" fmla="*/ 261 w 2665"/>
                <a:gd name="T23" fmla="*/ 383 h 1500"/>
                <a:gd name="T24" fmla="*/ 278 w 2665"/>
                <a:gd name="T25" fmla="*/ 408 h 1500"/>
                <a:gd name="T26" fmla="*/ 285 w 2665"/>
                <a:gd name="T27" fmla="*/ 441 h 1500"/>
                <a:gd name="T28" fmla="*/ 291 w 2665"/>
                <a:gd name="T29" fmla="*/ 481 h 1500"/>
                <a:gd name="T30" fmla="*/ 318 w 2665"/>
                <a:gd name="T31" fmla="*/ 514 h 1500"/>
                <a:gd name="T32" fmla="*/ 339 w 2665"/>
                <a:gd name="T33" fmla="*/ 540 h 1500"/>
                <a:gd name="T34" fmla="*/ 353 w 2665"/>
                <a:gd name="T35" fmla="*/ 580 h 1500"/>
                <a:gd name="T36" fmla="*/ 362 w 2665"/>
                <a:gd name="T37" fmla="*/ 627 h 1500"/>
                <a:gd name="T38" fmla="*/ 370 w 2665"/>
                <a:gd name="T39" fmla="*/ 667 h 1500"/>
                <a:gd name="T40" fmla="*/ 384 w 2665"/>
                <a:gd name="T41" fmla="*/ 700 h 1500"/>
                <a:gd name="T42" fmla="*/ 430 w 2665"/>
                <a:gd name="T43" fmla="*/ 720 h 1500"/>
                <a:gd name="T44" fmla="*/ 437 w 2665"/>
                <a:gd name="T45" fmla="*/ 787 h 1500"/>
                <a:gd name="T46" fmla="*/ 445 w 2665"/>
                <a:gd name="T47" fmla="*/ 814 h 1500"/>
                <a:gd name="T48" fmla="*/ 475 w 2665"/>
                <a:gd name="T49" fmla="*/ 834 h 1500"/>
                <a:gd name="T50" fmla="*/ 487 w 2665"/>
                <a:gd name="T51" fmla="*/ 861 h 1500"/>
                <a:gd name="T52" fmla="*/ 512 w 2665"/>
                <a:gd name="T53" fmla="*/ 887 h 1500"/>
                <a:gd name="T54" fmla="*/ 563 w 2665"/>
                <a:gd name="T55" fmla="*/ 907 h 1500"/>
                <a:gd name="T56" fmla="*/ 577 w 2665"/>
                <a:gd name="T57" fmla="*/ 947 h 1500"/>
                <a:gd name="T58" fmla="*/ 589 w 2665"/>
                <a:gd name="T59" fmla="*/ 975 h 1500"/>
                <a:gd name="T60" fmla="*/ 633 w 2665"/>
                <a:gd name="T61" fmla="*/ 988 h 1500"/>
                <a:gd name="T62" fmla="*/ 651 w 2665"/>
                <a:gd name="T63" fmla="*/ 1023 h 1500"/>
                <a:gd name="T64" fmla="*/ 661 w 2665"/>
                <a:gd name="T65" fmla="*/ 1052 h 1500"/>
                <a:gd name="T66" fmla="*/ 692 w 2665"/>
                <a:gd name="T67" fmla="*/ 1066 h 1500"/>
                <a:gd name="T68" fmla="*/ 709 w 2665"/>
                <a:gd name="T69" fmla="*/ 1095 h 1500"/>
                <a:gd name="T70" fmla="*/ 726 w 2665"/>
                <a:gd name="T71" fmla="*/ 1137 h 1500"/>
                <a:gd name="T72" fmla="*/ 736 w 2665"/>
                <a:gd name="T73" fmla="*/ 1166 h 1500"/>
                <a:gd name="T74" fmla="*/ 801 w 2665"/>
                <a:gd name="T75" fmla="*/ 1203 h 1500"/>
                <a:gd name="T76" fmla="*/ 860 w 2665"/>
                <a:gd name="T77" fmla="*/ 1231 h 1500"/>
                <a:gd name="T78" fmla="*/ 885 w 2665"/>
                <a:gd name="T79" fmla="*/ 1254 h 1500"/>
                <a:gd name="T80" fmla="*/ 928 w 2665"/>
                <a:gd name="T81" fmla="*/ 1282 h 1500"/>
                <a:gd name="T82" fmla="*/ 945 w 2665"/>
                <a:gd name="T83" fmla="*/ 1319 h 1500"/>
                <a:gd name="T84" fmla="*/ 1054 w 2665"/>
                <a:gd name="T85" fmla="*/ 1333 h 1500"/>
                <a:gd name="T86" fmla="*/ 1088 w 2665"/>
                <a:gd name="T87" fmla="*/ 1349 h 1500"/>
                <a:gd name="T88" fmla="*/ 1181 w 2665"/>
                <a:gd name="T89" fmla="*/ 1357 h 1500"/>
                <a:gd name="T90" fmla="*/ 1287 w 2665"/>
                <a:gd name="T91" fmla="*/ 1381 h 1500"/>
                <a:gd name="T92" fmla="*/ 1342 w 2665"/>
                <a:gd name="T93" fmla="*/ 1389 h 1500"/>
                <a:gd name="T94" fmla="*/ 1426 w 2665"/>
                <a:gd name="T95" fmla="*/ 1414 h 1500"/>
                <a:gd name="T96" fmla="*/ 1449 w 2665"/>
                <a:gd name="T97" fmla="*/ 1431 h 1500"/>
                <a:gd name="T98" fmla="*/ 1536 w 2665"/>
                <a:gd name="T99" fmla="*/ 1431 h 1500"/>
                <a:gd name="T100" fmla="*/ 1627 w 2665"/>
                <a:gd name="T101" fmla="*/ 1464 h 1500"/>
                <a:gd name="T102" fmla="*/ 1721 w 2665"/>
                <a:gd name="T103" fmla="*/ 1474 h 1500"/>
                <a:gd name="T104" fmla="*/ 1757 w 2665"/>
                <a:gd name="T105" fmla="*/ 1500 h 1500"/>
                <a:gd name="T106" fmla="*/ 1890 w 2665"/>
                <a:gd name="T107" fmla="*/ 1500 h 1500"/>
                <a:gd name="T108" fmla="*/ 2084 w 2665"/>
                <a:gd name="T109" fmla="*/ 1500 h 1500"/>
                <a:gd name="T110" fmla="*/ 2180 w 2665"/>
                <a:gd name="T111" fmla="*/ 1500 h 1500"/>
                <a:gd name="T112" fmla="*/ 2298 w 2665"/>
                <a:gd name="T113" fmla="*/ 1500 h 1500"/>
                <a:gd name="T114" fmla="*/ 2371 w 2665"/>
                <a:gd name="T115" fmla="*/ 1500 h 1500"/>
                <a:gd name="T116" fmla="*/ 2598 w 2665"/>
                <a:gd name="T11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65" h="15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42" y="7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52" y="13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70" y="32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3" y="38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5" y="5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8" y="87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82" y="100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3" y="106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90" y="118"/>
                  </a:lnTo>
                  <a:lnTo>
                    <a:pt x="90" y="124"/>
                  </a:lnTo>
                  <a:lnTo>
                    <a:pt x="91" y="124"/>
                  </a:lnTo>
                  <a:lnTo>
                    <a:pt x="102" y="124"/>
                  </a:lnTo>
                  <a:lnTo>
                    <a:pt x="102" y="131"/>
                  </a:lnTo>
                  <a:lnTo>
                    <a:pt x="102" y="131"/>
                  </a:lnTo>
                  <a:lnTo>
                    <a:pt x="110" y="131"/>
                  </a:lnTo>
                  <a:lnTo>
                    <a:pt x="110" y="131"/>
                  </a:lnTo>
                  <a:lnTo>
                    <a:pt x="110" y="131"/>
                  </a:lnTo>
                  <a:lnTo>
                    <a:pt x="119" y="131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33" y="137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4" y="150"/>
                  </a:lnTo>
                  <a:lnTo>
                    <a:pt x="134" y="156"/>
                  </a:lnTo>
                  <a:lnTo>
                    <a:pt x="136" y="156"/>
                  </a:lnTo>
                  <a:lnTo>
                    <a:pt x="139" y="156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41" y="162"/>
                  </a:lnTo>
                  <a:lnTo>
                    <a:pt x="141" y="176"/>
                  </a:lnTo>
                  <a:lnTo>
                    <a:pt x="141" y="176"/>
                  </a:lnTo>
                  <a:lnTo>
                    <a:pt x="145" y="176"/>
                  </a:lnTo>
                  <a:lnTo>
                    <a:pt x="145" y="207"/>
                  </a:lnTo>
                  <a:lnTo>
                    <a:pt x="145" y="207"/>
                  </a:lnTo>
                  <a:lnTo>
                    <a:pt x="146" y="207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1" y="214"/>
                  </a:lnTo>
                  <a:lnTo>
                    <a:pt x="151" y="220"/>
                  </a:lnTo>
                  <a:lnTo>
                    <a:pt x="151" y="220"/>
                  </a:lnTo>
                  <a:lnTo>
                    <a:pt x="157" y="220"/>
                  </a:lnTo>
                  <a:lnTo>
                    <a:pt x="157" y="227"/>
                  </a:lnTo>
                  <a:lnTo>
                    <a:pt x="157" y="227"/>
                  </a:lnTo>
                  <a:lnTo>
                    <a:pt x="177" y="227"/>
                  </a:lnTo>
                  <a:lnTo>
                    <a:pt x="177" y="233"/>
                  </a:lnTo>
                  <a:lnTo>
                    <a:pt x="177" y="233"/>
                  </a:lnTo>
                  <a:lnTo>
                    <a:pt x="194" y="233"/>
                  </a:lnTo>
                  <a:lnTo>
                    <a:pt x="194" y="233"/>
                  </a:lnTo>
                  <a:lnTo>
                    <a:pt x="194" y="233"/>
                  </a:lnTo>
                  <a:lnTo>
                    <a:pt x="200" y="233"/>
                  </a:lnTo>
                  <a:lnTo>
                    <a:pt x="200" y="233"/>
                  </a:lnTo>
                  <a:lnTo>
                    <a:pt x="200" y="233"/>
                  </a:lnTo>
                  <a:lnTo>
                    <a:pt x="201" y="233"/>
                  </a:lnTo>
                  <a:lnTo>
                    <a:pt x="201" y="240"/>
                  </a:lnTo>
                  <a:lnTo>
                    <a:pt x="201" y="240"/>
                  </a:lnTo>
                  <a:lnTo>
                    <a:pt x="204" y="240"/>
                  </a:lnTo>
                  <a:lnTo>
                    <a:pt x="204" y="246"/>
                  </a:lnTo>
                  <a:lnTo>
                    <a:pt x="204" y="246"/>
                  </a:lnTo>
                  <a:lnTo>
                    <a:pt x="206" y="246"/>
                  </a:lnTo>
                  <a:lnTo>
                    <a:pt x="206" y="259"/>
                  </a:lnTo>
                  <a:lnTo>
                    <a:pt x="206" y="259"/>
                  </a:lnTo>
                  <a:lnTo>
                    <a:pt x="209" y="259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12" y="273"/>
                  </a:lnTo>
                  <a:lnTo>
                    <a:pt x="212" y="279"/>
                  </a:lnTo>
                  <a:lnTo>
                    <a:pt x="212" y="279"/>
                  </a:lnTo>
                  <a:lnTo>
                    <a:pt x="213" y="279"/>
                  </a:lnTo>
                  <a:lnTo>
                    <a:pt x="213" y="285"/>
                  </a:lnTo>
                  <a:lnTo>
                    <a:pt x="213" y="285"/>
                  </a:lnTo>
                  <a:lnTo>
                    <a:pt x="216" y="285"/>
                  </a:lnTo>
                  <a:lnTo>
                    <a:pt x="216" y="298"/>
                  </a:lnTo>
                  <a:lnTo>
                    <a:pt x="216" y="298"/>
                  </a:lnTo>
                  <a:lnTo>
                    <a:pt x="218" y="298"/>
                  </a:lnTo>
                  <a:lnTo>
                    <a:pt x="218" y="311"/>
                  </a:lnTo>
                  <a:lnTo>
                    <a:pt x="218" y="311"/>
                  </a:lnTo>
                  <a:lnTo>
                    <a:pt x="220" y="311"/>
                  </a:lnTo>
                  <a:lnTo>
                    <a:pt x="220" y="324"/>
                  </a:lnTo>
                  <a:lnTo>
                    <a:pt x="220" y="324"/>
                  </a:lnTo>
                  <a:lnTo>
                    <a:pt x="221" y="324"/>
                  </a:lnTo>
                  <a:lnTo>
                    <a:pt x="221" y="343"/>
                  </a:lnTo>
                  <a:lnTo>
                    <a:pt x="221" y="343"/>
                  </a:lnTo>
                  <a:lnTo>
                    <a:pt x="223" y="343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5" y="350"/>
                  </a:lnTo>
                  <a:lnTo>
                    <a:pt x="225" y="356"/>
                  </a:lnTo>
                  <a:lnTo>
                    <a:pt x="225" y="356"/>
                  </a:lnTo>
                  <a:lnTo>
                    <a:pt x="228" y="356"/>
                  </a:lnTo>
                  <a:lnTo>
                    <a:pt x="228" y="362"/>
                  </a:lnTo>
                  <a:lnTo>
                    <a:pt x="228" y="362"/>
                  </a:lnTo>
                  <a:lnTo>
                    <a:pt x="235" y="362"/>
                  </a:lnTo>
                  <a:lnTo>
                    <a:pt x="235" y="376"/>
                  </a:lnTo>
                  <a:lnTo>
                    <a:pt x="235" y="376"/>
                  </a:lnTo>
                  <a:lnTo>
                    <a:pt x="261" y="376"/>
                  </a:lnTo>
                  <a:lnTo>
                    <a:pt x="261" y="383"/>
                  </a:lnTo>
                  <a:lnTo>
                    <a:pt x="261" y="383"/>
                  </a:lnTo>
                  <a:lnTo>
                    <a:pt x="266" y="383"/>
                  </a:lnTo>
                  <a:lnTo>
                    <a:pt x="266" y="383"/>
                  </a:lnTo>
                  <a:lnTo>
                    <a:pt x="266" y="383"/>
                  </a:lnTo>
                  <a:lnTo>
                    <a:pt x="275" y="383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6" y="395"/>
                  </a:lnTo>
                  <a:lnTo>
                    <a:pt x="276" y="408"/>
                  </a:lnTo>
                  <a:lnTo>
                    <a:pt x="276" y="408"/>
                  </a:lnTo>
                  <a:lnTo>
                    <a:pt x="278" y="408"/>
                  </a:lnTo>
                  <a:lnTo>
                    <a:pt x="278" y="414"/>
                  </a:lnTo>
                  <a:lnTo>
                    <a:pt x="278" y="414"/>
                  </a:lnTo>
                  <a:lnTo>
                    <a:pt x="280" y="414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2" y="428"/>
                  </a:lnTo>
                  <a:lnTo>
                    <a:pt x="282" y="435"/>
                  </a:lnTo>
                  <a:lnTo>
                    <a:pt x="282" y="435"/>
                  </a:lnTo>
                  <a:lnTo>
                    <a:pt x="285" y="435"/>
                  </a:lnTo>
                  <a:lnTo>
                    <a:pt x="285" y="441"/>
                  </a:lnTo>
                  <a:lnTo>
                    <a:pt x="285" y="441"/>
                  </a:lnTo>
                  <a:lnTo>
                    <a:pt x="287" y="441"/>
                  </a:lnTo>
                  <a:lnTo>
                    <a:pt x="287" y="448"/>
                  </a:lnTo>
                  <a:lnTo>
                    <a:pt x="287" y="448"/>
                  </a:lnTo>
                  <a:lnTo>
                    <a:pt x="288" y="448"/>
                  </a:lnTo>
                  <a:lnTo>
                    <a:pt x="288" y="460"/>
                  </a:lnTo>
                  <a:lnTo>
                    <a:pt x="288" y="460"/>
                  </a:lnTo>
                  <a:lnTo>
                    <a:pt x="290" y="460"/>
                  </a:lnTo>
                  <a:lnTo>
                    <a:pt x="290" y="474"/>
                  </a:lnTo>
                  <a:lnTo>
                    <a:pt x="290" y="474"/>
                  </a:lnTo>
                  <a:lnTo>
                    <a:pt x="291" y="474"/>
                  </a:lnTo>
                  <a:lnTo>
                    <a:pt x="291" y="481"/>
                  </a:lnTo>
                  <a:lnTo>
                    <a:pt x="291" y="481"/>
                  </a:lnTo>
                  <a:lnTo>
                    <a:pt x="300" y="481"/>
                  </a:lnTo>
                  <a:lnTo>
                    <a:pt x="300" y="500"/>
                  </a:lnTo>
                  <a:lnTo>
                    <a:pt x="300" y="500"/>
                  </a:lnTo>
                  <a:lnTo>
                    <a:pt x="307" y="500"/>
                  </a:lnTo>
                  <a:lnTo>
                    <a:pt x="307" y="507"/>
                  </a:lnTo>
                  <a:lnTo>
                    <a:pt x="307" y="507"/>
                  </a:lnTo>
                  <a:lnTo>
                    <a:pt x="314" y="507"/>
                  </a:lnTo>
                  <a:lnTo>
                    <a:pt x="314" y="514"/>
                  </a:lnTo>
                  <a:lnTo>
                    <a:pt x="314" y="514"/>
                  </a:lnTo>
                  <a:lnTo>
                    <a:pt x="318" y="514"/>
                  </a:lnTo>
                  <a:lnTo>
                    <a:pt x="318" y="521"/>
                  </a:lnTo>
                  <a:lnTo>
                    <a:pt x="318" y="521"/>
                  </a:lnTo>
                  <a:lnTo>
                    <a:pt x="324" y="521"/>
                  </a:lnTo>
                  <a:lnTo>
                    <a:pt x="324" y="521"/>
                  </a:lnTo>
                  <a:lnTo>
                    <a:pt x="324" y="521"/>
                  </a:lnTo>
                  <a:lnTo>
                    <a:pt x="333" y="521"/>
                  </a:lnTo>
                  <a:lnTo>
                    <a:pt x="333" y="527"/>
                  </a:lnTo>
                  <a:lnTo>
                    <a:pt x="333" y="527"/>
                  </a:lnTo>
                  <a:lnTo>
                    <a:pt x="339" y="527"/>
                  </a:lnTo>
                  <a:lnTo>
                    <a:pt x="339" y="540"/>
                  </a:lnTo>
                  <a:lnTo>
                    <a:pt x="339" y="540"/>
                  </a:lnTo>
                  <a:lnTo>
                    <a:pt x="345" y="540"/>
                  </a:lnTo>
                  <a:lnTo>
                    <a:pt x="345" y="547"/>
                  </a:lnTo>
                  <a:lnTo>
                    <a:pt x="345" y="547"/>
                  </a:lnTo>
                  <a:lnTo>
                    <a:pt x="350" y="547"/>
                  </a:lnTo>
                  <a:lnTo>
                    <a:pt x="350" y="560"/>
                  </a:lnTo>
                  <a:lnTo>
                    <a:pt x="350" y="560"/>
                  </a:lnTo>
                  <a:lnTo>
                    <a:pt x="351" y="560"/>
                  </a:lnTo>
                  <a:lnTo>
                    <a:pt x="351" y="567"/>
                  </a:lnTo>
                  <a:lnTo>
                    <a:pt x="351" y="567"/>
                  </a:lnTo>
                  <a:lnTo>
                    <a:pt x="353" y="567"/>
                  </a:lnTo>
                  <a:lnTo>
                    <a:pt x="353" y="580"/>
                  </a:lnTo>
                  <a:lnTo>
                    <a:pt x="353" y="580"/>
                  </a:lnTo>
                  <a:lnTo>
                    <a:pt x="355" y="580"/>
                  </a:lnTo>
                  <a:lnTo>
                    <a:pt x="355" y="593"/>
                  </a:lnTo>
                  <a:lnTo>
                    <a:pt x="355" y="593"/>
                  </a:lnTo>
                  <a:lnTo>
                    <a:pt x="358" y="593"/>
                  </a:lnTo>
                  <a:lnTo>
                    <a:pt x="358" y="600"/>
                  </a:lnTo>
                  <a:lnTo>
                    <a:pt x="358" y="600"/>
                  </a:lnTo>
                  <a:lnTo>
                    <a:pt x="360" y="600"/>
                  </a:lnTo>
                  <a:lnTo>
                    <a:pt x="360" y="627"/>
                  </a:lnTo>
                  <a:lnTo>
                    <a:pt x="360" y="627"/>
                  </a:lnTo>
                  <a:lnTo>
                    <a:pt x="362" y="627"/>
                  </a:lnTo>
                  <a:lnTo>
                    <a:pt x="362" y="646"/>
                  </a:lnTo>
                  <a:lnTo>
                    <a:pt x="362" y="646"/>
                  </a:lnTo>
                  <a:lnTo>
                    <a:pt x="363" y="646"/>
                  </a:lnTo>
                  <a:lnTo>
                    <a:pt x="363" y="653"/>
                  </a:lnTo>
                  <a:lnTo>
                    <a:pt x="363" y="653"/>
                  </a:lnTo>
                  <a:lnTo>
                    <a:pt x="369" y="653"/>
                  </a:lnTo>
                  <a:lnTo>
                    <a:pt x="369" y="660"/>
                  </a:lnTo>
                  <a:lnTo>
                    <a:pt x="369" y="660"/>
                  </a:lnTo>
                  <a:lnTo>
                    <a:pt x="370" y="660"/>
                  </a:lnTo>
                  <a:lnTo>
                    <a:pt x="370" y="667"/>
                  </a:lnTo>
                  <a:lnTo>
                    <a:pt x="370" y="667"/>
                  </a:lnTo>
                  <a:lnTo>
                    <a:pt x="372" y="667"/>
                  </a:lnTo>
                  <a:lnTo>
                    <a:pt x="372" y="673"/>
                  </a:lnTo>
                  <a:lnTo>
                    <a:pt x="372" y="673"/>
                  </a:lnTo>
                  <a:lnTo>
                    <a:pt x="375" y="673"/>
                  </a:lnTo>
                  <a:lnTo>
                    <a:pt x="375" y="680"/>
                  </a:lnTo>
                  <a:lnTo>
                    <a:pt x="375" y="680"/>
                  </a:lnTo>
                  <a:lnTo>
                    <a:pt x="381" y="680"/>
                  </a:lnTo>
                  <a:lnTo>
                    <a:pt x="381" y="693"/>
                  </a:lnTo>
                  <a:lnTo>
                    <a:pt x="381" y="693"/>
                  </a:lnTo>
                  <a:lnTo>
                    <a:pt x="384" y="693"/>
                  </a:lnTo>
                  <a:lnTo>
                    <a:pt x="384" y="700"/>
                  </a:lnTo>
                  <a:lnTo>
                    <a:pt x="384" y="700"/>
                  </a:lnTo>
                  <a:lnTo>
                    <a:pt x="418" y="700"/>
                  </a:lnTo>
                  <a:lnTo>
                    <a:pt x="418" y="707"/>
                  </a:lnTo>
                  <a:lnTo>
                    <a:pt x="418" y="707"/>
                  </a:lnTo>
                  <a:lnTo>
                    <a:pt x="424" y="707"/>
                  </a:lnTo>
                  <a:lnTo>
                    <a:pt x="424" y="714"/>
                  </a:lnTo>
                  <a:lnTo>
                    <a:pt x="424" y="714"/>
                  </a:lnTo>
                  <a:lnTo>
                    <a:pt x="428" y="714"/>
                  </a:lnTo>
                  <a:lnTo>
                    <a:pt x="428" y="720"/>
                  </a:lnTo>
                  <a:lnTo>
                    <a:pt x="428" y="720"/>
                  </a:lnTo>
                  <a:lnTo>
                    <a:pt x="430" y="720"/>
                  </a:lnTo>
                  <a:lnTo>
                    <a:pt x="430" y="727"/>
                  </a:lnTo>
                  <a:lnTo>
                    <a:pt x="430" y="727"/>
                  </a:lnTo>
                  <a:lnTo>
                    <a:pt x="432" y="727"/>
                  </a:lnTo>
                  <a:lnTo>
                    <a:pt x="432" y="761"/>
                  </a:lnTo>
                  <a:lnTo>
                    <a:pt x="432" y="761"/>
                  </a:lnTo>
                  <a:lnTo>
                    <a:pt x="433" y="761"/>
                  </a:lnTo>
                  <a:lnTo>
                    <a:pt x="433" y="780"/>
                  </a:lnTo>
                  <a:lnTo>
                    <a:pt x="433" y="780"/>
                  </a:lnTo>
                  <a:lnTo>
                    <a:pt x="437" y="780"/>
                  </a:lnTo>
                  <a:lnTo>
                    <a:pt x="437" y="787"/>
                  </a:lnTo>
                  <a:lnTo>
                    <a:pt x="437" y="787"/>
                  </a:lnTo>
                  <a:lnTo>
                    <a:pt x="440" y="787"/>
                  </a:lnTo>
                  <a:lnTo>
                    <a:pt x="440" y="793"/>
                  </a:lnTo>
                  <a:lnTo>
                    <a:pt x="440" y="793"/>
                  </a:lnTo>
                  <a:lnTo>
                    <a:pt x="442" y="793"/>
                  </a:lnTo>
                  <a:lnTo>
                    <a:pt x="442" y="800"/>
                  </a:lnTo>
                  <a:lnTo>
                    <a:pt x="442" y="800"/>
                  </a:lnTo>
                  <a:lnTo>
                    <a:pt x="444" y="800"/>
                  </a:lnTo>
                  <a:lnTo>
                    <a:pt x="444" y="807"/>
                  </a:lnTo>
                  <a:lnTo>
                    <a:pt x="444" y="807"/>
                  </a:lnTo>
                  <a:lnTo>
                    <a:pt x="445" y="807"/>
                  </a:lnTo>
                  <a:lnTo>
                    <a:pt x="445" y="814"/>
                  </a:lnTo>
                  <a:lnTo>
                    <a:pt x="445" y="814"/>
                  </a:lnTo>
                  <a:lnTo>
                    <a:pt x="449" y="814"/>
                  </a:lnTo>
                  <a:lnTo>
                    <a:pt x="449" y="820"/>
                  </a:lnTo>
                  <a:lnTo>
                    <a:pt x="449" y="820"/>
                  </a:lnTo>
                  <a:lnTo>
                    <a:pt x="468" y="820"/>
                  </a:lnTo>
                  <a:lnTo>
                    <a:pt x="468" y="827"/>
                  </a:lnTo>
                  <a:lnTo>
                    <a:pt x="468" y="827"/>
                  </a:lnTo>
                  <a:lnTo>
                    <a:pt x="473" y="827"/>
                  </a:lnTo>
                  <a:lnTo>
                    <a:pt x="473" y="834"/>
                  </a:lnTo>
                  <a:lnTo>
                    <a:pt x="473" y="834"/>
                  </a:lnTo>
                  <a:lnTo>
                    <a:pt x="475" y="834"/>
                  </a:lnTo>
                  <a:lnTo>
                    <a:pt x="475" y="840"/>
                  </a:lnTo>
                  <a:lnTo>
                    <a:pt x="475" y="840"/>
                  </a:lnTo>
                  <a:lnTo>
                    <a:pt x="480" y="840"/>
                  </a:lnTo>
                  <a:lnTo>
                    <a:pt x="480" y="847"/>
                  </a:lnTo>
                  <a:lnTo>
                    <a:pt x="480" y="847"/>
                  </a:lnTo>
                  <a:lnTo>
                    <a:pt x="481" y="847"/>
                  </a:lnTo>
                  <a:lnTo>
                    <a:pt x="481" y="854"/>
                  </a:lnTo>
                  <a:lnTo>
                    <a:pt x="481" y="854"/>
                  </a:lnTo>
                  <a:lnTo>
                    <a:pt x="487" y="854"/>
                  </a:lnTo>
                  <a:lnTo>
                    <a:pt x="487" y="861"/>
                  </a:lnTo>
                  <a:lnTo>
                    <a:pt x="487" y="861"/>
                  </a:lnTo>
                  <a:lnTo>
                    <a:pt x="497" y="861"/>
                  </a:lnTo>
                  <a:lnTo>
                    <a:pt x="497" y="867"/>
                  </a:lnTo>
                  <a:lnTo>
                    <a:pt x="497" y="867"/>
                  </a:lnTo>
                  <a:lnTo>
                    <a:pt x="509" y="867"/>
                  </a:lnTo>
                  <a:lnTo>
                    <a:pt x="509" y="874"/>
                  </a:lnTo>
                  <a:lnTo>
                    <a:pt x="509" y="874"/>
                  </a:lnTo>
                  <a:lnTo>
                    <a:pt x="511" y="874"/>
                  </a:lnTo>
                  <a:lnTo>
                    <a:pt x="511" y="880"/>
                  </a:lnTo>
                  <a:lnTo>
                    <a:pt x="511" y="880"/>
                  </a:lnTo>
                  <a:lnTo>
                    <a:pt x="512" y="880"/>
                  </a:lnTo>
                  <a:lnTo>
                    <a:pt x="512" y="887"/>
                  </a:lnTo>
                  <a:lnTo>
                    <a:pt x="512" y="887"/>
                  </a:lnTo>
                  <a:lnTo>
                    <a:pt x="515" y="887"/>
                  </a:lnTo>
                  <a:lnTo>
                    <a:pt x="515" y="901"/>
                  </a:lnTo>
                  <a:lnTo>
                    <a:pt x="515" y="901"/>
                  </a:lnTo>
                  <a:lnTo>
                    <a:pt x="519" y="901"/>
                  </a:lnTo>
                  <a:lnTo>
                    <a:pt x="519" y="907"/>
                  </a:lnTo>
                  <a:lnTo>
                    <a:pt x="519" y="907"/>
                  </a:lnTo>
                  <a:lnTo>
                    <a:pt x="542" y="907"/>
                  </a:lnTo>
                  <a:lnTo>
                    <a:pt x="542" y="907"/>
                  </a:lnTo>
                  <a:lnTo>
                    <a:pt x="542" y="907"/>
                  </a:lnTo>
                  <a:lnTo>
                    <a:pt x="563" y="907"/>
                  </a:lnTo>
                  <a:lnTo>
                    <a:pt x="563" y="914"/>
                  </a:lnTo>
                  <a:lnTo>
                    <a:pt x="563" y="914"/>
                  </a:lnTo>
                  <a:lnTo>
                    <a:pt x="567" y="914"/>
                  </a:lnTo>
                  <a:lnTo>
                    <a:pt x="567" y="927"/>
                  </a:lnTo>
                  <a:lnTo>
                    <a:pt x="567" y="927"/>
                  </a:lnTo>
                  <a:lnTo>
                    <a:pt x="575" y="927"/>
                  </a:lnTo>
                  <a:lnTo>
                    <a:pt x="575" y="940"/>
                  </a:lnTo>
                  <a:lnTo>
                    <a:pt x="575" y="940"/>
                  </a:lnTo>
                  <a:lnTo>
                    <a:pt x="577" y="940"/>
                  </a:lnTo>
                  <a:lnTo>
                    <a:pt x="577" y="947"/>
                  </a:lnTo>
                  <a:lnTo>
                    <a:pt x="577" y="947"/>
                  </a:lnTo>
                  <a:lnTo>
                    <a:pt x="582" y="947"/>
                  </a:lnTo>
                  <a:lnTo>
                    <a:pt x="582" y="955"/>
                  </a:lnTo>
                  <a:lnTo>
                    <a:pt x="582" y="955"/>
                  </a:lnTo>
                  <a:lnTo>
                    <a:pt x="586" y="955"/>
                  </a:lnTo>
                  <a:lnTo>
                    <a:pt x="586" y="955"/>
                  </a:lnTo>
                  <a:lnTo>
                    <a:pt x="586" y="955"/>
                  </a:lnTo>
                  <a:lnTo>
                    <a:pt x="587" y="955"/>
                  </a:lnTo>
                  <a:lnTo>
                    <a:pt x="587" y="968"/>
                  </a:lnTo>
                  <a:lnTo>
                    <a:pt x="587" y="968"/>
                  </a:lnTo>
                  <a:lnTo>
                    <a:pt x="589" y="968"/>
                  </a:lnTo>
                  <a:lnTo>
                    <a:pt x="589" y="975"/>
                  </a:lnTo>
                  <a:lnTo>
                    <a:pt x="589" y="975"/>
                  </a:lnTo>
                  <a:lnTo>
                    <a:pt x="591" y="975"/>
                  </a:lnTo>
                  <a:lnTo>
                    <a:pt x="591" y="981"/>
                  </a:lnTo>
                  <a:lnTo>
                    <a:pt x="591" y="981"/>
                  </a:lnTo>
                  <a:lnTo>
                    <a:pt x="606" y="981"/>
                  </a:lnTo>
                  <a:lnTo>
                    <a:pt x="606" y="988"/>
                  </a:lnTo>
                  <a:lnTo>
                    <a:pt x="606" y="988"/>
                  </a:lnTo>
                  <a:lnTo>
                    <a:pt x="629" y="988"/>
                  </a:lnTo>
                  <a:lnTo>
                    <a:pt x="629" y="988"/>
                  </a:lnTo>
                  <a:lnTo>
                    <a:pt x="629" y="988"/>
                  </a:lnTo>
                  <a:lnTo>
                    <a:pt x="633" y="988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42" y="995"/>
                  </a:lnTo>
                  <a:lnTo>
                    <a:pt x="642" y="1003"/>
                  </a:lnTo>
                  <a:lnTo>
                    <a:pt x="642" y="1003"/>
                  </a:lnTo>
                  <a:lnTo>
                    <a:pt x="648" y="1003"/>
                  </a:lnTo>
                  <a:lnTo>
                    <a:pt x="648" y="1009"/>
                  </a:lnTo>
                  <a:lnTo>
                    <a:pt x="649" y="1009"/>
                  </a:lnTo>
                  <a:lnTo>
                    <a:pt x="651" y="1009"/>
                  </a:lnTo>
                  <a:lnTo>
                    <a:pt x="651" y="1023"/>
                  </a:lnTo>
                  <a:lnTo>
                    <a:pt x="651" y="1023"/>
                  </a:lnTo>
                  <a:lnTo>
                    <a:pt x="652" y="1023"/>
                  </a:lnTo>
                  <a:lnTo>
                    <a:pt x="652" y="1023"/>
                  </a:lnTo>
                  <a:lnTo>
                    <a:pt x="652" y="1023"/>
                  </a:lnTo>
                  <a:lnTo>
                    <a:pt x="656" y="1023"/>
                  </a:lnTo>
                  <a:lnTo>
                    <a:pt x="656" y="1037"/>
                  </a:lnTo>
                  <a:lnTo>
                    <a:pt x="656" y="1037"/>
                  </a:lnTo>
                  <a:lnTo>
                    <a:pt x="659" y="1037"/>
                  </a:lnTo>
                  <a:lnTo>
                    <a:pt x="659" y="1044"/>
                  </a:lnTo>
                  <a:lnTo>
                    <a:pt x="659" y="1044"/>
                  </a:lnTo>
                  <a:lnTo>
                    <a:pt x="661" y="1044"/>
                  </a:lnTo>
                  <a:lnTo>
                    <a:pt x="661" y="1052"/>
                  </a:lnTo>
                  <a:lnTo>
                    <a:pt x="661" y="1052"/>
                  </a:lnTo>
                  <a:lnTo>
                    <a:pt x="668" y="1052"/>
                  </a:lnTo>
                  <a:lnTo>
                    <a:pt x="668" y="1059"/>
                  </a:lnTo>
                  <a:lnTo>
                    <a:pt x="668" y="1059"/>
                  </a:lnTo>
                  <a:lnTo>
                    <a:pt x="671" y="1059"/>
                  </a:lnTo>
                  <a:lnTo>
                    <a:pt x="671" y="1059"/>
                  </a:lnTo>
                  <a:lnTo>
                    <a:pt x="671" y="1059"/>
                  </a:lnTo>
                  <a:lnTo>
                    <a:pt x="675" y="1059"/>
                  </a:lnTo>
                  <a:lnTo>
                    <a:pt x="675" y="1066"/>
                  </a:lnTo>
                  <a:lnTo>
                    <a:pt x="675" y="1066"/>
                  </a:lnTo>
                  <a:lnTo>
                    <a:pt x="692" y="1066"/>
                  </a:lnTo>
                  <a:lnTo>
                    <a:pt x="692" y="1073"/>
                  </a:lnTo>
                  <a:lnTo>
                    <a:pt x="692" y="1073"/>
                  </a:lnTo>
                  <a:lnTo>
                    <a:pt x="697" y="1073"/>
                  </a:lnTo>
                  <a:lnTo>
                    <a:pt x="697" y="1073"/>
                  </a:lnTo>
                  <a:lnTo>
                    <a:pt x="697" y="1073"/>
                  </a:lnTo>
                  <a:lnTo>
                    <a:pt x="706" y="1073"/>
                  </a:lnTo>
                  <a:lnTo>
                    <a:pt x="706" y="1080"/>
                  </a:lnTo>
                  <a:lnTo>
                    <a:pt x="706" y="1080"/>
                  </a:lnTo>
                  <a:lnTo>
                    <a:pt x="709" y="1080"/>
                  </a:lnTo>
                  <a:lnTo>
                    <a:pt x="709" y="1095"/>
                  </a:lnTo>
                  <a:lnTo>
                    <a:pt x="709" y="1095"/>
                  </a:lnTo>
                  <a:lnTo>
                    <a:pt x="714" y="1095"/>
                  </a:lnTo>
                  <a:lnTo>
                    <a:pt x="714" y="1102"/>
                  </a:lnTo>
                  <a:lnTo>
                    <a:pt x="714" y="1102"/>
                  </a:lnTo>
                  <a:lnTo>
                    <a:pt x="719" y="1102"/>
                  </a:lnTo>
                  <a:lnTo>
                    <a:pt x="719" y="1123"/>
                  </a:lnTo>
                  <a:lnTo>
                    <a:pt x="719" y="1123"/>
                  </a:lnTo>
                  <a:lnTo>
                    <a:pt x="723" y="1123"/>
                  </a:lnTo>
                  <a:lnTo>
                    <a:pt x="723" y="1130"/>
                  </a:lnTo>
                  <a:lnTo>
                    <a:pt x="723" y="1130"/>
                  </a:lnTo>
                  <a:lnTo>
                    <a:pt x="726" y="1130"/>
                  </a:lnTo>
                  <a:lnTo>
                    <a:pt x="726" y="1137"/>
                  </a:lnTo>
                  <a:lnTo>
                    <a:pt x="726" y="1137"/>
                  </a:lnTo>
                  <a:lnTo>
                    <a:pt x="727" y="1137"/>
                  </a:lnTo>
                  <a:lnTo>
                    <a:pt x="727" y="1152"/>
                  </a:lnTo>
                  <a:lnTo>
                    <a:pt x="727" y="1152"/>
                  </a:lnTo>
                  <a:lnTo>
                    <a:pt x="731" y="1152"/>
                  </a:lnTo>
                  <a:lnTo>
                    <a:pt x="731" y="1159"/>
                  </a:lnTo>
                  <a:lnTo>
                    <a:pt x="731" y="1159"/>
                  </a:lnTo>
                  <a:lnTo>
                    <a:pt x="733" y="1159"/>
                  </a:lnTo>
                  <a:lnTo>
                    <a:pt x="733" y="1166"/>
                  </a:lnTo>
                  <a:lnTo>
                    <a:pt x="733" y="1166"/>
                  </a:lnTo>
                  <a:lnTo>
                    <a:pt x="736" y="1166"/>
                  </a:lnTo>
                  <a:lnTo>
                    <a:pt x="736" y="1173"/>
                  </a:lnTo>
                  <a:lnTo>
                    <a:pt x="736" y="1173"/>
                  </a:lnTo>
                  <a:lnTo>
                    <a:pt x="791" y="1173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3" y="1181"/>
                  </a:lnTo>
                  <a:lnTo>
                    <a:pt x="793" y="1196"/>
                  </a:lnTo>
                  <a:lnTo>
                    <a:pt x="793" y="1196"/>
                  </a:lnTo>
                  <a:lnTo>
                    <a:pt x="801" y="1196"/>
                  </a:lnTo>
                  <a:lnTo>
                    <a:pt x="801" y="1203"/>
                  </a:lnTo>
                  <a:lnTo>
                    <a:pt x="801" y="1203"/>
                  </a:lnTo>
                  <a:lnTo>
                    <a:pt x="806" y="1203"/>
                  </a:lnTo>
                  <a:lnTo>
                    <a:pt x="806" y="1210"/>
                  </a:lnTo>
                  <a:lnTo>
                    <a:pt x="806" y="1210"/>
                  </a:lnTo>
                  <a:lnTo>
                    <a:pt x="820" y="1210"/>
                  </a:lnTo>
                  <a:lnTo>
                    <a:pt x="820" y="1217"/>
                  </a:lnTo>
                  <a:lnTo>
                    <a:pt x="820" y="1217"/>
                  </a:lnTo>
                  <a:lnTo>
                    <a:pt x="839" y="1217"/>
                  </a:lnTo>
                  <a:lnTo>
                    <a:pt x="839" y="1224"/>
                  </a:lnTo>
                  <a:lnTo>
                    <a:pt x="839" y="1224"/>
                  </a:lnTo>
                  <a:lnTo>
                    <a:pt x="860" y="1224"/>
                  </a:lnTo>
                  <a:lnTo>
                    <a:pt x="860" y="1231"/>
                  </a:lnTo>
                  <a:lnTo>
                    <a:pt x="860" y="1231"/>
                  </a:lnTo>
                  <a:lnTo>
                    <a:pt x="861" y="1231"/>
                  </a:lnTo>
                  <a:lnTo>
                    <a:pt x="861" y="1240"/>
                  </a:lnTo>
                  <a:lnTo>
                    <a:pt x="861" y="1240"/>
                  </a:lnTo>
                  <a:lnTo>
                    <a:pt x="863" y="1240"/>
                  </a:lnTo>
                  <a:lnTo>
                    <a:pt x="863" y="1247"/>
                  </a:lnTo>
                  <a:lnTo>
                    <a:pt x="863" y="1247"/>
                  </a:lnTo>
                  <a:lnTo>
                    <a:pt x="869" y="1247"/>
                  </a:lnTo>
                  <a:lnTo>
                    <a:pt x="869" y="1254"/>
                  </a:lnTo>
                  <a:lnTo>
                    <a:pt x="869" y="1254"/>
                  </a:lnTo>
                  <a:lnTo>
                    <a:pt x="885" y="1254"/>
                  </a:lnTo>
                  <a:lnTo>
                    <a:pt x="885" y="1261"/>
                  </a:lnTo>
                  <a:lnTo>
                    <a:pt x="885" y="1261"/>
                  </a:lnTo>
                  <a:lnTo>
                    <a:pt x="897" y="1261"/>
                  </a:lnTo>
                  <a:lnTo>
                    <a:pt x="897" y="1268"/>
                  </a:lnTo>
                  <a:lnTo>
                    <a:pt x="897" y="1268"/>
                  </a:lnTo>
                  <a:lnTo>
                    <a:pt x="924" y="1268"/>
                  </a:lnTo>
                  <a:lnTo>
                    <a:pt x="924" y="1275"/>
                  </a:lnTo>
                  <a:lnTo>
                    <a:pt x="924" y="1275"/>
                  </a:lnTo>
                  <a:lnTo>
                    <a:pt x="928" y="1275"/>
                  </a:lnTo>
                  <a:lnTo>
                    <a:pt x="928" y="1282"/>
                  </a:lnTo>
                  <a:lnTo>
                    <a:pt x="928" y="1282"/>
                  </a:lnTo>
                  <a:lnTo>
                    <a:pt x="935" y="1282"/>
                  </a:lnTo>
                  <a:lnTo>
                    <a:pt x="935" y="1291"/>
                  </a:lnTo>
                  <a:lnTo>
                    <a:pt x="935" y="1291"/>
                  </a:lnTo>
                  <a:lnTo>
                    <a:pt x="936" y="1291"/>
                  </a:lnTo>
                  <a:lnTo>
                    <a:pt x="936" y="1298"/>
                  </a:lnTo>
                  <a:lnTo>
                    <a:pt x="936" y="1298"/>
                  </a:lnTo>
                  <a:lnTo>
                    <a:pt x="940" y="1298"/>
                  </a:lnTo>
                  <a:lnTo>
                    <a:pt x="940" y="1305"/>
                  </a:lnTo>
                  <a:lnTo>
                    <a:pt x="940" y="1305"/>
                  </a:lnTo>
                  <a:lnTo>
                    <a:pt x="945" y="1305"/>
                  </a:lnTo>
                  <a:lnTo>
                    <a:pt x="945" y="1319"/>
                  </a:lnTo>
                  <a:lnTo>
                    <a:pt x="945" y="1319"/>
                  </a:lnTo>
                  <a:lnTo>
                    <a:pt x="998" y="1319"/>
                  </a:lnTo>
                  <a:lnTo>
                    <a:pt x="998" y="1326"/>
                  </a:lnTo>
                  <a:lnTo>
                    <a:pt x="998" y="1326"/>
                  </a:lnTo>
                  <a:lnTo>
                    <a:pt x="1006" y="1326"/>
                  </a:lnTo>
                  <a:lnTo>
                    <a:pt x="1006" y="1333"/>
                  </a:lnTo>
                  <a:lnTo>
                    <a:pt x="1006" y="1333"/>
                  </a:lnTo>
                  <a:lnTo>
                    <a:pt x="1018" y="1333"/>
                  </a:lnTo>
                  <a:lnTo>
                    <a:pt x="1018" y="1333"/>
                  </a:lnTo>
                  <a:lnTo>
                    <a:pt x="1018" y="1333"/>
                  </a:lnTo>
                  <a:lnTo>
                    <a:pt x="1054" y="1333"/>
                  </a:lnTo>
                  <a:lnTo>
                    <a:pt x="1054" y="1333"/>
                  </a:lnTo>
                  <a:lnTo>
                    <a:pt x="1054" y="1333"/>
                  </a:lnTo>
                  <a:lnTo>
                    <a:pt x="1072" y="1333"/>
                  </a:lnTo>
                  <a:lnTo>
                    <a:pt x="1072" y="1342"/>
                  </a:lnTo>
                  <a:lnTo>
                    <a:pt x="1072" y="1342"/>
                  </a:lnTo>
                  <a:lnTo>
                    <a:pt x="1078" y="1342"/>
                  </a:lnTo>
                  <a:lnTo>
                    <a:pt x="1078" y="1342"/>
                  </a:lnTo>
                  <a:lnTo>
                    <a:pt x="1078" y="1342"/>
                  </a:lnTo>
                  <a:lnTo>
                    <a:pt x="1088" y="1342"/>
                  </a:lnTo>
                  <a:lnTo>
                    <a:pt x="1088" y="1349"/>
                  </a:lnTo>
                  <a:lnTo>
                    <a:pt x="1088" y="1349"/>
                  </a:lnTo>
                  <a:lnTo>
                    <a:pt x="1138" y="1349"/>
                  </a:lnTo>
                  <a:lnTo>
                    <a:pt x="1138" y="1349"/>
                  </a:lnTo>
                  <a:lnTo>
                    <a:pt x="1138" y="1349"/>
                  </a:lnTo>
                  <a:lnTo>
                    <a:pt x="1145" y="1349"/>
                  </a:lnTo>
                  <a:lnTo>
                    <a:pt x="1145" y="1349"/>
                  </a:lnTo>
                  <a:lnTo>
                    <a:pt x="1145" y="1349"/>
                  </a:lnTo>
                  <a:lnTo>
                    <a:pt x="1154" y="1349"/>
                  </a:lnTo>
                  <a:lnTo>
                    <a:pt x="1154" y="1349"/>
                  </a:lnTo>
                  <a:lnTo>
                    <a:pt x="1154" y="1349"/>
                  </a:lnTo>
                  <a:lnTo>
                    <a:pt x="1181" y="1349"/>
                  </a:lnTo>
                  <a:lnTo>
                    <a:pt x="1181" y="1357"/>
                  </a:lnTo>
                  <a:lnTo>
                    <a:pt x="1181" y="1357"/>
                  </a:lnTo>
                  <a:lnTo>
                    <a:pt x="1213" y="1357"/>
                  </a:lnTo>
                  <a:lnTo>
                    <a:pt x="1213" y="1365"/>
                  </a:lnTo>
                  <a:lnTo>
                    <a:pt x="1213" y="1365"/>
                  </a:lnTo>
                  <a:lnTo>
                    <a:pt x="1215" y="1365"/>
                  </a:lnTo>
                  <a:lnTo>
                    <a:pt x="1215" y="1373"/>
                  </a:lnTo>
                  <a:lnTo>
                    <a:pt x="1215" y="1373"/>
                  </a:lnTo>
                  <a:lnTo>
                    <a:pt x="1220" y="1373"/>
                  </a:lnTo>
                  <a:lnTo>
                    <a:pt x="1220" y="1381"/>
                  </a:lnTo>
                  <a:lnTo>
                    <a:pt x="1220" y="1381"/>
                  </a:lnTo>
                  <a:lnTo>
                    <a:pt x="1287" y="1381"/>
                  </a:lnTo>
                  <a:lnTo>
                    <a:pt x="1287" y="1389"/>
                  </a:lnTo>
                  <a:lnTo>
                    <a:pt x="1287" y="1389"/>
                  </a:lnTo>
                  <a:lnTo>
                    <a:pt x="1299" y="1389"/>
                  </a:lnTo>
                  <a:lnTo>
                    <a:pt x="1299" y="1389"/>
                  </a:lnTo>
                  <a:lnTo>
                    <a:pt x="1299" y="1389"/>
                  </a:lnTo>
                  <a:lnTo>
                    <a:pt x="1316" y="1389"/>
                  </a:lnTo>
                  <a:lnTo>
                    <a:pt x="1316" y="1389"/>
                  </a:lnTo>
                  <a:lnTo>
                    <a:pt x="1316" y="1389"/>
                  </a:lnTo>
                  <a:lnTo>
                    <a:pt x="1342" y="1389"/>
                  </a:lnTo>
                  <a:lnTo>
                    <a:pt x="1342" y="1389"/>
                  </a:lnTo>
                  <a:lnTo>
                    <a:pt x="1342" y="1389"/>
                  </a:lnTo>
                  <a:lnTo>
                    <a:pt x="1403" y="1389"/>
                  </a:lnTo>
                  <a:lnTo>
                    <a:pt x="1403" y="1398"/>
                  </a:lnTo>
                  <a:lnTo>
                    <a:pt x="1403" y="1398"/>
                  </a:lnTo>
                  <a:lnTo>
                    <a:pt x="1411" y="1398"/>
                  </a:lnTo>
                  <a:lnTo>
                    <a:pt x="1411" y="1406"/>
                  </a:lnTo>
                  <a:lnTo>
                    <a:pt x="1411" y="1406"/>
                  </a:lnTo>
                  <a:lnTo>
                    <a:pt x="1417" y="1406"/>
                  </a:lnTo>
                  <a:lnTo>
                    <a:pt x="1417" y="1406"/>
                  </a:lnTo>
                  <a:lnTo>
                    <a:pt x="1417" y="1406"/>
                  </a:lnTo>
                  <a:lnTo>
                    <a:pt x="1426" y="1406"/>
                  </a:lnTo>
                  <a:lnTo>
                    <a:pt x="1426" y="1414"/>
                  </a:lnTo>
                  <a:lnTo>
                    <a:pt x="1426" y="1414"/>
                  </a:lnTo>
                  <a:lnTo>
                    <a:pt x="1434" y="1414"/>
                  </a:lnTo>
                  <a:lnTo>
                    <a:pt x="1434" y="1431"/>
                  </a:lnTo>
                  <a:lnTo>
                    <a:pt x="1434" y="1431"/>
                  </a:lnTo>
                  <a:lnTo>
                    <a:pt x="1437" y="1431"/>
                  </a:lnTo>
                  <a:lnTo>
                    <a:pt x="1437" y="1431"/>
                  </a:lnTo>
                  <a:lnTo>
                    <a:pt x="1437" y="1431"/>
                  </a:lnTo>
                  <a:lnTo>
                    <a:pt x="1442" y="1431"/>
                  </a:lnTo>
                  <a:lnTo>
                    <a:pt x="1442" y="1431"/>
                  </a:lnTo>
                  <a:lnTo>
                    <a:pt x="1445" y="1431"/>
                  </a:lnTo>
                  <a:lnTo>
                    <a:pt x="1449" y="1431"/>
                  </a:lnTo>
                  <a:lnTo>
                    <a:pt x="1449" y="1431"/>
                  </a:lnTo>
                  <a:lnTo>
                    <a:pt x="1449" y="1431"/>
                  </a:lnTo>
                  <a:lnTo>
                    <a:pt x="1517" y="1431"/>
                  </a:lnTo>
                  <a:lnTo>
                    <a:pt x="1517" y="1431"/>
                  </a:lnTo>
                  <a:lnTo>
                    <a:pt x="1517" y="1431"/>
                  </a:lnTo>
                  <a:lnTo>
                    <a:pt x="1521" y="1431"/>
                  </a:lnTo>
                  <a:lnTo>
                    <a:pt x="1521" y="1431"/>
                  </a:lnTo>
                  <a:lnTo>
                    <a:pt x="1521" y="1431"/>
                  </a:lnTo>
                  <a:lnTo>
                    <a:pt x="1536" y="1431"/>
                  </a:lnTo>
                  <a:lnTo>
                    <a:pt x="1536" y="1431"/>
                  </a:lnTo>
                  <a:lnTo>
                    <a:pt x="1536" y="1431"/>
                  </a:lnTo>
                  <a:lnTo>
                    <a:pt x="1569" y="1431"/>
                  </a:lnTo>
                  <a:lnTo>
                    <a:pt x="1569" y="1431"/>
                  </a:lnTo>
                  <a:lnTo>
                    <a:pt x="1569" y="1431"/>
                  </a:lnTo>
                  <a:lnTo>
                    <a:pt x="1579" y="1431"/>
                  </a:lnTo>
                  <a:lnTo>
                    <a:pt x="1579" y="1443"/>
                  </a:lnTo>
                  <a:lnTo>
                    <a:pt x="1579" y="1443"/>
                  </a:lnTo>
                  <a:lnTo>
                    <a:pt x="1581" y="1443"/>
                  </a:lnTo>
                  <a:lnTo>
                    <a:pt x="1581" y="1453"/>
                  </a:lnTo>
                  <a:lnTo>
                    <a:pt x="1581" y="1453"/>
                  </a:lnTo>
                  <a:lnTo>
                    <a:pt x="1627" y="1453"/>
                  </a:lnTo>
                  <a:lnTo>
                    <a:pt x="1627" y="1464"/>
                  </a:lnTo>
                  <a:lnTo>
                    <a:pt x="1627" y="1464"/>
                  </a:lnTo>
                  <a:lnTo>
                    <a:pt x="1663" y="1464"/>
                  </a:lnTo>
                  <a:lnTo>
                    <a:pt x="1663" y="1474"/>
                  </a:lnTo>
                  <a:lnTo>
                    <a:pt x="1665" y="1474"/>
                  </a:lnTo>
                  <a:lnTo>
                    <a:pt x="1677" y="1474"/>
                  </a:lnTo>
                  <a:lnTo>
                    <a:pt x="1677" y="1474"/>
                  </a:lnTo>
                  <a:lnTo>
                    <a:pt x="1677" y="1474"/>
                  </a:lnTo>
                  <a:lnTo>
                    <a:pt x="1692" y="1474"/>
                  </a:lnTo>
                  <a:lnTo>
                    <a:pt x="1692" y="1474"/>
                  </a:lnTo>
                  <a:lnTo>
                    <a:pt x="1692" y="1474"/>
                  </a:lnTo>
                  <a:lnTo>
                    <a:pt x="1721" y="1474"/>
                  </a:lnTo>
                  <a:lnTo>
                    <a:pt x="1721" y="1474"/>
                  </a:lnTo>
                  <a:lnTo>
                    <a:pt x="1721" y="1474"/>
                  </a:lnTo>
                  <a:lnTo>
                    <a:pt x="1726" y="1474"/>
                  </a:lnTo>
                  <a:lnTo>
                    <a:pt x="1726" y="1487"/>
                  </a:lnTo>
                  <a:lnTo>
                    <a:pt x="1726" y="1487"/>
                  </a:lnTo>
                  <a:lnTo>
                    <a:pt x="1747" y="1487"/>
                  </a:lnTo>
                  <a:lnTo>
                    <a:pt x="1747" y="1487"/>
                  </a:lnTo>
                  <a:lnTo>
                    <a:pt x="1747" y="1487"/>
                  </a:lnTo>
                  <a:lnTo>
                    <a:pt x="1757" y="1487"/>
                  </a:lnTo>
                  <a:lnTo>
                    <a:pt x="1757" y="1500"/>
                  </a:lnTo>
                  <a:lnTo>
                    <a:pt x="1757" y="1500"/>
                  </a:lnTo>
                  <a:lnTo>
                    <a:pt x="1790" y="1500"/>
                  </a:lnTo>
                  <a:lnTo>
                    <a:pt x="1790" y="1500"/>
                  </a:lnTo>
                  <a:lnTo>
                    <a:pt x="1790" y="1500"/>
                  </a:lnTo>
                  <a:lnTo>
                    <a:pt x="1856" y="1500"/>
                  </a:lnTo>
                  <a:lnTo>
                    <a:pt x="1856" y="1500"/>
                  </a:lnTo>
                  <a:lnTo>
                    <a:pt x="1856" y="1500"/>
                  </a:lnTo>
                  <a:lnTo>
                    <a:pt x="1870" y="1500"/>
                  </a:lnTo>
                  <a:lnTo>
                    <a:pt x="1870" y="1500"/>
                  </a:lnTo>
                  <a:lnTo>
                    <a:pt x="1870" y="1500"/>
                  </a:lnTo>
                  <a:lnTo>
                    <a:pt x="1890" y="1500"/>
                  </a:lnTo>
                  <a:lnTo>
                    <a:pt x="1890" y="1500"/>
                  </a:lnTo>
                  <a:lnTo>
                    <a:pt x="1890" y="1500"/>
                  </a:lnTo>
                  <a:lnTo>
                    <a:pt x="1897" y="1500"/>
                  </a:lnTo>
                  <a:lnTo>
                    <a:pt x="1897" y="1500"/>
                  </a:lnTo>
                  <a:lnTo>
                    <a:pt x="1897" y="1500"/>
                  </a:lnTo>
                  <a:lnTo>
                    <a:pt x="2017" y="1500"/>
                  </a:lnTo>
                  <a:lnTo>
                    <a:pt x="2017" y="1500"/>
                  </a:lnTo>
                  <a:lnTo>
                    <a:pt x="2017" y="1500"/>
                  </a:lnTo>
                  <a:lnTo>
                    <a:pt x="2071" y="1500"/>
                  </a:lnTo>
                  <a:lnTo>
                    <a:pt x="2071" y="1500"/>
                  </a:lnTo>
                  <a:lnTo>
                    <a:pt x="2071" y="1500"/>
                  </a:lnTo>
                  <a:lnTo>
                    <a:pt x="2084" y="1500"/>
                  </a:lnTo>
                  <a:lnTo>
                    <a:pt x="2084" y="1500"/>
                  </a:lnTo>
                  <a:lnTo>
                    <a:pt x="2084" y="1500"/>
                  </a:lnTo>
                  <a:lnTo>
                    <a:pt x="2096" y="1500"/>
                  </a:lnTo>
                  <a:lnTo>
                    <a:pt x="2096" y="1500"/>
                  </a:lnTo>
                  <a:lnTo>
                    <a:pt x="2096" y="1500"/>
                  </a:lnTo>
                  <a:lnTo>
                    <a:pt x="2145" y="1500"/>
                  </a:lnTo>
                  <a:lnTo>
                    <a:pt x="2145" y="1500"/>
                  </a:lnTo>
                  <a:lnTo>
                    <a:pt x="2145" y="1500"/>
                  </a:lnTo>
                  <a:lnTo>
                    <a:pt x="2180" y="1500"/>
                  </a:lnTo>
                  <a:lnTo>
                    <a:pt x="2180" y="1500"/>
                  </a:lnTo>
                  <a:lnTo>
                    <a:pt x="2180" y="1500"/>
                  </a:lnTo>
                  <a:lnTo>
                    <a:pt x="2227" y="1500"/>
                  </a:lnTo>
                  <a:lnTo>
                    <a:pt x="2227" y="1500"/>
                  </a:lnTo>
                  <a:lnTo>
                    <a:pt x="2227" y="1500"/>
                  </a:lnTo>
                  <a:lnTo>
                    <a:pt x="2236" y="1500"/>
                  </a:lnTo>
                  <a:lnTo>
                    <a:pt x="2236" y="1500"/>
                  </a:lnTo>
                  <a:lnTo>
                    <a:pt x="2236" y="1500"/>
                  </a:lnTo>
                  <a:lnTo>
                    <a:pt x="2287" y="1500"/>
                  </a:lnTo>
                  <a:lnTo>
                    <a:pt x="2287" y="1500"/>
                  </a:lnTo>
                  <a:lnTo>
                    <a:pt x="2289" y="1500"/>
                  </a:lnTo>
                  <a:lnTo>
                    <a:pt x="2298" y="1500"/>
                  </a:lnTo>
                  <a:lnTo>
                    <a:pt x="2298" y="1500"/>
                  </a:lnTo>
                  <a:lnTo>
                    <a:pt x="2298" y="1500"/>
                  </a:lnTo>
                  <a:lnTo>
                    <a:pt x="2301" y="1500"/>
                  </a:lnTo>
                  <a:lnTo>
                    <a:pt x="2301" y="1500"/>
                  </a:lnTo>
                  <a:lnTo>
                    <a:pt x="2301" y="1500"/>
                  </a:lnTo>
                  <a:lnTo>
                    <a:pt x="2309" y="1500"/>
                  </a:lnTo>
                  <a:lnTo>
                    <a:pt x="2309" y="1500"/>
                  </a:lnTo>
                  <a:lnTo>
                    <a:pt x="2311" y="1500"/>
                  </a:lnTo>
                  <a:lnTo>
                    <a:pt x="2364" y="1500"/>
                  </a:lnTo>
                  <a:lnTo>
                    <a:pt x="2364" y="1500"/>
                  </a:lnTo>
                  <a:lnTo>
                    <a:pt x="2364" y="1500"/>
                  </a:lnTo>
                  <a:lnTo>
                    <a:pt x="2371" y="1500"/>
                  </a:lnTo>
                  <a:lnTo>
                    <a:pt x="2371" y="1500"/>
                  </a:lnTo>
                  <a:lnTo>
                    <a:pt x="2371" y="1500"/>
                  </a:lnTo>
                  <a:lnTo>
                    <a:pt x="2431" y="1500"/>
                  </a:lnTo>
                  <a:lnTo>
                    <a:pt x="2431" y="1500"/>
                  </a:lnTo>
                  <a:lnTo>
                    <a:pt x="2431" y="1500"/>
                  </a:lnTo>
                  <a:lnTo>
                    <a:pt x="2446" y="1500"/>
                  </a:lnTo>
                  <a:lnTo>
                    <a:pt x="2446" y="1500"/>
                  </a:lnTo>
                  <a:lnTo>
                    <a:pt x="2446" y="1500"/>
                  </a:lnTo>
                  <a:lnTo>
                    <a:pt x="2598" y="1500"/>
                  </a:lnTo>
                  <a:lnTo>
                    <a:pt x="2598" y="1500"/>
                  </a:lnTo>
                  <a:lnTo>
                    <a:pt x="2598" y="1500"/>
                  </a:lnTo>
                  <a:lnTo>
                    <a:pt x="2665" y="1500"/>
                  </a:lnTo>
                  <a:lnTo>
                    <a:pt x="2665" y="1500"/>
                  </a:lnTo>
                </a:path>
              </a:pathLst>
            </a:cu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Line 343">
              <a:extLst>
                <a:ext uri="{FF2B5EF4-FFF2-40B4-BE49-F238E27FC236}">
                  <a16:creationId xmlns:a16="http://schemas.microsoft.com/office/drawing/2014/main" id="{AFC0E808-AF7C-4A54-ADBA-791AA9560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769" y="22900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3" name="Line 344">
              <a:extLst>
                <a:ext uri="{FF2B5EF4-FFF2-40B4-BE49-F238E27FC236}">
                  <a16:creationId xmlns:a16="http://schemas.microsoft.com/office/drawing/2014/main" id="{9759787B-1884-4150-945F-5C71BC5AA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3069" y="23789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4" name="Line 345">
              <a:extLst>
                <a:ext uri="{FF2B5EF4-FFF2-40B4-BE49-F238E27FC236}">
                  <a16:creationId xmlns:a16="http://schemas.microsoft.com/office/drawing/2014/main" id="{F7D2EA25-7734-43A1-B783-431526AC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8944" y="247738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5" name="Line 346">
              <a:extLst>
                <a:ext uri="{FF2B5EF4-FFF2-40B4-BE49-F238E27FC236}">
                  <a16:creationId xmlns:a16="http://schemas.microsoft.com/office/drawing/2014/main" id="{F4544011-C4F2-481A-BBFF-EBC41088D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2119" y="247738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Line 347">
              <a:extLst>
                <a:ext uri="{FF2B5EF4-FFF2-40B4-BE49-F238E27FC236}">
                  <a16:creationId xmlns:a16="http://schemas.microsoft.com/office/drawing/2014/main" id="{17D4AB5C-7C00-47FC-A322-6FE557589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1644" y="248850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Line 348">
              <a:extLst>
                <a:ext uri="{FF2B5EF4-FFF2-40B4-BE49-F238E27FC236}">
                  <a16:creationId xmlns:a16="http://schemas.microsoft.com/office/drawing/2014/main" id="{0993B078-EFD3-4F59-BE69-679E7804E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1806" y="249802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Line 349">
              <a:extLst>
                <a:ext uri="{FF2B5EF4-FFF2-40B4-BE49-F238E27FC236}">
                  <a16:creationId xmlns:a16="http://schemas.microsoft.com/office/drawing/2014/main" id="{7A54D733-036D-48FB-B8DE-139EC540B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9906" y="25377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Line 350">
              <a:extLst>
                <a:ext uri="{FF2B5EF4-FFF2-40B4-BE49-F238E27FC236}">
                  <a16:creationId xmlns:a16="http://schemas.microsoft.com/office/drawing/2014/main" id="{E0EBDEF7-1643-45A9-B154-758BFC662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3081" y="25377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Line 351">
              <a:extLst>
                <a:ext uri="{FF2B5EF4-FFF2-40B4-BE49-F238E27FC236}">
                  <a16:creationId xmlns:a16="http://schemas.microsoft.com/office/drawing/2014/main" id="{0DE8064D-EE06-49DF-9669-E66A4141A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6894" y="264090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Line 352">
              <a:extLst>
                <a:ext uri="{FF2B5EF4-FFF2-40B4-BE49-F238E27FC236}">
                  <a16:creationId xmlns:a16="http://schemas.microsoft.com/office/drawing/2014/main" id="{EBC2B14F-0B37-4B18-8585-196C15599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156" y="26599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2" name="Line 353">
              <a:extLst>
                <a:ext uri="{FF2B5EF4-FFF2-40B4-BE49-F238E27FC236}">
                  <a16:creationId xmlns:a16="http://schemas.microsoft.com/office/drawing/2014/main" id="{A36D5D93-0A83-4E0A-AEC8-B465F73AF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4681" y="26599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3" name="Line 354">
              <a:extLst>
                <a:ext uri="{FF2B5EF4-FFF2-40B4-BE49-F238E27FC236}">
                  <a16:creationId xmlns:a16="http://schemas.microsoft.com/office/drawing/2014/main" id="{320B4819-59BF-4DEB-A13D-19D4E655D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9456" y="28980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4" name="Line 355">
              <a:extLst>
                <a:ext uri="{FF2B5EF4-FFF2-40B4-BE49-F238E27FC236}">
                  <a16:creationId xmlns:a16="http://schemas.microsoft.com/office/drawing/2014/main" id="{932F6D00-6A3A-485B-980B-BC80F3321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8506" y="2948876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5" name="Line 356">
              <a:extLst>
                <a:ext uri="{FF2B5EF4-FFF2-40B4-BE49-F238E27FC236}">
                  <a16:creationId xmlns:a16="http://schemas.microsoft.com/office/drawing/2014/main" id="{E141DA05-78D4-45BE-A66B-FB6DC1796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2794" y="30012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6" name="Line 357">
              <a:extLst>
                <a:ext uri="{FF2B5EF4-FFF2-40B4-BE49-F238E27FC236}">
                  <a16:creationId xmlns:a16="http://schemas.microsoft.com/office/drawing/2014/main" id="{B04D8D60-6236-46F9-A27F-2B6D224DC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4381" y="3021901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7" name="Line 358">
              <a:extLst>
                <a:ext uri="{FF2B5EF4-FFF2-40B4-BE49-F238E27FC236}">
                  <a16:creationId xmlns:a16="http://schemas.microsoft.com/office/drawing/2014/main" id="{A79E0FAA-6870-4EC2-A08B-537360FA8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1531" y="31171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8" name="Line 359">
              <a:extLst>
                <a:ext uri="{FF2B5EF4-FFF2-40B4-BE49-F238E27FC236}">
                  <a16:creationId xmlns:a16="http://schemas.microsoft.com/office/drawing/2014/main" id="{2F8BD2BC-807B-4271-8B02-40234B72E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1856" y="331558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9" name="Line 360">
              <a:extLst>
                <a:ext uri="{FF2B5EF4-FFF2-40B4-BE49-F238E27FC236}">
                  <a16:creationId xmlns:a16="http://schemas.microsoft.com/office/drawing/2014/main" id="{3BA6B078-A3F5-42DD-830E-2B80A0FF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7606" y="372992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0" name="Line 361">
              <a:extLst>
                <a:ext uri="{FF2B5EF4-FFF2-40B4-BE49-F238E27FC236}">
                  <a16:creationId xmlns:a16="http://schemas.microsoft.com/office/drawing/2014/main" id="{82DD1DCF-1E56-40A5-AE83-8B8F377D4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7456" y="380612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" name="Line 362">
              <a:extLst>
                <a:ext uri="{FF2B5EF4-FFF2-40B4-BE49-F238E27FC236}">
                  <a16:creationId xmlns:a16="http://schemas.microsoft.com/office/drawing/2014/main" id="{8AE3D874-472C-4A49-8FA5-87A872878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9044" y="382676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2" name="Line 363">
              <a:extLst>
                <a:ext uri="{FF2B5EF4-FFF2-40B4-BE49-F238E27FC236}">
                  <a16:creationId xmlns:a16="http://schemas.microsoft.com/office/drawing/2014/main" id="{AAE99960-50C8-4868-8E1F-49551CD9E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5719" y="38585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Line 364">
              <a:extLst>
                <a:ext uri="{FF2B5EF4-FFF2-40B4-BE49-F238E27FC236}">
                  <a16:creationId xmlns:a16="http://schemas.microsoft.com/office/drawing/2014/main" id="{1876EC13-66E8-4502-9525-5DD6AE74E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2069" y="387121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Line 365">
              <a:extLst>
                <a:ext uri="{FF2B5EF4-FFF2-40B4-BE49-F238E27FC236}">
                  <a16:creationId xmlns:a16="http://schemas.microsoft.com/office/drawing/2014/main" id="{A0421D7B-E94C-425D-A050-807E681EB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7469" y="38918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Line 366">
              <a:extLst>
                <a:ext uri="{FF2B5EF4-FFF2-40B4-BE49-F238E27FC236}">
                  <a16:creationId xmlns:a16="http://schemas.microsoft.com/office/drawing/2014/main" id="{2F654A32-EB7E-42E5-B70D-BEFD7C4B4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3669" y="399345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Line 367">
              <a:extLst>
                <a:ext uri="{FF2B5EF4-FFF2-40B4-BE49-F238E27FC236}">
                  <a16:creationId xmlns:a16="http://schemas.microsoft.com/office/drawing/2014/main" id="{B48988D1-0FCD-4324-B893-02CDE772C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2894" y="41649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7" name="Line 368">
              <a:extLst>
                <a:ext uri="{FF2B5EF4-FFF2-40B4-BE49-F238E27FC236}">
                  <a16:creationId xmlns:a16="http://schemas.microsoft.com/office/drawing/2014/main" id="{3866DCBB-8B0E-4676-8EFD-4882647CF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3256" y="4407788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" name="Line 369">
              <a:extLst>
                <a:ext uri="{FF2B5EF4-FFF2-40B4-BE49-F238E27FC236}">
                  <a16:creationId xmlns:a16="http://schemas.microsoft.com/office/drawing/2014/main" id="{A343421B-11F3-4573-9602-30014B5F4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0406" y="4407788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9" name="Line 370">
              <a:extLst>
                <a:ext uri="{FF2B5EF4-FFF2-40B4-BE49-F238E27FC236}">
                  <a16:creationId xmlns:a16="http://schemas.microsoft.com/office/drawing/2014/main" id="{1E284616-CCDA-4AEB-9A95-00CDDCCB9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8506" y="442048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0" name="Line 371">
              <a:extLst>
                <a:ext uri="{FF2B5EF4-FFF2-40B4-BE49-F238E27FC236}">
                  <a16:creationId xmlns:a16="http://schemas.microsoft.com/office/drawing/2014/main" id="{AF0BB04C-65F7-40EF-8BF5-B4F3925D6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63756" y="44316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1" name="Line 372">
              <a:extLst>
                <a:ext uri="{FF2B5EF4-FFF2-40B4-BE49-F238E27FC236}">
                  <a16:creationId xmlns:a16="http://schemas.microsoft.com/office/drawing/2014/main" id="{A74F689B-E104-485C-98FB-B31CE12BD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4869" y="44316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2" name="Line 373">
              <a:extLst>
                <a:ext uri="{FF2B5EF4-FFF2-40B4-BE49-F238E27FC236}">
                  <a16:creationId xmlns:a16="http://schemas.microsoft.com/office/drawing/2014/main" id="{1DAEBEC1-F887-47A6-A690-B4AD91381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9156" y="44316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" name="Line 374">
              <a:extLst>
                <a:ext uri="{FF2B5EF4-FFF2-40B4-BE49-F238E27FC236}">
                  <a16:creationId xmlns:a16="http://schemas.microsoft.com/office/drawing/2014/main" id="{F736E23E-A4B2-49EA-B47A-5E946D80F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9344" y="44951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4" name="Line 375">
              <a:extLst>
                <a:ext uri="{FF2B5EF4-FFF2-40B4-BE49-F238E27FC236}">
                  <a16:creationId xmlns:a16="http://schemas.microsoft.com/office/drawing/2014/main" id="{0BDE5990-BCBB-430F-8D6C-86F086B3F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6331" y="44951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5" name="Line 376">
              <a:extLst>
                <a:ext uri="{FF2B5EF4-FFF2-40B4-BE49-F238E27FC236}">
                  <a16:creationId xmlns:a16="http://schemas.microsoft.com/office/drawing/2014/main" id="{55A5F4E3-3CE4-4897-9568-352D8E77A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7606" y="4495101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6" name="Line 377">
              <a:extLst>
                <a:ext uri="{FF2B5EF4-FFF2-40B4-BE49-F238E27FC236}">
                  <a16:creationId xmlns:a16="http://schemas.microsoft.com/office/drawing/2014/main" id="{35D18861-FA55-4A52-9F5A-8298E5312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6669" y="452208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7" name="Line 378">
              <a:extLst>
                <a:ext uri="{FF2B5EF4-FFF2-40B4-BE49-F238E27FC236}">
                  <a16:creationId xmlns:a16="http://schemas.microsoft.com/office/drawing/2014/main" id="{B35814C6-9FD5-4484-9DE2-AF6F801B3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6356" y="45633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" name="Line 379">
              <a:extLst>
                <a:ext uri="{FF2B5EF4-FFF2-40B4-BE49-F238E27FC236}">
                  <a16:creationId xmlns:a16="http://schemas.microsoft.com/office/drawing/2014/main" id="{B9DDB838-0B85-47C6-A2C3-87BCC3349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1119" y="45633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" name="Line 380">
              <a:extLst>
                <a:ext uri="{FF2B5EF4-FFF2-40B4-BE49-F238E27FC236}">
                  <a16:creationId xmlns:a16="http://schemas.microsoft.com/office/drawing/2014/main" id="{9E2A22CB-E697-4F26-999F-13C56C89A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7469" y="45633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" name="Line 381">
              <a:extLst>
                <a:ext uri="{FF2B5EF4-FFF2-40B4-BE49-F238E27FC236}">
                  <a16:creationId xmlns:a16="http://schemas.microsoft.com/office/drawing/2014/main" id="{1B4A4799-1347-43D3-BF01-5AA2116B3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5419" y="45633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1" name="Line 382">
              <a:extLst>
                <a:ext uri="{FF2B5EF4-FFF2-40B4-BE49-F238E27FC236}">
                  <a16:creationId xmlns:a16="http://schemas.microsoft.com/office/drawing/2014/main" id="{EAE0AFAA-001D-4451-AD08-79BF0C7AD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1769" y="45633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2" name="Line 383">
              <a:extLst>
                <a:ext uri="{FF2B5EF4-FFF2-40B4-BE49-F238E27FC236}">
                  <a16:creationId xmlns:a16="http://schemas.microsoft.com/office/drawing/2014/main" id="{59B5B51C-0265-4005-A60F-B7F2DAA7D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5581" y="45633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3" name="Line 384">
              <a:extLst>
                <a:ext uri="{FF2B5EF4-FFF2-40B4-BE49-F238E27FC236}">
                  <a16:creationId xmlns:a16="http://schemas.microsoft.com/office/drawing/2014/main" id="{6DA94847-5117-42DD-8581-530FB861E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7969" y="4563363"/>
              <a:ext cx="0" cy="66675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4" name="Line 385">
              <a:extLst>
                <a:ext uri="{FF2B5EF4-FFF2-40B4-BE49-F238E27FC236}">
                  <a16:creationId xmlns:a16="http://schemas.microsoft.com/office/drawing/2014/main" id="{F5AF5E93-8C83-4793-9CC1-FE3D1CB03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3844" y="458082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5" name="Line 386">
              <a:extLst>
                <a:ext uri="{FF2B5EF4-FFF2-40B4-BE49-F238E27FC236}">
                  <a16:creationId xmlns:a16="http://schemas.microsoft.com/office/drawing/2014/main" id="{5E3964E2-853B-4206-890D-1E134BBC2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0369" y="46300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6" name="Line 387">
              <a:extLst>
                <a:ext uri="{FF2B5EF4-FFF2-40B4-BE49-F238E27FC236}">
                  <a16:creationId xmlns:a16="http://schemas.microsoft.com/office/drawing/2014/main" id="{B0E9E830-67CF-4EB2-8A33-A480196DB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9419" y="46300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7" name="Line 388">
              <a:extLst>
                <a:ext uri="{FF2B5EF4-FFF2-40B4-BE49-F238E27FC236}">
                  <a16:creationId xmlns:a16="http://schemas.microsoft.com/office/drawing/2014/main" id="{B5A7147B-089E-4572-B342-6D785EE78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43231" y="46300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8" name="Line 389">
              <a:extLst>
                <a:ext uri="{FF2B5EF4-FFF2-40B4-BE49-F238E27FC236}">
                  <a16:creationId xmlns:a16="http://schemas.microsoft.com/office/drawing/2014/main" id="{193A31A8-1862-4EB1-B0B9-AECA9DD10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9269" y="4630038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9" name="Line 390">
              <a:extLst>
                <a:ext uri="{FF2B5EF4-FFF2-40B4-BE49-F238E27FC236}">
                  <a16:creationId xmlns:a16="http://schemas.microsoft.com/office/drawing/2014/main" id="{DD48CC22-6B27-4610-95C2-888F3B0FA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0544" y="4650676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0" name="Line 391">
              <a:extLst>
                <a:ext uri="{FF2B5EF4-FFF2-40B4-BE49-F238E27FC236}">
                  <a16:creationId xmlns:a16="http://schemas.microsoft.com/office/drawing/2014/main" id="{3CF51AC9-B26E-4FBE-8C99-6AF38952A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8806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1" name="Line 392">
              <a:extLst>
                <a:ext uri="{FF2B5EF4-FFF2-40B4-BE49-F238E27FC236}">
                  <a16:creationId xmlns:a16="http://schemas.microsoft.com/office/drawing/2014/main" id="{BC08E469-05C9-4C98-B771-CB815981C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3581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2" name="Line 393">
              <a:extLst>
                <a:ext uri="{FF2B5EF4-FFF2-40B4-BE49-F238E27FC236}">
                  <a16:creationId xmlns:a16="http://schemas.microsoft.com/office/drawing/2014/main" id="{7FC8A6FD-3D82-40CE-9190-FB45F20BA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5806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3" name="Line 394">
              <a:extLst>
                <a:ext uri="{FF2B5EF4-FFF2-40B4-BE49-F238E27FC236}">
                  <a16:creationId xmlns:a16="http://schemas.microsoft.com/office/drawing/2014/main" id="{A1E4B1C1-73D1-4068-8BDD-CDC6CCABD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7556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4" name="Line 395">
              <a:extLst>
                <a:ext uri="{FF2B5EF4-FFF2-40B4-BE49-F238E27FC236}">
                  <a16:creationId xmlns:a16="http://schemas.microsoft.com/office/drawing/2014/main" id="{5EA2EF1E-2144-4505-9AC0-56CC42C0C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8669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5" name="Line 396">
              <a:extLst>
                <a:ext uri="{FF2B5EF4-FFF2-40B4-BE49-F238E27FC236}">
                  <a16:creationId xmlns:a16="http://schemas.microsoft.com/office/drawing/2014/main" id="{CC3CA021-6F3A-4506-A182-C1B8BF456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9169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6" name="Line 397">
              <a:extLst>
                <a:ext uri="{FF2B5EF4-FFF2-40B4-BE49-F238E27FC236}">
                  <a16:creationId xmlns:a16="http://schemas.microsoft.com/office/drawing/2014/main" id="{8787FDCB-FD09-48D6-A926-EA4E84F3A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4894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7" name="Line 398">
              <a:extLst>
                <a:ext uri="{FF2B5EF4-FFF2-40B4-BE49-F238E27FC236}">
                  <a16:creationId xmlns:a16="http://schemas.microsoft.com/office/drawing/2014/main" id="{8DEBBB50-3385-43BC-ABAC-36B58EF4A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5531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8" name="Line 399">
              <a:extLst>
                <a:ext uri="{FF2B5EF4-FFF2-40B4-BE49-F238E27FC236}">
                  <a16:creationId xmlns:a16="http://schemas.microsoft.com/office/drawing/2014/main" id="{F7EA69D6-92A1-4E9E-AAF1-8C80CDB21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4581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" name="Line 400">
              <a:extLst>
                <a:ext uri="{FF2B5EF4-FFF2-40B4-BE49-F238E27FC236}">
                  <a16:creationId xmlns:a16="http://schemas.microsoft.com/office/drawing/2014/main" id="{223948A7-E8C6-4630-903C-F4555610B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2369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0" name="Line 401">
              <a:extLst>
                <a:ext uri="{FF2B5EF4-FFF2-40B4-BE49-F238E27FC236}">
                  <a16:creationId xmlns:a16="http://schemas.microsoft.com/office/drawing/2014/main" id="{6EFF62F0-88EF-4C0B-BAD7-8ED6ABBF8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7931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1" name="Line 402">
              <a:extLst>
                <a:ext uri="{FF2B5EF4-FFF2-40B4-BE49-F238E27FC236}">
                  <a16:creationId xmlns:a16="http://schemas.microsoft.com/office/drawing/2014/main" id="{634DBB60-EED2-48E2-89D5-E4808068A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2544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2" name="Line 403">
              <a:extLst>
                <a:ext uri="{FF2B5EF4-FFF2-40B4-BE49-F238E27FC236}">
                  <a16:creationId xmlns:a16="http://schemas.microsoft.com/office/drawing/2014/main" id="{CD6ABC2D-7D18-4DDD-93B6-60FB6BBEB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6831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3" name="Line 404">
              <a:extLst>
                <a:ext uri="{FF2B5EF4-FFF2-40B4-BE49-F238E27FC236}">
                  <a16:creationId xmlns:a16="http://schemas.microsoft.com/office/drawing/2014/main" id="{8BEB412A-0832-45EB-8D52-EB38ED57F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7794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4" name="Line 405">
              <a:extLst>
                <a:ext uri="{FF2B5EF4-FFF2-40B4-BE49-F238E27FC236}">
                  <a16:creationId xmlns:a16="http://schemas.microsoft.com/office/drawing/2014/main" id="{29D37AAF-73A6-4662-A357-AA0537073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5256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5" name="Line 406">
              <a:extLst>
                <a:ext uri="{FF2B5EF4-FFF2-40B4-BE49-F238E27FC236}">
                  <a16:creationId xmlns:a16="http://schemas.microsoft.com/office/drawing/2014/main" id="{B3401729-3240-421F-8D0C-3956CEB27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0019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6" name="Line 407">
              <a:extLst>
                <a:ext uri="{FF2B5EF4-FFF2-40B4-BE49-F238E27FC236}">
                  <a16:creationId xmlns:a16="http://schemas.microsoft.com/office/drawing/2014/main" id="{F383E0CE-A69F-42D5-AEF3-BCC55A353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22719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7" name="Line 408">
              <a:extLst>
                <a:ext uri="{FF2B5EF4-FFF2-40B4-BE49-F238E27FC236}">
                  <a16:creationId xmlns:a16="http://schemas.microsoft.com/office/drawing/2014/main" id="{59E9878C-A5A5-4F70-A90C-BF6333AB1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0031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8" name="Line 409">
              <a:extLst>
                <a:ext uri="{FF2B5EF4-FFF2-40B4-BE49-F238E27FC236}">
                  <a16:creationId xmlns:a16="http://schemas.microsoft.com/office/drawing/2014/main" id="{1ADCCF59-D5BB-4CA2-A90B-EEC0B33A3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44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" name="Line 410">
              <a:extLst>
                <a:ext uri="{FF2B5EF4-FFF2-40B4-BE49-F238E27FC236}">
                  <a16:creationId xmlns:a16="http://schemas.microsoft.com/office/drawing/2014/main" id="{FC1A63B2-D39F-4223-8A35-DA9621572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6394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0" name="Line 411">
              <a:extLst>
                <a:ext uri="{FF2B5EF4-FFF2-40B4-BE49-F238E27FC236}">
                  <a16:creationId xmlns:a16="http://schemas.microsoft.com/office/drawing/2014/main" id="{F38197EE-E3C9-4E2E-B749-806EE4326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0206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1" name="Line 412">
              <a:extLst>
                <a:ext uri="{FF2B5EF4-FFF2-40B4-BE49-F238E27FC236}">
                  <a16:creationId xmlns:a16="http://schemas.microsoft.com/office/drawing/2014/main" id="{4253FA8A-6871-45AC-A2C9-489ED71A3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1506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2" name="Line 413">
              <a:extLst>
                <a:ext uri="{FF2B5EF4-FFF2-40B4-BE49-F238E27FC236}">
                  <a16:creationId xmlns:a16="http://schemas.microsoft.com/office/drawing/2014/main" id="{A428E501-CEA0-4AE9-9761-A079C1D2D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87869" y="4671313"/>
              <a:ext cx="0" cy="6826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3" name="Rectangle 414">
              <a:extLst>
                <a:ext uri="{FF2B5EF4-FFF2-40B4-BE49-F238E27FC236}">
                  <a16:creationId xmlns:a16="http://schemas.microsoft.com/office/drawing/2014/main" id="{131A4877-0DDE-45E5-A2CF-DA475B7A8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2481" y="5584126"/>
              <a:ext cx="9991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Time, months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4" name="Rectangle 421">
              <a:extLst>
                <a:ext uri="{FF2B5EF4-FFF2-40B4-BE49-F238E27FC236}">
                  <a16:creationId xmlns:a16="http://schemas.microsoft.com/office/drawing/2014/main" id="{98BE47B7-1ABC-476C-B629-05DC09C80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019" y="5659141"/>
              <a:ext cx="5321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No. at Risk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5" name="Rectangle 432">
              <a:extLst>
                <a:ext uri="{FF2B5EF4-FFF2-40B4-BE49-F238E27FC236}">
                  <a16:creationId xmlns:a16="http://schemas.microsoft.com/office/drawing/2014/main" id="{B21761B2-0AAD-4E54-AA54-17E5232A8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7478" y="4272355"/>
              <a:ext cx="28212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6" name="Rectangle 433">
              <a:extLst>
                <a:ext uri="{FF2B5EF4-FFF2-40B4-BE49-F238E27FC236}">
                  <a16:creationId xmlns:a16="http://schemas.microsoft.com/office/drawing/2014/main" id="{8A989099-AEC0-4B0D-A1DF-102AF201C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096" y="4986430"/>
              <a:ext cx="28212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20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7" name="Rectangle 436">
              <a:extLst>
                <a:ext uri="{FF2B5EF4-FFF2-40B4-BE49-F238E27FC236}">
                  <a16:creationId xmlns:a16="http://schemas.microsoft.com/office/drawing/2014/main" id="{17613140-A7A6-4217-BFC9-82B03142E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1525" y="4446847"/>
              <a:ext cx="28212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8" name="Rectangle 437">
              <a:extLst>
                <a:ext uri="{FF2B5EF4-FFF2-40B4-BE49-F238E27FC236}">
                  <a16:creationId xmlns:a16="http://schemas.microsoft.com/office/drawing/2014/main" id="{8A614C01-12AC-44D2-9611-585860674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9620" y="5012919"/>
              <a:ext cx="2374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20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1888C988-A495-474E-AEC5-71854C29CE29}"/>
                </a:ext>
              </a:extLst>
            </p:cNvPr>
            <p:cNvGrpSpPr/>
            <p:nvPr/>
          </p:nvGrpSpPr>
          <p:grpSpPr>
            <a:xfrm>
              <a:off x="6035040" y="5808365"/>
              <a:ext cx="5055158" cy="264399"/>
              <a:chOff x="6035040" y="5808365"/>
              <a:chExt cx="5055158" cy="264399"/>
            </a:xfrm>
          </p:grpSpPr>
          <p:sp>
            <p:nvSpPr>
              <p:cNvPr id="413" name="Rectangle 438">
                <a:extLst>
                  <a:ext uri="{FF2B5EF4-FFF2-40B4-BE49-F238E27FC236}">
                    <a16:creationId xmlns:a16="http://schemas.microsoft.com/office/drawing/2014/main" id="{862E3190-3552-4042-880D-92A8A2B71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5040" y="5808365"/>
                <a:ext cx="85921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Pembrolizumab gp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4" name="Rectangle 439">
                <a:extLst>
                  <a:ext uri="{FF2B5EF4-FFF2-40B4-BE49-F238E27FC236}">
                    <a16:creationId xmlns:a16="http://schemas.microsoft.com/office/drawing/2014/main" id="{5434BC87-EC9E-42BE-B86C-6BD5E8EF2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4440" y="5949653"/>
                <a:ext cx="51777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Placebo gp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5" name="Rectangle 440">
                <a:extLst>
                  <a:ext uri="{FF2B5EF4-FFF2-40B4-BE49-F238E27FC236}">
                    <a16:creationId xmlns:a16="http://schemas.microsoft.com/office/drawing/2014/main" id="{DE949739-DB05-4E18-8B51-E3D00ED90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803" y="5808365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298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6" name="Rectangle 441">
                <a:extLst>
                  <a:ext uri="{FF2B5EF4-FFF2-40B4-BE49-F238E27FC236}">
                    <a16:creationId xmlns:a16="http://schemas.microsoft.com/office/drawing/2014/main" id="{ECA912FF-AEE9-44D5-9798-99C7CB5C0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8815" y="5808365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7" name="Rectangle 442">
                <a:extLst>
                  <a:ext uri="{FF2B5EF4-FFF2-40B4-BE49-F238E27FC236}">
                    <a16:creationId xmlns:a16="http://schemas.microsoft.com/office/drawing/2014/main" id="{2DAC81C5-FA76-450D-8D52-9206AFB42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1228" y="5808365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8" name="Rectangle 443">
                <a:extLst>
                  <a:ext uri="{FF2B5EF4-FFF2-40B4-BE49-F238E27FC236}">
                    <a16:creationId xmlns:a16="http://schemas.microsoft.com/office/drawing/2014/main" id="{1EC1DD1E-569A-4A9F-91FC-63C2C9E4F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228" y="5808365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9" name="Rectangle 444">
                <a:extLst>
                  <a:ext uri="{FF2B5EF4-FFF2-40B4-BE49-F238E27FC236}">
                    <a16:creationId xmlns:a16="http://schemas.microsoft.com/office/drawing/2014/main" id="{4351E454-6599-45E6-9A0C-5CCECA69E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1290" y="5808365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0" name="Rectangle 445">
                <a:extLst>
                  <a:ext uri="{FF2B5EF4-FFF2-40B4-BE49-F238E27FC236}">
                    <a16:creationId xmlns:a16="http://schemas.microsoft.com/office/drawing/2014/main" id="{63C9590B-92D4-4223-A26D-C0F485BB3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3228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1" name="Rectangle 446">
                <a:extLst>
                  <a:ext uri="{FF2B5EF4-FFF2-40B4-BE49-F238E27FC236}">
                    <a16:creationId xmlns:a16="http://schemas.microsoft.com/office/drawing/2014/main" id="{E4F51AFB-1DBE-4560-801F-B33B24E68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0240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2" name="Rectangle 447">
                <a:extLst>
                  <a:ext uri="{FF2B5EF4-FFF2-40B4-BE49-F238E27FC236}">
                    <a16:creationId xmlns:a16="http://schemas.microsoft.com/office/drawing/2014/main" id="{B24B9AEF-8B0D-41D0-A969-0F3EC2746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9003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3" name="Rectangle 448">
                <a:extLst>
                  <a:ext uri="{FF2B5EF4-FFF2-40B4-BE49-F238E27FC236}">
                    <a16:creationId xmlns:a16="http://schemas.microsoft.com/office/drawing/2014/main" id="{DFF54170-D936-4EBC-BE00-F71651C69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303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4" name="Rectangle 449">
                <a:extLst>
                  <a:ext uri="{FF2B5EF4-FFF2-40B4-BE49-F238E27FC236}">
                    <a16:creationId xmlns:a16="http://schemas.microsoft.com/office/drawing/2014/main" id="{35534B1F-3BFB-4C9B-AF3B-4FF4FEB26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2715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5" name="Rectangle 450">
                <a:extLst>
                  <a:ext uri="{FF2B5EF4-FFF2-40B4-BE49-F238E27FC236}">
                    <a16:creationId xmlns:a16="http://schemas.microsoft.com/office/drawing/2014/main" id="{3BB00FA0-DBF4-4F7E-A4D6-E51C93F5E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115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6" name="Rectangle 451">
                <a:extLst>
                  <a:ext uri="{FF2B5EF4-FFF2-40B4-BE49-F238E27FC236}">
                    <a16:creationId xmlns:a16="http://schemas.microsoft.com/office/drawing/2014/main" id="{8C3B48DE-CE68-46E3-B61B-3998B8F3E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6053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7" name="Rectangle 452">
                <a:extLst>
                  <a:ext uri="{FF2B5EF4-FFF2-40B4-BE49-F238E27FC236}">
                    <a16:creationId xmlns:a16="http://schemas.microsoft.com/office/drawing/2014/main" id="{3F66DAF8-EA75-4B14-B650-CF2636570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2590" y="5808365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8" name="Rectangle 453">
                <a:extLst>
                  <a:ext uri="{FF2B5EF4-FFF2-40B4-BE49-F238E27FC236}">
                    <a16:creationId xmlns:a16="http://schemas.microsoft.com/office/drawing/2014/main" id="{3F10B5E7-6645-4A32-905E-E958130E4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9765" y="5808365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9" name="Rectangle 454">
                <a:extLst>
                  <a:ext uri="{FF2B5EF4-FFF2-40B4-BE49-F238E27FC236}">
                    <a16:creationId xmlns:a16="http://schemas.microsoft.com/office/drawing/2014/main" id="{DEB5E659-3ECE-4B20-8D95-654990057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9315" y="5808365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0" name="Rectangle 456">
                <a:extLst>
                  <a:ext uri="{FF2B5EF4-FFF2-40B4-BE49-F238E27FC236}">
                    <a16:creationId xmlns:a16="http://schemas.microsoft.com/office/drawing/2014/main" id="{F969E4FF-6946-4E49-8646-9080CB82A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3390" y="5949653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296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1" name="Rectangle 457">
                <a:extLst>
                  <a:ext uri="{FF2B5EF4-FFF2-40B4-BE49-F238E27FC236}">
                    <a16:creationId xmlns:a16="http://schemas.microsoft.com/office/drawing/2014/main" id="{840A6E9C-C353-4CF4-91AF-B01BE7452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8815" y="5949653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231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2" name="Rectangle 458">
                <a:extLst>
                  <a:ext uri="{FF2B5EF4-FFF2-40B4-BE49-F238E27FC236}">
                    <a16:creationId xmlns:a16="http://schemas.microsoft.com/office/drawing/2014/main" id="{087D0731-C402-4D98-AD3E-4C2F54336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1227" y="5949653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3" name="Rectangle 459">
                <a:extLst>
                  <a:ext uri="{FF2B5EF4-FFF2-40B4-BE49-F238E27FC236}">
                    <a16:creationId xmlns:a16="http://schemas.microsoft.com/office/drawing/2014/main" id="{1F582319-FDD2-4F36-8387-C0B715E9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8402" y="5949653"/>
                <a:ext cx="17312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4" name="Rectangle 460">
                <a:extLst>
                  <a:ext uri="{FF2B5EF4-FFF2-40B4-BE49-F238E27FC236}">
                    <a16:creationId xmlns:a16="http://schemas.microsoft.com/office/drawing/2014/main" id="{68ADFD73-7BD0-41D5-85E4-016177A8E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3515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5" name="Rectangle 461">
                <a:extLst>
                  <a:ext uri="{FF2B5EF4-FFF2-40B4-BE49-F238E27FC236}">
                    <a16:creationId xmlns:a16="http://schemas.microsoft.com/office/drawing/2014/main" id="{1EFA6633-81B9-4CBB-ABC9-B147A2FED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6402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6" name="Rectangle 462">
                <a:extLst>
                  <a:ext uri="{FF2B5EF4-FFF2-40B4-BE49-F238E27FC236}">
                    <a16:creationId xmlns:a16="http://schemas.microsoft.com/office/drawing/2014/main" id="{84BF776D-79CC-4E00-B6ED-740A42785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3415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45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7" name="Rectangle 463">
                <a:extLst>
                  <a:ext uri="{FF2B5EF4-FFF2-40B4-BE49-F238E27FC236}">
                    <a16:creationId xmlns:a16="http://schemas.microsoft.com/office/drawing/2014/main" id="{B69230BC-8632-4903-8731-91DE444C6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9002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8" name="Rectangle 464">
                <a:extLst>
                  <a:ext uri="{FF2B5EF4-FFF2-40B4-BE49-F238E27FC236}">
                    <a16:creationId xmlns:a16="http://schemas.microsoft.com/office/drawing/2014/main" id="{EBB98901-81FC-4D73-9F61-A973D9AEF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302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9" name="Rectangle 465">
                <a:extLst>
                  <a:ext uri="{FF2B5EF4-FFF2-40B4-BE49-F238E27FC236}">
                    <a16:creationId xmlns:a16="http://schemas.microsoft.com/office/drawing/2014/main" id="{15C04B92-FE6A-4DB6-B288-783D9B118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4302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0" name="Rectangle 466">
                <a:extLst>
                  <a:ext uri="{FF2B5EF4-FFF2-40B4-BE49-F238E27FC236}">
                    <a16:creationId xmlns:a16="http://schemas.microsoft.com/office/drawing/2014/main" id="{E8C00B29-F2BD-4BD9-9D06-06C9A76F2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115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tangle 467">
                <a:extLst>
                  <a:ext uri="{FF2B5EF4-FFF2-40B4-BE49-F238E27FC236}">
                    <a16:creationId xmlns:a16="http://schemas.microsoft.com/office/drawing/2014/main" id="{F45707F7-572E-4F46-8B72-EEFE95361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2402" y="5949653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2" name="Rectangle 468">
                <a:extLst>
                  <a:ext uri="{FF2B5EF4-FFF2-40B4-BE49-F238E27FC236}">
                    <a16:creationId xmlns:a16="http://schemas.microsoft.com/office/drawing/2014/main" id="{DDFB1EDF-82C7-436B-9F5E-9581982CE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4177" y="5949653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3" name="Rectangle 469">
                <a:extLst>
                  <a:ext uri="{FF2B5EF4-FFF2-40B4-BE49-F238E27FC236}">
                    <a16:creationId xmlns:a16="http://schemas.microsoft.com/office/drawing/2014/main" id="{70264FBE-C878-424D-ADA2-45AD440A1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2940" y="5949653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4" name="Rectangle 470">
                <a:extLst>
                  <a:ext uri="{FF2B5EF4-FFF2-40B4-BE49-F238E27FC236}">
                    <a16:creationId xmlns:a16="http://schemas.microsoft.com/office/drawing/2014/main" id="{754BB0AC-5B9B-4ECD-8604-81BAA4F55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2490" y="5949653"/>
                <a:ext cx="5770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5" name="Rectangle 471">
                <a:extLst>
                  <a:ext uri="{FF2B5EF4-FFF2-40B4-BE49-F238E27FC236}">
                    <a16:creationId xmlns:a16="http://schemas.microsoft.com/office/drawing/2014/main" id="{C5DE2011-435E-4D30-ACDA-C84A4F186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9415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39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6" name="Rectangle 472">
                <a:extLst>
                  <a:ext uri="{FF2B5EF4-FFF2-40B4-BE49-F238E27FC236}">
                    <a16:creationId xmlns:a16="http://schemas.microsoft.com/office/drawing/2014/main" id="{9357520D-9B90-4263-9BB6-3BC06F15D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4652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7" name="Rectangle 473">
                <a:extLst>
                  <a:ext uri="{FF2B5EF4-FFF2-40B4-BE49-F238E27FC236}">
                    <a16:creationId xmlns:a16="http://schemas.microsoft.com/office/drawing/2014/main" id="{B99020D9-057E-4C13-94F5-143EA24D7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3415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8" name="Rectangle 474">
                <a:extLst>
                  <a:ext uri="{FF2B5EF4-FFF2-40B4-BE49-F238E27FC236}">
                    <a16:creationId xmlns:a16="http://schemas.microsoft.com/office/drawing/2014/main" id="{0CFD9D67-F235-4463-B38A-927208FE5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5002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9" name="Rectangle 475">
                <a:extLst>
                  <a:ext uri="{FF2B5EF4-FFF2-40B4-BE49-F238E27FC236}">
                    <a16:creationId xmlns:a16="http://schemas.microsoft.com/office/drawing/2014/main" id="{4779748E-165F-4A87-B279-5B841C821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240" y="5808365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0" name="Rectangle 476">
                <a:extLst>
                  <a:ext uri="{FF2B5EF4-FFF2-40B4-BE49-F238E27FC236}">
                    <a16:creationId xmlns:a16="http://schemas.microsoft.com/office/drawing/2014/main" id="{99C8A795-5FF9-4861-A33C-023B3BE84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5827" y="5949653"/>
                <a:ext cx="11541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0" name="Freeform 434">
              <a:extLst>
                <a:ext uri="{FF2B5EF4-FFF2-40B4-BE49-F238E27FC236}">
                  <a16:creationId xmlns:a16="http://schemas.microsoft.com/office/drawing/2014/main" id="{C524029B-5847-4DA6-8833-379E10782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2031" y="4421434"/>
              <a:ext cx="6350" cy="822960"/>
            </a:xfrm>
            <a:custGeom>
              <a:avLst/>
              <a:gdLst>
                <a:gd name="T0" fmla="*/ 0 w 48"/>
                <a:gd name="T1" fmla="*/ 0 h 9960"/>
                <a:gd name="T2" fmla="*/ 0 w 48"/>
                <a:gd name="T3" fmla="*/ 336 h 9960"/>
                <a:gd name="T4" fmla="*/ 48 w 48"/>
                <a:gd name="T5" fmla="*/ 576 h 9960"/>
                <a:gd name="T6" fmla="*/ 48 w 48"/>
                <a:gd name="T7" fmla="*/ 480 h 9960"/>
                <a:gd name="T8" fmla="*/ 0 w 48"/>
                <a:gd name="T9" fmla="*/ 720 h 9960"/>
                <a:gd name="T10" fmla="*/ 24 w 48"/>
                <a:gd name="T11" fmla="*/ 1080 h 9960"/>
                <a:gd name="T12" fmla="*/ 48 w 48"/>
                <a:gd name="T13" fmla="*/ 1200 h 9960"/>
                <a:gd name="T14" fmla="*/ 24 w 48"/>
                <a:gd name="T15" fmla="*/ 1176 h 9960"/>
                <a:gd name="T16" fmla="*/ 0 w 48"/>
                <a:gd name="T17" fmla="*/ 1536 h 9960"/>
                <a:gd name="T18" fmla="*/ 48 w 48"/>
                <a:gd name="T19" fmla="*/ 1776 h 9960"/>
                <a:gd name="T20" fmla="*/ 48 w 48"/>
                <a:gd name="T21" fmla="*/ 1680 h 9960"/>
                <a:gd name="T22" fmla="*/ 0 w 48"/>
                <a:gd name="T23" fmla="*/ 1920 h 9960"/>
                <a:gd name="T24" fmla="*/ 24 w 48"/>
                <a:gd name="T25" fmla="*/ 2280 h 9960"/>
                <a:gd name="T26" fmla="*/ 48 w 48"/>
                <a:gd name="T27" fmla="*/ 2400 h 9960"/>
                <a:gd name="T28" fmla="*/ 24 w 48"/>
                <a:gd name="T29" fmla="*/ 2376 h 9960"/>
                <a:gd name="T30" fmla="*/ 0 w 48"/>
                <a:gd name="T31" fmla="*/ 2736 h 9960"/>
                <a:gd name="T32" fmla="*/ 48 w 48"/>
                <a:gd name="T33" fmla="*/ 2976 h 9960"/>
                <a:gd name="T34" fmla="*/ 48 w 48"/>
                <a:gd name="T35" fmla="*/ 2880 h 9960"/>
                <a:gd name="T36" fmla="*/ 0 w 48"/>
                <a:gd name="T37" fmla="*/ 3120 h 9960"/>
                <a:gd name="T38" fmla="*/ 24 w 48"/>
                <a:gd name="T39" fmla="*/ 3480 h 9960"/>
                <a:gd name="T40" fmla="*/ 48 w 48"/>
                <a:gd name="T41" fmla="*/ 3600 h 9960"/>
                <a:gd name="T42" fmla="*/ 24 w 48"/>
                <a:gd name="T43" fmla="*/ 3576 h 9960"/>
                <a:gd name="T44" fmla="*/ 0 w 48"/>
                <a:gd name="T45" fmla="*/ 3936 h 9960"/>
                <a:gd name="T46" fmla="*/ 48 w 48"/>
                <a:gd name="T47" fmla="*/ 4176 h 9960"/>
                <a:gd name="T48" fmla="*/ 48 w 48"/>
                <a:gd name="T49" fmla="*/ 4080 h 9960"/>
                <a:gd name="T50" fmla="*/ 0 w 48"/>
                <a:gd name="T51" fmla="*/ 4320 h 9960"/>
                <a:gd name="T52" fmla="*/ 24 w 48"/>
                <a:gd name="T53" fmla="*/ 4680 h 9960"/>
                <a:gd name="T54" fmla="*/ 48 w 48"/>
                <a:gd name="T55" fmla="*/ 4800 h 9960"/>
                <a:gd name="T56" fmla="*/ 24 w 48"/>
                <a:gd name="T57" fmla="*/ 4776 h 9960"/>
                <a:gd name="T58" fmla="*/ 0 w 48"/>
                <a:gd name="T59" fmla="*/ 5136 h 9960"/>
                <a:gd name="T60" fmla="*/ 48 w 48"/>
                <a:gd name="T61" fmla="*/ 5376 h 9960"/>
                <a:gd name="T62" fmla="*/ 48 w 48"/>
                <a:gd name="T63" fmla="*/ 5280 h 9960"/>
                <a:gd name="T64" fmla="*/ 0 w 48"/>
                <a:gd name="T65" fmla="*/ 5520 h 9960"/>
                <a:gd name="T66" fmla="*/ 24 w 48"/>
                <a:gd name="T67" fmla="*/ 5880 h 9960"/>
                <a:gd name="T68" fmla="*/ 48 w 48"/>
                <a:gd name="T69" fmla="*/ 6000 h 9960"/>
                <a:gd name="T70" fmla="*/ 24 w 48"/>
                <a:gd name="T71" fmla="*/ 5976 h 9960"/>
                <a:gd name="T72" fmla="*/ 0 w 48"/>
                <a:gd name="T73" fmla="*/ 6336 h 9960"/>
                <a:gd name="T74" fmla="*/ 48 w 48"/>
                <a:gd name="T75" fmla="*/ 6576 h 9960"/>
                <a:gd name="T76" fmla="*/ 48 w 48"/>
                <a:gd name="T77" fmla="*/ 6480 h 9960"/>
                <a:gd name="T78" fmla="*/ 0 w 48"/>
                <a:gd name="T79" fmla="*/ 6720 h 9960"/>
                <a:gd name="T80" fmla="*/ 24 w 48"/>
                <a:gd name="T81" fmla="*/ 7080 h 9960"/>
                <a:gd name="T82" fmla="*/ 48 w 48"/>
                <a:gd name="T83" fmla="*/ 7200 h 9960"/>
                <a:gd name="T84" fmla="*/ 24 w 48"/>
                <a:gd name="T85" fmla="*/ 7176 h 9960"/>
                <a:gd name="T86" fmla="*/ 0 w 48"/>
                <a:gd name="T87" fmla="*/ 7536 h 9960"/>
                <a:gd name="T88" fmla="*/ 48 w 48"/>
                <a:gd name="T89" fmla="*/ 7776 h 9960"/>
                <a:gd name="T90" fmla="*/ 48 w 48"/>
                <a:gd name="T91" fmla="*/ 7680 h 9960"/>
                <a:gd name="T92" fmla="*/ 0 w 48"/>
                <a:gd name="T93" fmla="*/ 7920 h 9960"/>
                <a:gd name="T94" fmla="*/ 24 w 48"/>
                <a:gd name="T95" fmla="*/ 8280 h 9960"/>
                <a:gd name="T96" fmla="*/ 48 w 48"/>
                <a:gd name="T97" fmla="*/ 8400 h 9960"/>
                <a:gd name="T98" fmla="*/ 24 w 48"/>
                <a:gd name="T99" fmla="*/ 8376 h 9960"/>
                <a:gd name="T100" fmla="*/ 0 w 48"/>
                <a:gd name="T101" fmla="*/ 8736 h 9960"/>
                <a:gd name="T102" fmla="*/ 48 w 48"/>
                <a:gd name="T103" fmla="*/ 8976 h 9960"/>
                <a:gd name="T104" fmla="*/ 48 w 48"/>
                <a:gd name="T105" fmla="*/ 8880 h 9960"/>
                <a:gd name="T106" fmla="*/ 0 w 48"/>
                <a:gd name="T107" fmla="*/ 9120 h 9960"/>
                <a:gd name="T108" fmla="*/ 24 w 48"/>
                <a:gd name="T109" fmla="*/ 9480 h 9960"/>
                <a:gd name="T110" fmla="*/ 48 w 48"/>
                <a:gd name="T111" fmla="*/ 9600 h 9960"/>
                <a:gd name="T112" fmla="*/ 24 w 48"/>
                <a:gd name="T113" fmla="*/ 9576 h 9960"/>
                <a:gd name="T114" fmla="*/ 0 w 48"/>
                <a:gd name="T115" fmla="*/ 9936 h 9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9960">
                  <a:moveTo>
                    <a:pt x="48" y="0"/>
                  </a:moveTo>
                  <a:lnTo>
                    <a:pt x="48" y="96"/>
                  </a:lnTo>
                  <a:cubicBezTo>
                    <a:pt x="48" y="110"/>
                    <a:pt x="38" y="120"/>
                    <a:pt x="24" y="120"/>
                  </a:cubicBezTo>
                  <a:cubicBezTo>
                    <a:pt x="11" y="120"/>
                    <a:pt x="0" y="110"/>
                    <a:pt x="0" y="96"/>
                  </a:cubicBez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48" y="240"/>
                  </a:moveTo>
                  <a:lnTo>
                    <a:pt x="48" y="336"/>
                  </a:lnTo>
                  <a:cubicBezTo>
                    <a:pt x="48" y="350"/>
                    <a:pt x="38" y="360"/>
                    <a:pt x="24" y="360"/>
                  </a:cubicBezTo>
                  <a:cubicBezTo>
                    <a:pt x="11" y="360"/>
                    <a:pt x="0" y="350"/>
                    <a:pt x="0" y="336"/>
                  </a:cubicBezTo>
                  <a:lnTo>
                    <a:pt x="0" y="240"/>
                  </a:lnTo>
                  <a:cubicBezTo>
                    <a:pt x="0" y="227"/>
                    <a:pt x="11" y="216"/>
                    <a:pt x="24" y="216"/>
                  </a:cubicBezTo>
                  <a:cubicBezTo>
                    <a:pt x="38" y="216"/>
                    <a:pt x="48" y="227"/>
                    <a:pt x="48" y="240"/>
                  </a:cubicBezTo>
                  <a:close/>
                  <a:moveTo>
                    <a:pt x="48" y="480"/>
                  </a:moveTo>
                  <a:lnTo>
                    <a:pt x="48" y="576"/>
                  </a:lnTo>
                  <a:cubicBezTo>
                    <a:pt x="48" y="590"/>
                    <a:pt x="38" y="600"/>
                    <a:pt x="24" y="600"/>
                  </a:cubicBezTo>
                  <a:cubicBezTo>
                    <a:pt x="11" y="600"/>
                    <a:pt x="0" y="590"/>
                    <a:pt x="0" y="576"/>
                  </a:cubicBezTo>
                  <a:lnTo>
                    <a:pt x="0" y="480"/>
                  </a:lnTo>
                  <a:cubicBezTo>
                    <a:pt x="0" y="467"/>
                    <a:pt x="11" y="456"/>
                    <a:pt x="24" y="456"/>
                  </a:cubicBezTo>
                  <a:cubicBezTo>
                    <a:pt x="38" y="456"/>
                    <a:pt x="48" y="467"/>
                    <a:pt x="48" y="480"/>
                  </a:cubicBezTo>
                  <a:close/>
                  <a:moveTo>
                    <a:pt x="48" y="720"/>
                  </a:moveTo>
                  <a:lnTo>
                    <a:pt x="48" y="816"/>
                  </a:lnTo>
                  <a:cubicBezTo>
                    <a:pt x="48" y="830"/>
                    <a:pt x="38" y="840"/>
                    <a:pt x="24" y="840"/>
                  </a:cubicBezTo>
                  <a:cubicBezTo>
                    <a:pt x="11" y="840"/>
                    <a:pt x="0" y="830"/>
                    <a:pt x="0" y="816"/>
                  </a:cubicBezTo>
                  <a:lnTo>
                    <a:pt x="0" y="720"/>
                  </a:lnTo>
                  <a:cubicBezTo>
                    <a:pt x="0" y="707"/>
                    <a:pt x="11" y="696"/>
                    <a:pt x="24" y="696"/>
                  </a:cubicBezTo>
                  <a:cubicBezTo>
                    <a:pt x="38" y="696"/>
                    <a:pt x="48" y="707"/>
                    <a:pt x="48" y="720"/>
                  </a:cubicBezTo>
                  <a:close/>
                  <a:moveTo>
                    <a:pt x="48" y="960"/>
                  </a:moveTo>
                  <a:lnTo>
                    <a:pt x="48" y="1056"/>
                  </a:lnTo>
                  <a:cubicBezTo>
                    <a:pt x="48" y="1070"/>
                    <a:pt x="38" y="1080"/>
                    <a:pt x="24" y="1080"/>
                  </a:cubicBezTo>
                  <a:cubicBezTo>
                    <a:pt x="11" y="1080"/>
                    <a:pt x="0" y="1070"/>
                    <a:pt x="0" y="1056"/>
                  </a:cubicBezTo>
                  <a:lnTo>
                    <a:pt x="0" y="960"/>
                  </a:lnTo>
                  <a:cubicBezTo>
                    <a:pt x="0" y="947"/>
                    <a:pt x="11" y="936"/>
                    <a:pt x="24" y="936"/>
                  </a:cubicBezTo>
                  <a:cubicBezTo>
                    <a:pt x="38" y="936"/>
                    <a:pt x="48" y="947"/>
                    <a:pt x="48" y="960"/>
                  </a:cubicBezTo>
                  <a:close/>
                  <a:moveTo>
                    <a:pt x="48" y="1200"/>
                  </a:moveTo>
                  <a:lnTo>
                    <a:pt x="48" y="1296"/>
                  </a:lnTo>
                  <a:cubicBezTo>
                    <a:pt x="48" y="1310"/>
                    <a:pt x="38" y="1320"/>
                    <a:pt x="24" y="1320"/>
                  </a:cubicBezTo>
                  <a:cubicBezTo>
                    <a:pt x="11" y="1320"/>
                    <a:pt x="0" y="1310"/>
                    <a:pt x="0" y="1296"/>
                  </a:cubicBezTo>
                  <a:lnTo>
                    <a:pt x="0" y="1200"/>
                  </a:lnTo>
                  <a:cubicBezTo>
                    <a:pt x="0" y="1187"/>
                    <a:pt x="11" y="1176"/>
                    <a:pt x="24" y="1176"/>
                  </a:cubicBezTo>
                  <a:cubicBezTo>
                    <a:pt x="38" y="1176"/>
                    <a:pt x="48" y="1187"/>
                    <a:pt x="48" y="1200"/>
                  </a:cubicBezTo>
                  <a:close/>
                  <a:moveTo>
                    <a:pt x="48" y="1440"/>
                  </a:moveTo>
                  <a:lnTo>
                    <a:pt x="48" y="1536"/>
                  </a:lnTo>
                  <a:cubicBezTo>
                    <a:pt x="48" y="1550"/>
                    <a:pt x="38" y="1560"/>
                    <a:pt x="24" y="1560"/>
                  </a:cubicBezTo>
                  <a:cubicBezTo>
                    <a:pt x="11" y="1560"/>
                    <a:pt x="0" y="1550"/>
                    <a:pt x="0" y="1536"/>
                  </a:cubicBezTo>
                  <a:lnTo>
                    <a:pt x="0" y="1440"/>
                  </a:lnTo>
                  <a:cubicBezTo>
                    <a:pt x="0" y="1427"/>
                    <a:pt x="11" y="1416"/>
                    <a:pt x="24" y="1416"/>
                  </a:cubicBezTo>
                  <a:cubicBezTo>
                    <a:pt x="38" y="1416"/>
                    <a:pt x="48" y="1427"/>
                    <a:pt x="48" y="1440"/>
                  </a:cubicBezTo>
                  <a:close/>
                  <a:moveTo>
                    <a:pt x="48" y="1680"/>
                  </a:moveTo>
                  <a:lnTo>
                    <a:pt x="48" y="1776"/>
                  </a:lnTo>
                  <a:cubicBezTo>
                    <a:pt x="48" y="1790"/>
                    <a:pt x="38" y="1800"/>
                    <a:pt x="24" y="1800"/>
                  </a:cubicBezTo>
                  <a:cubicBezTo>
                    <a:pt x="11" y="1800"/>
                    <a:pt x="0" y="1790"/>
                    <a:pt x="0" y="1776"/>
                  </a:cubicBezTo>
                  <a:lnTo>
                    <a:pt x="0" y="1680"/>
                  </a:lnTo>
                  <a:cubicBezTo>
                    <a:pt x="0" y="1667"/>
                    <a:pt x="11" y="1656"/>
                    <a:pt x="24" y="1656"/>
                  </a:cubicBezTo>
                  <a:cubicBezTo>
                    <a:pt x="38" y="1656"/>
                    <a:pt x="48" y="1667"/>
                    <a:pt x="48" y="1680"/>
                  </a:cubicBezTo>
                  <a:close/>
                  <a:moveTo>
                    <a:pt x="48" y="1920"/>
                  </a:moveTo>
                  <a:lnTo>
                    <a:pt x="48" y="2016"/>
                  </a:lnTo>
                  <a:cubicBezTo>
                    <a:pt x="48" y="2030"/>
                    <a:pt x="38" y="2040"/>
                    <a:pt x="24" y="2040"/>
                  </a:cubicBezTo>
                  <a:cubicBezTo>
                    <a:pt x="11" y="2040"/>
                    <a:pt x="0" y="2030"/>
                    <a:pt x="0" y="2016"/>
                  </a:cubicBezTo>
                  <a:lnTo>
                    <a:pt x="0" y="1920"/>
                  </a:lnTo>
                  <a:cubicBezTo>
                    <a:pt x="0" y="1907"/>
                    <a:pt x="11" y="1896"/>
                    <a:pt x="24" y="1896"/>
                  </a:cubicBezTo>
                  <a:cubicBezTo>
                    <a:pt x="38" y="1896"/>
                    <a:pt x="48" y="1907"/>
                    <a:pt x="48" y="1920"/>
                  </a:cubicBezTo>
                  <a:close/>
                  <a:moveTo>
                    <a:pt x="48" y="2160"/>
                  </a:moveTo>
                  <a:lnTo>
                    <a:pt x="48" y="2256"/>
                  </a:lnTo>
                  <a:cubicBezTo>
                    <a:pt x="48" y="2270"/>
                    <a:pt x="38" y="2280"/>
                    <a:pt x="24" y="2280"/>
                  </a:cubicBezTo>
                  <a:cubicBezTo>
                    <a:pt x="11" y="2280"/>
                    <a:pt x="0" y="2270"/>
                    <a:pt x="0" y="2256"/>
                  </a:cubicBezTo>
                  <a:lnTo>
                    <a:pt x="0" y="2160"/>
                  </a:lnTo>
                  <a:cubicBezTo>
                    <a:pt x="0" y="2147"/>
                    <a:pt x="11" y="2136"/>
                    <a:pt x="24" y="2136"/>
                  </a:cubicBezTo>
                  <a:cubicBezTo>
                    <a:pt x="38" y="2136"/>
                    <a:pt x="48" y="2147"/>
                    <a:pt x="48" y="2160"/>
                  </a:cubicBezTo>
                  <a:close/>
                  <a:moveTo>
                    <a:pt x="48" y="2400"/>
                  </a:moveTo>
                  <a:lnTo>
                    <a:pt x="48" y="2496"/>
                  </a:lnTo>
                  <a:cubicBezTo>
                    <a:pt x="48" y="2510"/>
                    <a:pt x="38" y="2520"/>
                    <a:pt x="24" y="2520"/>
                  </a:cubicBezTo>
                  <a:cubicBezTo>
                    <a:pt x="11" y="2520"/>
                    <a:pt x="0" y="2510"/>
                    <a:pt x="0" y="2496"/>
                  </a:cubicBezTo>
                  <a:lnTo>
                    <a:pt x="0" y="2400"/>
                  </a:lnTo>
                  <a:cubicBezTo>
                    <a:pt x="0" y="2387"/>
                    <a:pt x="11" y="2376"/>
                    <a:pt x="24" y="2376"/>
                  </a:cubicBezTo>
                  <a:cubicBezTo>
                    <a:pt x="38" y="2376"/>
                    <a:pt x="48" y="2387"/>
                    <a:pt x="48" y="2400"/>
                  </a:cubicBezTo>
                  <a:close/>
                  <a:moveTo>
                    <a:pt x="48" y="2640"/>
                  </a:moveTo>
                  <a:lnTo>
                    <a:pt x="48" y="2736"/>
                  </a:lnTo>
                  <a:cubicBezTo>
                    <a:pt x="48" y="2750"/>
                    <a:pt x="38" y="2760"/>
                    <a:pt x="24" y="2760"/>
                  </a:cubicBezTo>
                  <a:cubicBezTo>
                    <a:pt x="11" y="2760"/>
                    <a:pt x="0" y="2750"/>
                    <a:pt x="0" y="2736"/>
                  </a:cubicBezTo>
                  <a:lnTo>
                    <a:pt x="0" y="2640"/>
                  </a:lnTo>
                  <a:cubicBezTo>
                    <a:pt x="0" y="2627"/>
                    <a:pt x="11" y="2616"/>
                    <a:pt x="24" y="2616"/>
                  </a:cubicBezTo>
                  <a:cubicBezTo>
                    <a:pt x="38" y="2616"/>
                    <a:pt x="48" y="2627"/>
                    <a:pt x="48" y="2640"/>
                  </a:cubicBezTo>
                  <a:close/>
                  <a:moveTo>
                    <a:pt x="48" y="2880"/>
                  </a:moveTo>
                  <a:lnTo>
                    <a:pt x="48" y="2976"/>
                  </a:lnTo>
                  <a:cubicBezTo>
                    <a:pt x="48" y="2990"/>
                    <a:pt x="38" y="3000"/>
                    <a:pt x="24" y="3000"/>
                  </a:cubicBezTo>
                  <a:cubicBezTo>
                    <a:pt x="11" y="3000"/>
                    <a:pt x="0" y="2990"/>
                    <a:pt x="0" y="2976"/>
                  </a:cubicBezTo>
                  <a:lnTo>
                    <a:pt x="0" y="2880"/>
                  </a:lnTo>
                  <a:cubicBezTo>
                    <a:pt x="0" y="2867"/>
                    <a:pt x="11" y="2856"/>
                    <a:pt x="24" y="2856"/>
                  </a:cubicBezTo>
                  <a:cubicBezTo>
                    <a:pt x="38" y="2856"/>
                    <a:pt x="48" y="2867"/>
                    <a:pt x="48" y="2880"/>
                  </a:cubicBezTo>
                  <a:close/>
                  <a:moveTo>
                    <a:pt x="48" y="3120"/>
                  </a:moveTo>
                  <a:lnTo>
                    <a:pt x="48" y="3216"/>
                  </a:lnTo>
                  <a:cubicBezTo>
                    <a:pt x="48" y="3230"/>
                    <a:pt x="38" y="3240"/>
                    <a:pt x="24" y="3240"/>
                  </a:cubicBezTo>
                  <a:cubicBezTo>
                    <a:pt x="11" y="3240"/>
                    <a:pt x="0" y="3230"/>
                    <a:pt x="0" y="3216"/>
                  </a:cubicBezTo>
                  <a:lnTo>
                    <a:pt x="0" y="3120"/>
                  </a:lnTo>
                  <a:cubicBezTo>
                    <a:pt x="0" y="3107"/>
                    <a:pt x="11" y="3096"/>
                    <a:pt x="24" y="3096"/>
                  </a:cubicBezTo>
                  <a:cubicBezTo>
                    <a:pt x="38" y="3096"/>
                    <a:pt x="48" y="3107"/>
                    <a:pt x="48" y="3120"/>
                  </a:cubicBezTo>
                  <a:close/>
                  <a:moveTo>
                    <a:pt x="48" y="3360"/>
                  </a:moveTo>
                  <a:lnTo>
                    <a:pt x="48" y="3456"/>
                  </a:lnTo>
                  <a:cubicBezTo>
                    <a:pt x="48" y="3470"/>
                    <a:pt x="38" y="3480"/>
                    <a:pt x="24" y="3480"/>
                  </a:cubicBezTo>
                  <a:cubicBezTo>
                    <a:pt x="11" y="3480"/>
                    <a:pt x="0" y="3470"/>
                    <a:pt x="0" y="3456"/>
                  </a:cubicBezTo>
                  <a:lnTo>
                    <a:pt x="0" y="3360"/>
                  </a:lnTo>
                  <a:cubicBezTo>
                    <a:pt x="0" y="3347"/>
                    <a:pt x="11" y="3336"/>
                    <a:pt x="24" y="3336"/>
                  </a:cubicBezTo>
                  <a:cubicBezTo>
                    <a:pt x="38" y="3336"/>
                    <a:pt x="48" y="3347"/>
                    <a:pt x="48" y="3360"/>
                  </a:cubicBezTo>
                  <a:close/>
                  <a:moveTo>
                    <a:pt x="48" y="3600"/>
                  </a:moveTo>
                  <a:lnTo>
                    <a:pt x="48" y="3696"/>
                  </a:lnTo>
                  <a:cubicBezTo>
                    <a:pt x="48" y="3710"/>
                    <a:pt x="38" y="3720"/>
                    <a:pt x="24" y="3720"/>
                  </a:cubicBezTo>
                  <a:cubicBezTo>
                    <a:pt x="11" y="3720"/>
                    <a:pt x="0" y="3710"/>
                    <a:pt x="0" y="3696"/>
                  </a:cubicBezTo>
                  <a:lnTo>
                    <a:pt x="0" y="3600"/>
                  </a:lnTo>
                  <a:cubicBezTo>
                    <a:pt x="0" y="3587"/>
                    <a:pt x="11" y="3576"/>
                    <a:pt x="24" y="3576"/>
                  </a:cubicBezTo>
                  <a:cubicBezTo>
                    <a:pt x="38" y="3576"/>
                    <a:pt x="48" y="3587"/>
                    <a:pt x="48" y="3600"/>
                  </a:cubicBezTo>
                  <a:close/>
                  <a:moveTo>
                    <a:pt x="48" y="3840"/>
                  </a:moveTo>
                  <a:lnTo>
                    <a:pt x="48" y="3936"/>
                  </a:lnTo>
                  <a:cubicBezTo>
                    <a:pt x="48" y="3950"/>
                    <a:pt x="38" y="3960"/>
                    <a:pt x="24" y="3960"/>
                  </a:cubicBezTo>
                  <a:cubicBezTo>
                    <a:pt x="11" y="3960"/>
                    <a:pt x="0" y="3950"/>
                    <a:pt x="0" y="3936"/>
                  </a:cubicBezTo>
                  <a:lnTo>
                    <a:pt x="0" y="3840"/>
                  </a:lnTo>
                  <a:cubicBezTo>
                    <a:pt x="0" y="3827"/>
                    <a:pt x="11" y="3816"/>
                    <a:pt x="24" y="3816"/>
                  </a:cubicBezTo>
                  <a:cubicBezTo>
                    <a:pt x="38" y="3816"/>
                    <a:pt x="48" y="3827"/>
                    <a:pt x="48" y="3840"/>
                  </a:cubicBezTo>
                  <a:close/>
                  <a:moveTo>
                    <a:pt x="48" y="4080"/>
                  </a:moveTo>
                  <a:lnTo>
                    <a:pt x="48" y="4176"/>
                  </a:lnTo>
                  <a:cubicBezTo>
                    <a:pt x="48" y="4190"/>
                    <a:pt x="38" y="4200"/>
                    <a:pt x="24" y="4200"/>
                  </a:cubicBezTo>
                  <a:cubicBezTo>
                    <a:pt x="11" y="4200"/>
                    <a:pt x="0" y="4190"/>
                    <a:pt x="0" y="4176"/>
                  </a:cubicBezTo>
                  <a:lnTo>
                    <a:pt x="0" y="4080"/>
                  </a:lnTo>
                  <a:cubicBezTo>
                    <a:pt x="0" y="4067"/>
                    <a:pt x="11" y="4056"/>
                    <a:pt x="24" y="4056"/>
                  </a:cubicBezTo>
                  <a:cubicBezTo>
                    <a:pt x="38" y="4056"/>
                    <a:pt x="48" y="4067"/>
                    <a:pt x="48" y="4080"/>
                  </a:cubicBezTo>
                  <a:close/>
                  <a:moveTo>
                    <a:pt x="48" y="4320"/>
                  </a:moveTo>
                  <a:lnTo>
                    <a:pt x="48" y="4416"/>
                  </a:lnTo>
                  <a:cubicBezTo>
                    <a:pt x="48" y="4430"/>
                    <a:pt x="38" y="4440"/>
                    <a:pt x="24" y="4440"/>
                  </a:cubicBezTo>
                  <a:cubicBezTo>
                    <a:pt x="11" y="4440"/>
                    <a:pt x="0" y="4430"/>
                    <a:pt x="0" y="4416"/>
                  </a:cubicBezTo>
                  <a:lnTo>
                    <a:pt x="0" y="4320"/>
                  </a:lnTo>
                  <a:cubicBezTo>
                    <a:pt x="0" y="4307"/>
                    <a:pt x="11" y="4296"/>
                    <a:pt x="24" y="4296"/>
                  </a:cubicBezTo>
                  <a:cubicBezTo>
                    <a:pt x="38" y="4296"/>
                    <a:pt x="48" y="4307"/>
                    <a:pt x="48" y="4320"/>
                  </a:cubicBezTo>
                  <a:close/>
                  <a:moveTo>
                    <a:pt x="48" y="4560"/>
                  </a:moveTo>
                  <a:lnTo>
                    <a:pt x="48" y="4656"/>
                  </a:lnTo>
                  <a:cubicBezTo>
                    <a:pt x="48" y="4670"/>
                    <a:pt x="38" y="4680"/>
                    <a:pt x="24" y="4680"/>
                  </a:cubicBezTo>
                  <a:cubicBezTo>
                    <a:pt x="11" y="4680"/>
                    <a:pt x="0" y="4670"/>
                    <a:pt x="0" y="4656"/>
                  </a:cubicBezTo>
                  <a:lnTo>
                    <a:pt x="0" y="4560"/>
                  </a:lnTo>
                  <a:cubicBezTo>
                    <a:pt x="0" y="4547"/>
                    <a:pt x="11" y="4536"/>
                    <a:pt x="24" y="4536"/>
                  </a:cubicBezTo>
                  <a:cubicBezTo>
                    <a:pt x="38" y="4536"/>
                    <a:pt x="48" y="4547"/>
                    <a:pt x="48" y="4560"/>
                  </a:cubicBezTo>
                  <a:close/>
                  <a:moveTo>
                    <a:pt x="48" y="4800"/>
                  </a:moveTo>
                  <a:lnTo>
                    <a:pt x="48" y="4896"/>
                  </a:lnTo>
                  <a:cubicBezTo>
                    <a:pt x="48" y="4910"/>
                    <a:pt x="38" y="4920"/>
                    <a:pt x="24" y="4920"/>
                  </a:cubicBezTo>
                  <a:cubicBezTo>
                    <a:pt x="11" y="4920"/>
                    <a:pt x="0" y="4910"/>
                    <a:pt x="0" y="4896"/>
                  </a:cubicBezTo>
                  <a:lnTo>
                    <a:pt x="0" y="4800"/>
                  </a:lnTo>
                  <a:cubicBezTo>
                    <a:pt x="0" y="4787"/>
                    <a:pt x="11" y="4776"/>
                    <a:pt x="24" y="4776"/>
                  </a:cubicBezTo>
                  <a:cubicBezTo>
                    <a:pt x="38" y="4776"/>
                    <a:pt x="48" y="4787"/>
                    <a:pt x="48" y="4800"/>
                  </a:cubicBezTo>
                  <a:close/>
                  <a:moveTo>
                    <a:pt x="48" y="5040"/>
                  </a:moveTo>
                  <a:lnTo>
                    <a:pt x="48" y="5136"/>
                  </a:lnTo>
                  <a:cubicBezTo>
                    <a:pt x="48" y="5150"/>
                    <a:pt x="38" y="5160"/>
                    <a:pt x="24" y="5160"/>
                  </a:cubicBezTo>
                  <a:cubicBezTo>
                    <a:pt x="11" y="5160"/>
                    <a:pt x="0" y="5150"/>
                    <a:pt x="0" y="5136"/>
                  </a:cubicBezTo>
                  <a:lnTo>
                    <a:pt x="0" y="5040"/>
                  </a:lnTo>
                  <a:cubicBezTo>
                    <a:pt x="0" y="5027"/>
                    <a:pt x="11" y="5016"/>
                    <a:pt x="24" y="5016"/>
                  </a:cubicBezTo>
                  <a:cubicBezTo>
                    <a:pt x="38" y="5016"/>
                    <a:pt x="48" y="5027"/>
                    <a:pt x="48" y="5040"/>
                  </a:cubicBezTo>
                  <a:close/>
                  <a:moveTo>
                    <a:pt x="48" y="5280"/>
                  </a:moveTo>
                  <a:lnTo>
                    <a:pt x="48" y="5376"/>
                  </a:lnTo>
                  <a:cubicBezTo>
                    <a:pt x="48" y="5390"/>
                    <a:pt x="38" y="5400"/>
                    <a:pt x="24" y="5400"/>
                  </a:cubicBezTo>
                  <a:cubicBezTo>
                    <a:pt x="11" y="5400"/>
                    <a:pt x="0" y="5390"/>
                    <a:pt x="0" y="5376"/>
                  </a:cubicBezTo>
                  <a:lnTo>
                    <a:pt x="0" y="5280"/>
                  </a:lnTo>
                  <a:cubicBezTo>
                    <a:pt x="0" y="5267"/>
                    <a:pt x="11" y="5256"/>
                    <a:pt x="24" y="5256"/>
                  </a:cubicBezTo>
                  <a:cubicBezTo>
                    <a:pt x="38" y="5256"/>
                    <a:pt x="48" y="5267"/>
                    <a:pt x="48" y="5280"/>
                  </a:cubicBezTo>
                  <a:close/>
                  <a:moveTo>
                    <a:pt x="48" y="5520"/>
                  </a:moveTo>
                  <a:lnTo>
                    <a:pt x="48" y="5616"/>
                  </a:lnTo>
                  <a:cubicBezTo>
                    <a:pt x="48" y="5630"/>
                    <a:pt x="38" y="5640"/>
                    <a:pt x="24" y="5640"/>
                  </a:cubicBezTo>
                  <a:cubicBezTo>
                    <a:pt x="11" y="5640"/>
                    <a:pt x="0" y="5630"/>
                    <a:pt x="0" y="5616"/>
                  </a:cubicBezTo>
                  <a:lnTo>
                    <a:pt x="0" y="5520"/>
                  </a:lnTo>
                  <a:cubicBezTo>
                    <a:pt x="0" y="5507"/>
                    <a:pt x="11" y="5496"/>
                    <a:pt x="24" y="5496"/>
                  </a:cubicBezTo>
                  <a:cubicBezTo>
                    <a:pt x="38" y="5496"/>
                    <a:pt x="48" y="5507"/>
                    <a:pt x="48" y="5520"/>
                  </a:cubicBezTo>
                  <a:close/>
                  <a:moveTo>
                    <a:pt x="48" y="5760"/>
                  </a:moveTo>
                  <a:lnTo>
                    <a:pt x="48" y="5856"/>
                  </a:lnTo>
                  <a:cubicBezTo>
                    <a:pt x="48" y="5870"/>
                    <a:pt x="38" y="5880"/>
                    <a:pt x="24" y="5880"/>
                  </a:cubicBezTo>
                  <a:cubicBezTo>
                    <a:pt x="11" y="5880"/>
                    <a:pt x="0" y="5870"/>
                    <a:pt x="0" y="5856"/>
                  </a:cubicBezTo>
                  <a:lnTo>
                    <a:pt x="0" y="5760"/>
                  </a:lnTo>
                  <a:cubicBezTo>
                    <a:pt x="0" y="5747"/>
                    <a:pt x="11" y="5736"/>
                    <a:pt x="24" y="5736"/>
                  </a:cubicBezTo>
                  <a:cubicBezTo>
                    <a:pt x="38" y="5736"/>
                    <a:pt x="48" y="5747"/>
                    <a:pt x="48" y="5760"/>
                  </a:cubicBezTo>
                  <a:close/>
                  <a:moveTo>
                    <a:pt x="48" y="6000"/>
                  </a:moveTo>
                  <a:lnTo>
                    <a:pt x="48" y="6096"/>
                  </a:lnTo>
                  <a:cubicBezTo>
                    <a:pt x="48" y="6110"/>
                    <a:pt x="38" y="6120"/>
                    <a:pt x="24" y="6120"/>
                  </a:cubicBezTo>
                  <a:cubicBezTo>
                    <a:pt x="11" y="6120"/>
                    <a:pt x="0" y="6110"/>
                    <a:pt x="0" y="6096"/>
                  </a:cubicBezTo>
                  <a:lnTo>
                    <a:pt x="0" y="6000"/>
                  </a:lnTo>
                  <a:cubicBezTo>
                    <a:pt x="0" y="5987"/>
                    <a:pt x="11" y="5976"/>
                    <a:pt x="24" y="5976"/>
                  </a:cubicBezTo>
                  <a:cubicBezTo>
                    <a:pt x="38" y="5976"/>
                    <a:pt x="48" y="5987"/>
                    <a:pt x="48" y="6000"/>
                  </a:cubicBezTo>
                  <a:close/>
                  <a:moveTo>
                    <a:pt x="48" y="6240"/>
                  </a:moveTo>
                  <a:lnTo>
                    <a:pt x="48" y="6336"/>
                  </a:lnTo>
                  <a:cubicBezTo>
                    <a:pt x="48" y="6350"/>
                    <a:pt x="38" y="6360"/>
                    <a:pt x="24" y="6360"/>
                  </a:cubicBezTo>
                  <a:cubicBezTo>
                    <a:pt x="11" y="6360"/>
                    <a:pt x="0" y="6350"/>
                    <a:pt x="0" y="6336"/>
                  </a:cubicBezTo>
                  <a:lnTo>
                    <a:pt x="0" y="6240"/>
                  </a:lnTo>
                  <a:cubicBezTo>
                    <a:pt x="0" y="6227"/>
                    <a:pt x="11" y="6216"/>
                    <a:pt x="24" y="6216"/>
                  </a:cubicBezTo>
                  <a:cubicBezTo>
                    <a:pt x="38" y="6216"/>
                    <a:pt x="48" y="6227"/>
                    <a:pt x="48" y="6240"/>
                  </a:cubicBezTo>
                  <a:close/>
                  <a:moveTo>
                    <a:pt x="48" y="6480"/>
                  </a:moveTo>
                  <a:lnTo>
                    <a:pt x="48" y="6576"/>
                  </a:lnTo>
                  <a:cubicBezTo>
                    <a:pt x="48" y="6590"/>
                    <a:pt x="38" y="6600"/>
                    <a:pt x="24" y="6600"/>
                  </a:cubicBezTo>
                  <a:cubicBezTo>
                    <a:pt x="11" y="6600"/>
                    <a:pt x="0" y="6590"/>
                    <a:pt x="0" y="6576"/>
                  </a:cubicBezTo>
                  <a:lnTo>
                    <a:pt x="0" y="6480"/>
                  </a:lnTo>
                  <a:cubicBezTo>
                    <a:pt x="0" y="6467"/>
                    <a:pt x="11" y="6456"/>
                    <a:pt x="24" y="6456"/>
                  </a:cubicBezTo>
                  <a:cubicBezTo>
                    <a:pt x="38" y="6456"/>
                    <a:pt x="48" y="6467"/>
                    <a:pt x="48" y="6480"/>
                  </a:cubicBezTo>
                  <a:close/>
                  <a:moveTo>
                    <a:pt x="48" y="6720"/>
                  </a:moveTo>
                  <a:lnTo>
                    <a:pt x="48" y="6816"/>
                  </a:lnTo>
                  <a:cubicBezTo>
                    <a:pt x="48" y="6830"/>
                    <a:pt x="38" y="6840"/>
                    <a:pt x="24" y="6840"/>
                  </a:cubicBezTo>
                  <a:cubicBezTo>
                    <a:pt x="11" y="6840"/>
                    <a:pt x="0" y="6830"/>
                    <a:pt x="0" y="6816"/>
                  </a:cubicBezTo>
                  <a:lnTo>
                    <a:pt x="0" y="6720"/>
                  </a:lnTo>
                  <a:cubicBezTo>
                    <a:pt x="0" y="6707"/>
                    <a:pt x="11" y="6696"/>
                    <a:pt x="24" y="6696"/>
                  </a:cubicBezTo>
                  <a:cubicBezTo>
                    <a:pt x="38" y="6696"/>
                    <a:pt x="48" y="6707"/>
                    <a:pt x="48" y="6720"/>
                  </a:cubicBezTo>
                  <a:close/>
                  <a:moveTo>
                    <a:pt x="48" y="6960"/>
                  </a:moveTo>
                  <a:lnTo>
                    <a:pt x="48" y="7056"/>
                  </a:lnTo>
                  <a:cubicBezTo>
                    <a:pt x="48" y="7070"/>
                    <a:pt x="38" y="7080"/>
                    <a:pt x="24" y="7080"/>
                  </a:cubicBezTo>
                  <a:cubicBezTo>
                    <a:pt x="11" y="7080"/>
                    <a:pt x="0" y="7070"/>
                    <a:pt x="0" y="7056"/>
                  </a:cubicBezTo>
                  <a:lnTo>
                    <a:pt x="0" y="6960"/>
                  </a:lnTo>
                  <a:cubicBezTo>
                    <a:pt x="0" y="6947"/>
                    <a:pt x="11" y="6936"/>
                    <a:pt x="24" y="6936"/>
                  </a:cubicBezTo>
                  <a:cubicBezTo>
                    <a:pt x="38" y="6936"/>
                    <a:pt x="48" y="6947"/>
                    <a:pt x="48" y="6960"/>
                  </a:cubicBezTo>
                  <a:close/>
                  <a:moveTo>
                    <a:pt x="48" y="7200"/>
                  </a:moveTo>
                  <a:lnTo>
                    <a:pt x="48" y="7296"/>
                  </a:lnTo>
                  <a:cubicBezTo>
                    <a:pt x="48" y="7310"/>
                    <a:pt x="38" y="7320"/>
                    <a:pt x="24" y="7320"/>
                  </a:cubicBezTo>
                  <a:cubicBezTo>
                    <a:pt x="11" y="7320"/>
                    <a:pt x="0" y="7310"/>
                    <a:pt x="0" y="7296"/>
                  </a:cubicBezTo>
                  <a:lnTo>
                    <a:pt x="0" y="7200"/>
                  </a:lnTo>
                  <a:cubicBezTo>
                    <a:pt x="0" y="7187"/>
                    <a:pt x="11" y="7176"/>
                    <a:pt x="24" y="7176"/>
                  </a:cubicBezTo>
                  <a:cubicBezTo>
                    <a:pt x="38" y="7176"/>
                    <a:pt x="48" y="7187"/>
                    <a:pt x="48" y="7200"/>
                  </a:cubicBezTo>
                  <a:close/>
                  <a:moveTo>
                    <a:pt x="48" y="7440"/>
                  </a:moveTo>
                  <a:lnTo>
                    <a:pt x="48" y="7536"/>
                  </a:lnTo>
                  <a:cubicBezTo>
                    <a:pt x="48" y="7550"/>
                    <a:pt x="38" y="7560"/>
                    <a:pt x="24" y="7560"/>
                  </a:cubicBezTo>
                  <a:cubicBezTo>
                    <a:pt x="11" y="7560"/>
                    <a:pt x="0" y="7550"/>
                    <a:pt x="0" y="7536"/>
                  </a:cubicBezTo>
                  <a:lnTo>
                    <a:pt x="0" y="7440"/>
                  </a:lnTo>
                  <a:cubicBezTo>
                    <a:pt x="0" y="7427"/>
                    <a:pt x="11" y="7416"/>
                    <a:pt x="24" y="7416"/>
                  </a:cubicBezTo>
                  <a:cubicBezTo>
                    <a:pt x="38" y="7416"/>
                    <a:pt x="48" y="7427"/>
                    <a:pt x="48" y="7440"/>
                  </a:cubicBezTo>
                  <a:close/>
                  <a:moveTo>
                    <a:pt x="48" y="7680"/>
                  </a:moveTo>
                  <a:lnTo>
                    <a:pt x="48" y="7776"/>
                  </a:lnTo>
                  <a:cubicBezTo>
                    <a:pt x="48" y="7790"/>
                    <a:pt x="38" y="7800"/>
                    <a:pt x="24" y="7800"/>
                  </a:cubicBezTo>
                  <a:cubicBezTo>
                    <a:pt x="11" y="7800"/>
                    <a:pt x="0" y="7790"/>
                    <a:pt x="0" y="7776"/>
                  </a:cubicBezTo>
                  <a:lnTo>
                    <a:pt x="0" y="7680"/>
                  </a:lnTo>
                  <a:cubicBezTo>
                    <a:pt x="0" y="7667"/>
                    <a:pt x="11" y="7656"/>
                    <a:pt x="24" y="7656"/>
                  </a:cubicBezTo>
                  <a:cubicBezTo>
                    <a:pt x="38" y="7656"/>
                    <a:pt x="48" y="7667"/>
                    <a:pt x="48" y="7680"/>
                  </a:cubicBezTo>
                  <a:close/>
                  <a:moveTo>
                    <a:pt x="48" y="7920"/>
                  </a:moveTo>
                  <a:lnTo>
                    <a:pt x="48" y="8016"/>
                  </a:lnTo>
                  <a:cubicBezTo>
                    <a:pt x="48" y="8030"/>
                    <a:pt x="38" y="8040"/>
                    <a:pt x="24" y="8040"/>
                  </a:cubicBezTo>
                  <a:cubicBezTo>
                    <a:pt x="11" y="8040"/>
                    <a:pt x="0" y="8030"/>
                    <a:pt x="0" y="8016"/>
                  </a:cubicBezTo>
                  <a:lnTo>
                    <a:pt x="0" y="7920"/>
                  </a:lnTo>
                  <a:cubicBezTo>
                    <a:pt x="0" y="7907"/>
                    <a:pt x="11" y="7896"/>
                    <a:pt x="24" y="7896"/>
                  </a:cubicBezTo>
                  <a:cubicBezTo>
                    <a:pt x="38" y="7896"/>
                    <a:pt x="48" y="7907"/>
                    <a:pt x="48" y="7920"/>
                  </a:cubicBezTo>
                  <a:close/>
                  <a:moveTo>
                    <a:pt x="48" y="8160"/>
                  </a:moveTo>
                  <a:lnTo>
                    <a:pt x="48" y="8256"/>
                  </a:lnTo>
                  <a:cubicBezTo>
                    <a:pt x="48" y="8270"/>
                    <a:pt x="38" y="8280"/>
                    <a:pt x="24" y="8280"/>
                  </a:cubicBezTo>
                  <a:cubicBezTo>
                    <a:pt x="11" y="8280"/>
                    <a:pt x="0" y="8270"/>
                    <a:pt x="0" y="8256"/>
                  </a:cubicBezTo>
                  <a:lnTo>
                    <a:pt x="0" y="8160"/>
                  </a:lnTo>
                  <a:cubicBezTo>
                    <a:pt x="0" y="8147"/>
                    <a:pt x="11" y="8136"/>
                    <a:pt x="24" y="8136"/>
                  </a:cubicBezTo>
                  <a:cubicBezTo>
                    <a:pt x="38" y="8136"/>
                    <a:pt x="48" y="8147"/>
                    <a:pt x="48" y="8160"/>
                  </a:cubicBezTo>
                  <a:close/>
                  <a:moveTo>
                    <a:pt x="48" y="8400"/>
                  </a:moveTo>
                  <a:lnTo>
                    <a:pt x="48" y="8496"/>
                  </a:lnTo>
                  <a:cubicBezTo>
                    <a:pt x="48" y="8510"/>
                    <a:pt x="38" y="8520"/>
                    <a:pt x="24" y="8520"/>
                  </a:cubicBezTo>
                  <a:cubicBezTo>
                    <a:pt x="11" y="8520"/>
                    <a:pt x="0" y="8510"/>
                    <a:pt x="0" y="8496"/>
                  </a:cubicBezTo>
                  <a:lnTo>
                    <a:pt x="0" y="8400"/>
                  </a:lnTo>
                  <a:cubicBezTo>
                    <a:pt x="0" y="8387"/>
                    <a:pt x="11" y="8376"/>
                    <a:pt x="24" y="8376"/>
                  </a:cubicBezTo>
                  <a:cubicBezTo>
                    <a:pt x="38" y="8376"/>
                    <a:pt x="48" y="8387"/>
                    <a:pt x="48" y="8400"/>
                  </a:cubicBezTo>
                  <a:close/>
                  <a:moveTo>
                    <a:pt x="48" y="8640"/>
                  </a:moveTo>
                  <a:lnTo>
                    <a:pt x="48" y="8736"/>
                  </a:lnTo>
                  <a:cubicBezTo>
                    <a:pt x="48" y="8750"/>
                    <a:pt x="38" y="8760"/>
                    <a:pt x="24" y="8760"/>
                  </a:cubicBezTo>
                  <a:cubicBezTo>
                    <a:pt x="11" y="8760"/>
                    <a:pt x="0" y="8750"/>
                    <a:pt x="0" y="8736"/>
                  </a:cubicBezTo>
                  <a:lnTo>
                    <a:pt x="0" y="8640"/>
                  </a:lnTo>
                  <a:cubicBezTo>
                    <a:pt x="0" y="8627"/>
                    <a:pt x="11" y="8616"/>
                    <a:pt x="24" y="8616"/>
                  </a:cubicBezTo>
                  <a:cubicBezTo>
                    <a:pt x="38" y="8616"/>
                    <a:pt x="48" y="8627"/>
                    <a:pt x="48" y="8640"/>
                  </a:cubicBezTo>
                  <a:close/>
                  <a:moveTo>
                    <a:pt x="48" y="8880"/>
                  </a:moveTo>
                  <a:lnTo>
                    <a:pt x="48" y="8976"/>
                  </a:lnTo>
                  <a:cubicBezTo>
                    <a:pt x="48" y="8990"/>
                    <a:pt x="38" y="9000"/>
                    <a:pt x="24" y="9000"/>
                  </a:cubicBezTo>
                  <a:cubicBezTo>
                    <a:pt x="11" y="9000"/>
                    <a:pt x="0" y="8990"/>
                    <a:pt x="0" y="8976"/>
                  </a:cubicBezTo>
                  <a:lnTo>
                    <a:pt x="0" y="8880"/>
                  </a:lnTo>
                  <a:cubicBezTo>
                    <a:pt x="0" y="8867"/>
                    <a:pt x="11" y="8856"/>
                    <a:pt x="24" y="8856"/>
                  </a:cubicBezTo>
                  <a:cubicBezTo>
                    <a:pt x="38" y="8856"/>
                    <a:pt x="48" y="8867"/>
                    <a:pt x="48" y="8880"/>
                  </a:cubicBezTo>
                  <a:close/>
                  <a:moveTo>
                    <a:pt x="48" y="9120"/>
                  </a:moveTo>
                  <a:lnTo>
                    <a:pt x="48" y="9216"/>
                  </a:lnTo>
                  <a:cubicBezTo>
                    <a:pt x="48" y="9230"/>
                    <a:pt x="38" y="9240"/>
                    <a:pt x="24" y="9240"/>
                  </a:cubicBezTo>
                  <a:cubicBezTo>
                    <a:pt x="11" y="9240"/>
                    <a:pt x="0" y="9230"/>
                    <a:pt x="0" y="9216"/>
                  </a:cubicBezTo>
                  <a:lnTo>
                    <a:pt x="0" y="9120"/>
                  </a:lnTo>
                  <a:cubicBezTo>
                    <a:pt x="0" y="9107"/>
                    <a:pt x="11" y="9096"/>
                    <a:pt x="24" y="9096"/>
                  </a:cubicBezTo>
                  <a:cubicBezTo>
                    <a:pt x="38" y="9096"/>
                    <a:pt x="48" y="9107"/>
                    <a:pt x="48" y="9120"/>
                  </a:cubicBezTo>
                  <a:close/>
                  <a:moveTo>
                    <a:pt x="48" y="9360"/>
                  </a:moveTo>
                  <a:lnTo>
                    <a:pt x="48" y="9456"/>
                  </a:lnTo>
                  <a:cubicBezTo>
                    <a:pt x="48" y="9470"/>
                    <a:pt x="38" y="9480"/>
                    <a:pt x="24" y="9480"/>
                  </a:cubicBezTo>
                  <a:cubicBezTo>
                    <a:pt x="11" y="9480"/>
                    <a:pt x="0" y="9470"/>
                    <a:pt x="0" y="9456"/>
                  </a:cubicBezTo>
                  <a:lnTo>
                    <a:pt x="0" y="9360"/>
                  </a:lnTo>
                  <a:cubicBezTo>
                    <a:pt x="0" y="9347"/>
                    <a:pt x="11" y="9336"/>
                    <a:pt x="24" y="9336"/>
                  </a:cubicBezTo>
                  <a:cubicBezTo>
                    <a:pt x="38" y="9336"/>
                    <a:pt x="48" y="9347"/>
                    <a:pt x="48" y="9360"/>
                  </a:cubicBezTo>
                  <a:close/>
                  <a:moveTo>
                    <a:pt x="48" y="9600"/>
                  </a:moveTo>
                  <a:lnTo>
                    <a:pt x="48" y="9696"/>
                  </a:lnTo>
                  <a:cubicBezTo>
                    <a:pt x="48" y="9710"/>
                    <a:pt x="38" y="9720"/>
                    <a:pt x="24" y="9720"/>
                  </a:cubicBezTo>
                  <a:cubicBezTo>
                    <a:pt x="11" y="9720"/>
                    <a:pt x="0" y="9710"/>
                    <a:pt x="0" y="9696"/>
                  </a:cubicBezTo>
                  <a:lnTo>
                    <a:pt x="0" y="9600"/>
                  </a:lnTo>
                  <a:cubicBezTo>
                    <a:pt x="0" y="9587"/>
                    <a:pt x="11" y="9576"/>
                    <a:pt x="24" y="9576"/>
                  </a:cubicBezTo>
                  <a:cubicBezTo>
                    <a:pt x="38" y="9576"/>
                    <a:pt x="48" y="9587"/>
                    <a:pt x="48" y="9600"/>
                  </a:cubicBezTo>
                  <a:close/>
                  <a:moveTo>
                    <a:pt x="48" y="9840"/>
                  </a:moveTo>
                  <a:lnTo>
                    <a:pt x="48" y="9936"/>
                  </a:lnTo>
                  <a:cubicBezTo>
                    <a:pt x="48" y="9950"/>
                    <a:pt x="38" y="9960"/>
                    <a:pt x="24" y="9960"/>
                  </a:cubicBezTo>
                  <a:cubicBezTo>
                    <a:pt x="11" y="9960"/>
                    <a:pt x="0" y="9950"/>
                    <a:pt x="0" y="9936"/>
                  </a:cubicBezTo>
                  <a:lnTo>
                    <a:pt x="0" y="9840"/>
                  </a:lnTo>
                  <a:cubicBezTo>
                    <a:pt x="0" y="9827"/>
                    <a:pt x="11" y="9816"/>
                    <a:pt x="24" y="9816"/>
                  </a:cubicBezTo>
                  <a:cubicBezTo>
                    <a:pt x="38" y="9816"/>
                    <a:pt x="48" y="9827"/>
                    <a:pt x="48" y="984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" name="Rectangle 415">
              <a:extLst>
                <a:ext uri="{FF2B5EF4-FFF2-40B4-BE49-F238E27FC236}">
                  <a16:creationId xmlns:a16="http://schemas.microsoft.com/office/drawing/2014/main" id="{1304E57F-38D9-44E0-B0A4-7519086C14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97928" y="3745363"/>
              <a:ext cx="5225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PFS, 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" name="Freeform 240">
              <a:extLst>
                <a:ext uri="{FF2B5EF4-FFF2-40B4-BE49-F238E27FC236}">
                  <a16:creationId xmlns:a16="http://schemas.microsoft.com/office/drawing/2014/main" id="{B6D77AED-C3B5-4552-985A-FA948C77E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3425" y="4625812"/>
              <a:ext cx="7938" cy="640080"/>
            </a:xfrm>
            <a:custGeom>
              <a:avLst/>
              <a:gdLst>
                <a:gd name="T0" fmla="*/ 0 w 48"/>
                <a:gd name="T1" fmla="*/ 0 h 9960"/>
                <a:gd name="T2" fmla="*/ 0 w 48"/>
                <a:gd name="T3" fmla="*/ 336 h 9960"/>
                <a:gd name="T4" fmla="*/ 48 w 48"/>
                <a:gd name="T5" fmla="*/ 576 h 9960"/>
                <a:gd name="T6" fmla="*/ 48 w 48"/>
                <a:gd name="T7" fmla="*/ 480 h 9960"/>
                <a:gd name="T8" fmla="*/ 0 w 48"/>
                <a:gd name="T9" fmla="*/ 720 h 9960"/>
                <a:gd name="T10" fmla="*/ 24 w 48"/>
                <a:gd name="T11" fmla="*/ 1080 h 9960"/>
                <a:gd name="T12" fmla="*/ 48 w 48"/>
                <a:gd name="T13" fmla="*/ 1200 h 9960"/>
                <a:gd name="T14" fmla="*/ 24 w 48"/>
                <a:gd name="T15" fmla="*/ 1176 h 9960"/>
                <a:gd name="T16" fmla="*/ 0 w 48"/>
                <a:gd name="T17" fmla="*/ 1536 h 9960"/>
                <a:gd name="T18" fmla="*/ 48 w 48"/>
                <a:gd name="T19" fmla="*/ 1776 h 9960"/>
                <a:gd name="T20" fmla="*/ 48 w 48"/>
                <a:gd name="T21" fmla="*/ 1680 h 9960"/>
                <a:gd name="T22" fmla="*/ 0 w 48"/>
                <a:gd name="T23" fmla="*/ 1920 h 9960"/>
                <a:gd name="T24" fmla="*/ 24 w 48"/>
                <a:gd name="T25" fmla="*/ 2280 h 9960"/>
                <a:gd name="T26" fmla="*/ 48 w 48"/>
                <a:gd name="T27" fmla="*/ 2400 h 9960"/>
                <a:gd name="T28" fmla="*/ 24 w 48"/>
                <a:gd name="T29" fmla="*/ 2376 h 9960"/>
                <a:gd name="T30" fmla="*/ 0 w 48"/>
                <a:gd name="T31" fmla="*/ 2736 h 9960"/>
                <a:gd name="T32" fmla="*/ 48 w 48"/>
                <a:gd name="T33" fmla="*/ 2976 h 9960"/>
                <a:gd name="T34" fmla="*/ 48 w 48"/>
                <a:gd name="T35" fmla="*/ 2880 h 9960"/>
                <a:gd name="T36" fmla="*/ 0 w 48"/>
                <a:gd name="T37" fmla="*/ 3120 h 9960"/>
                <a:gd name="T38" fmla="*/ 24 w 48"/>
                <a:gd name="T39" fmla="*/ 3480 h 9960"/>
                <a:gd name="T40" fmla="*/ 48 w 48"/>
                <a:gd name="T41" fmla="*/ 3600 h 9960"/>
                <a:gd name="T42" fmla="*/ 24 w 48"/>
                <a:gd name="T43" fmla="*/ 3576 h 9960"/>
                <a:gd name="T44" fmla="*/ 0 w 48"/>
                <a:gd name="T45" fmla="*/ 3936 h 9960"/>
                <a:gd name="T46" fmla="*/ 48 w 48"/>
                <a:gd name="T47" fmla="*/ 4176 h 9960"/>
                <a:gd name="T48" fmla="*/ 48 w 48"/>
                <a:gd name="T49" fmla="*/ 4080 h 9960"/>
                <a:gd name="T50" fmla="*/ 0 w 48"/>
                <a:gd name="T51" fmla="*/ 4320 h 9960"/>
                <a:gd name="T52" fmla="*/ 24 w 48"/>
                <a:gd name="T53" fmla="*/ 4680 h 9960"/>
                <a:gd name="T54" fmla="*/ 48 w 48"/>
                <a:gd name="T55" fmla="*/ 4800 h 9960"/>
                <a:gd name="T56" fmla="*/ 24 w 48"/>
                <a:gd name="T57" fmla="*/ 4776 h 9960"/>
                <a:gd name="T58" fmla="*/ 0 w 48"/>
                <a:gd name="T59" fmla="*/ 5136 h 9960"/>
                <a:gd name="T60" fmla="*/ 48 w 48"/>
                <a:gd name="T61" fmla="*/ 5376 h 9960"/>
                <a:gd name="T62" fmla="*/ 48 w 48"/>
                <a:gd name="T63" fmla="*/ 5280 h 9960"/>
                <a:gd name="T64" fmla="*/ 0 w 48"/>
                <a:gd name="T65" fmla="*/ 5520 h 9960"/>
                <a:gd name="T66" fmla="*/ 24 w 48"/>
                <a:gd name="T67" fmla="*/ 5880 h 9960"/>
                <a:gd name="T68" fmla="*/ 48 w 48"/>
                <a:gd name="T69" fmla="*/ 6000 h 9960"/>
                <a:gd name="T70" fmla="*/ 24 w 48"/>
                <a:gd name="T71" fmla="*/ 5976 h 9960"/>
                <a:gd name="T72" fmla="*/ 0 w 48"/>
                <a:gd name="T73" fmla="*/ 6336 h 9960"/>
                <a:gd name="T74" fmla="*/ 48 w 48"/>
                <a:gd name="T75" fmla="*/ 6576 h 9960"/>
                <a:gd name="T76" fmla="*/ 48 w 48"/>
                <a:gd name="T77" fmla="*/ 6480 h 9960"/>
                <a:gd name="T78" fmla="*/ 0 w 48"/>
                <a:gd name="T79" fmla="*/ 6720 h 9960"/>
                <a:gd name="T80" fmla="*/ 24 w 48"/>
                <a:gd name="T81" fmla="*/ 7080 h 9960"/>
                <a:gd name="T82" fmla="*/ 48 w 48"/>
                <a:gd name="T83" fmla="*/ 7200 h 9960"/>
                <a:gd name="T84" fmla="*/ 24 w 48"/>
                <a:gd name="T85" fmla="*/ 7176 h 9960"/>
                <a:gd name="T86" fmla="*/ 0 w 48"/>
                <a:gd name="T87" fmla="*/ 7536 h 9960"/>
                <a:gd name="T88" fmla="*/ 48 w 48"/>
                <a:gd name="T89" fmla="*/ 7776 h 9960"/>
                <a:gd name="T90" fmla="*/ 48 w 48"/>
                <a:gd name="T91" fmla="*/ 7680 h 9960"/>
                <a:gd name="T92" fmla="*/ 0 w 48"/>
                <a:gd name="T93" fmla="*/ 7920 h 9960"/>
                <a:gd name="T94" fmla="*/ 24 w 48"/>
                <a:gd name="T95" fmla="*/ 8280 h 9960"/>
                <a:gd name="T96" fmla="*/ 48 w 48"/>
                <a:gd name="T97" fmla="*/ 8400 h 9960"/>
                <a:gd name="T98" fmla="*/ 24 w 48"/>
                <a:gd name="T99" fmla="*/ 8376 h 9960"/>
                <a:gd name="T100" fmla="*/ 0 w 48"/>
                <a:gd name="T101" fmla="*/ 8736 h 9960"/>
                <a:gd name="T102" fmla="*/ 48 w 48"/>
                <a:gd name="T103" fmla="*/ 8976 h 9960"/>
                <a:gd name="T104" fmla="*/ 48 w 48"/>
                <a:gd name="T105" fmla="*/ 8880 h 9960"/>
                <a:gd name="T106" fmla="*/ 0 w 48"/>
                <a:gd name="T107" fmla="*/ 9120 h 9960"/>
                <a:gd name="T108" fmla="*/ 24 w 48"/>
                <a:gd name="T109" fmla="*/ 9480 h 9960"/>
                <a:gd name="T110" fmla="*/ 48 w 48"/>
                <a:gd name="T111" fmla="*/ 9600 h 9960"/>
                <a:gd name="T112" fmla="*/ 24 w 48"/>
                <a:gd name="T113" fmla="*/ 9576 h 9960"/>
                <a:gd name="T114" fmla="*/ 0 w 48"/>
                <a:gd name="T115" fmla="*/ 9936 h 9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9960">
                  <a:moveTo>
                    <a:pt x="48" y="0"/>
                  </a:moveTo>
                  <a:lnTo>
                    <a:pt x="48" y="96"/>
                  </a:lnTo>
                  <a:cubicBezTo>
                    <a:pt x="48" y="110"/>
                    <a:pt x="38" y="120"/>
                    <a:pt x="24" y="120"/>
                  </a:cubicBezTo>
                  <a:cubicBezTo>
                    <a:pt x="11" y="120"/>
                    <a:pt x="0" y="110"/>
                    <a:pt x="0" y="96"/>
                  </a:cubicBez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48" y="240"/>
                  </a:moveTo>
                  <a:lnTo>
                    <a:pt x="48" y="336"/>
                  </a:lnTo>
                  <a:cubicBezTo>
                    <a:pt x="48" y="350"/>
                    <a:pt x="38" y="360"/>
                    <a:pt x="24" y="360"/>
                  </a:cubicBezTo>
                  <a:cubicBezTo>
                    <a:pt x="11" y="360"/>
                    <a:pt x="0" y="350"/>
                    <a:pt x="0" y="336"/>
                  </a:cubicBezTo>
                  <a:lnTo>
                    <a:pt x="0" y="240"/>
                  </a:lnTo>
                  <a:cubicBezTo>
                    <a:pt x="0" y="227"/>
                    <a:pt x="11" y="216"/>
                    <a:pt x="24" y="216"/>
                  </a:cubicBezTo>
                  <a:cubicBezTo>
                    <a:pt x="38" y="216"/>
                    <a:pt x="48" y="227"/>
                    <a:pt x="48" y="240"/>
                  </a:cubicBezTo>
                  <a:close/>
                  <a:moveTo>
                    <a:pt x="48" y="480"/>
                  </a:moveTo>
                  <a:lnTo>
                    <a:pt x="48" y="576"/>
                  </a:lnTo>
                  <a:cubicBezTo>
                    <a:pt x="48" y="590"/>
                    <a:pt x="38" y="600"/>
                    <a:pt x="24" y="600"/>
                  </a:cubicBezTo>
                  <a:cubicBezTo>
                    <a:pt x="11" y="600"/>
                    <a:pt x="0" y="590"/>
                    <a:pt x="0" y="576"/>
                  </a:cubicBezTo>
                  <a:lnTo>
                    <a:pt x="0" y="480"/>
                  </a:lnTo>
                  <a:cubicBezTo>
                    <a:pt x="0" y="467"/>
                    <a:pt x="11" y="456"/>
                    <a:pt x="24" y="456"/>
                  </a:cubicBezTo>
                  <a:cubicBezTo>
                    <a:pt x="38" y="456"/>
                    <a:pt x="48" y="467"/>
                    <a:pt x="48" y="480"/>
                  </a:cubicBezTo>
                  <a:close/>
                  <a:moveTo>
                    <a:pt x="48" y="720"/>
                  </a:moveTo>
                  <a:lnTo>
                    <a:pt x="48" y="816"/>
                  </a:lnTo>
                  <a:cubicBezTo>
                    <a:pt x="48" y="830"/>
                    <a:pt x="38" y="840"/>
                    <a:pt x="24" y="840"/>
                  </a:cubicBezTo>
                  <a:cubicBezTo>
                    <a:pt x="11" y="840"/>
                    <a:pt x="0" y="830"/>
                    <a:pt x="0" y="816"/>
                  </a:cubicBezTo>
                  <a:lnTo>
                    <a:pt x="0" y="720"/>
                  </a:lnTo>
                  <a:cubicBezTo>
                    <a:pt x="0" y="707"/>
                    <a:pt x="11" y="696"/>
                    <a:pt x="24" y="696"/>
                  </a:cubicBezTo>
                  <a:cubicBezTo>
                    <a:pt x="38" y="696"/>
                    <a:pt x="48" y="707"/>
                    <a:pt x="48" y="720"/>
                  </a:cubicBezTo>
                  <a:close/>
                  <a:moveTo>
                    <a:pt x="48" y="960"/>
                  </a:moveTo>
                  <a:lnTo>
                    <a:pt x="48" y="1056"/>
                  </a:lnTo>
                  <a:cubicBezTo>
                    <a:pt x="48" y="1070"/>
                    <a:pt x="38" y="1080"/>
                    <a:pt x="24" y="1080"/>
                  </a:cubicBezTo>
                  <a:cubicBezTo>
                    <a:pt x="11" y="1080"/>
                    <a:pt x="0" y="1070"/>
                    <a:pt x="0" y="1056"/>
                  </a:cubicBezTo>
                  <a:lnTo>
                    <a:pt x="0" y="960"/>
                  </a:lnTo>
                  <a:cubicBezTo>
                    <a:pt x="0" y="947"/>
                    <a:pt x="11" y="936"/>
                    <a:pt x="24" y="936"/>
                  </a:cubicBezTo>
                  <a:cubicBezTo>
                    <a:pt x="38" y="936"/>
                    <a:pt x="48" y="947"/>
                    <a:pt x="48" y="960"/>
                  </a:cubicBezTo>
                  <a:close/>
                  <a:moveTo>
                    <a:pt x="48" y="1200"/>
                  </a:moveTo>
                  <a:lnTo>
                    <a:pt x="48" y="1296"/>
                  </a:lnTo>
                  <a:cubicBezTo>
                    <a:pt x="48" y="1310"/>
                    <a:pt x="38" y="1320"/>
                    <a:pt x="24" y="1320"/>
                  </a:cubicBezTo>
                  <a:cubicBezTo>
                    <a:pt x="11" y="1320"/>
                    <a:pt x="0" y="1310"/>
                    <a:pt x="0" y="1296"/>
                  </a:cubicBezTo>
                  <a:lnTo>
                    <a:pt x="0" y="1200"/>
                  </a:lnTo>
                  <a:cubicBezTo>
                    <a:pt x="0" y="1187"/>
                    <a:pt x="11" y="1176"/>
                    <a:pt x="24" y="1176"/>
                  </a:cubicBezTo>
                  <a:cubicBezTo>
                    <a:pt x="38" y="1176"/>
                    <a:pt x="48" y="1187"/>
                    <a:pt x="48" y="1200"/>
                  </a:cubicBezTo>
                  <a:close/>
                  <a:moveTo>
                    <a:pt x="48" y="1440"/>
                  </a:moveTo>
                  <a:lnTo>
                    <a:pt x="48" y="1536"/>
                  </a:lnTo>
                  <a:cubicBezTo>
                    <a:pt x="48" y="1550"/>
                    <a:pt x="38" y="1560"/>
                    <a:pt x="24" y="1560"/>
                  </a:cubicBezTo>
                  <a:cubicBezTo>
                    <a:pt x="11" y="1560"/>
                    <a:pt x="0" y="1550"/>
                    <a:pt x="0" y="1536"/>
                  </a:cubicBezTo>
                  <a:lnTo>
                    <a:pt x="0" y="1440"/>
                  </a:lnTo>
                  <a:cubicBezTo>
                    <a:pt x="0" y="1427"/>
                    <a:pt x="11" y="1416"/>
                    <a:pt x="24" y="1416"/>
                  </a:cubicBezTo>
                  <a:cubicBezTo>
                    <a:pt x="38" y="1416"/>
                    <a:pt x="48" y="1427"/>
                    <a:pt x="48" y="1440"/>
                  </a:cubicBezTo>
                  <a:close/>
                  <a:moveTo>
                    <a:pt x="48" y="1680"/>
                  </a:moveTo>
                  <a:lnTo>
                    <a:pt x="48" y="1776"/>
                  </a:lnTo>
                  <a:cubicBezTo>
                    <a:pt x="48" y="1790"/>
                    <a:pt x="38" y="1800"/>
                    <a:pt x="24" y="1800"/>
                  </a:cubicBezTo>
                  <a:cubicBezTo>
                    <a:pt x="11" y="1800"/>
                    <a:pt x="0" y="1790"/>
                    <a:pt x="0" y="1776"/>
                  </a:cubicBezTo>
                  <a:lnTo>
                    <a:pt x="0" y="1680"/>
                  </a:lnTo>
                  <a:cubicBezTo>
                    <a:pt x="0" y="1667"/>
                    <a:pt x="11" y="1656"/>
                    <a:pt x="24" y="1656"/>
                  </a:cubicBezTo>
                  <a:cubicBezTo>
                    <a:pt x="38" y="1656"/>
                    <a:pt x="48" y="1667"/>
                    <a:pt x="48" y="1680"/>
                  </a:cubicBezTo>
                  <a:close/>
                  <a:moveTo>
                    <a:pt x="48" y="1920"/>
                  </a:moveTo>
                  <a:lnTo>
                    <a:pt x="48" y="2016"/>
                  </a:lnTo>
                  <a:cubicBezTo>
                    <a:pt x="48" y="2030"/>
                    <a:pt x="38" y="2040"/>
                    <a:pt x="24" y="2040"/>
                  </a:cubicBezTo>
                  <a:cubicBezTo>
                    <a:pt x="11" y="2040"/>
                    <a:pt x="0" y="2030"/>
                    <a:pt x="0" y="2016"/>
                  </a:cubicBezTo>
                  <a:lnTo>
                    <a:pt x="0" y="1920"/>
                  </a:lnTo>
                  <a:cubicBezTo>
                    <a:pt x="0" y="1907"/>
                    <a:pt x="11" y="1896"/>
                    <a:pt x="24" y="1896"/>
                  </a:cubicBezTo>
                  <a:cubicBezTo>
                    <a:pt x="38" y="1896"/>
                    <a:pt x="48" y="1907"/>
                    <a:pt x="48" y="1920"/>
                  </a:cubicBezTo>
                  <a:close/>
                  <a:moveTo>
                    <a:pt x="48" y="2160"/>
                  </a:moveTo>
                  <a:lnTo>
                    <a:pt x="48" y="2256"/>
                  </a:lnTo>
                  <a:cubicBezTo>
                    <a:pt x="48" y="2270"/>
                    <a:pt x="38" y="2280"/>
                    <a:pt x="24" y="2280"/>
                  </a:cubicBezTo>
                  <a:cubicBezTo>
                    <a:pt x="11" y="2280"/>
                    <a:pt x="0" y="2270"/>
                    <a:pt x="0" y="2256"/>
                  </a:cubicBezTo>
                  <a:lnTo>
                    <a:pt x="0" y="2160"/>
                  </a:lnTo>
                  <a:cubicBezTo>
                    <a:pt x="0" y="2147"/>
                    <a:pt x="11" y="2136"/>
                    <a:pt x="24" y="2136"/>
                  </a:cubicBezTo>
                  <a:cubicBezTo>
                    <a:pt x="38" y="2136"/>
                    <a:pt x="48" y="2147"/>
                    <a:pt x="48" y="2160"/>
                  </a:cubicBezTo>
                  <a:close/>
                  <a:moveTo>
                    <a:pt x="48" y="2400"/>
                  </a:moveTo>
                  <a:lnTo>
                    <a:pt x="48" y="2496"/>
                  </a:lnTo>
                  <a:cubicBezTo>
                    <a:pt x="48" y="2510"/>
                    <a:pt x="38" y="2520"/>
                    <a:pt x="24" y="2520"/>
                  </a:cubicBezTo>
                  <a:cubicBezTo>
                    <a:pt x="11" y="2520"/>
                    <a:pt x="0" y="2510"/>
                    <a:pt x="0" y="2496"/>
                  </a:cubicBezTo>
                  <a:lnTo>
                    <a:pt x="0" y="2400"/>
                  </a:lnTo>
                  <a:cubicBezTo>
                    <a:pt x="0" y="2387"/>
                    <a:pt x="11" y="2376"/>
                    <a:pt x="24" y="2376"/>
                  </a:cubicBezTo>
                  <a:cubicBezTo>
                    <a:pt x="38" y="2376"/>
                    <a:pt x="48" y="2387"/>
                    <a:pt x="48" y="2400"/>
                  </a:cubicBezTo>
                  <a:close/>
                  <a:moveTo>
                    <a:pt x="48" y="2640"/>
                  </a:moveTo>
                  <a:lnTo>
                    <a:pt x="48" y="2736"/>
                  </a:lnTo>
                  <a:cubicBezTo>
                    <a:pt x="48" y="2750"/>
                    <a:pt x="38" y="2760"/>
                    <a:pt x="24" y="2760"/>
                  </a:cubicBezTo>
                  <a:cubicBezTo>
                    <a:pt x="11" y="2760"/>
                    <a:pt x="0" y="2750"/>
                    <a:pt x="0" y="2736"/>
                  </a:cubicBezTo>
                  <a:lnTo>
                    <a:pt x="0" y="2640"/>
                  </a:lnTo>
                  <a:cubicBezTo>
                    <a:pt x="0" y="2627"/>
                    <a:pt x="11" y="2616"/>
                    <a:pt x="24" y="2616"/>
                  </a:cubicBezTo>
                  <a:cubicBezTo>
                    <a:pt x="38" y="2616"/>
                    <a:pt x="48" y="2627"/>
                    <a:pt x="48" y="2640"/>
                  </a:cubicBezTo>
                  <a:close/>
                  <a:moveTo>
                    <a:pt x="48" y="2880"/>
                  </a:moveTo>
                  <a:lnTo>
                    <a:pt x="48" y="2976"/>
                  </a:lnTo>
                  <a:cubicBezTo>
                    <a:pt x="48" y="2990"/>
                    <a:pt x="38" y="3000"/>
                    <a:pt x="24" y="3000"/>
                  </a:cubicBezTo>
                  <a:cubicBezTo>
                    <a:pt x="11" y="3000"/>
                    <a:pt x="0" y="2990"/>
                    <a:pt x="0" y="2976"/>
                  </a:cubicBezTo>
                  <a:lnTo>
                    <a:pt x="0" y="2880"/>
                  </a:lnTo>
                  <a:cubicBezTo>
                    <a:pt x="0" y="2867"/>
                    <a:pt x="11" y="2856"/>
                    <a:pt x="24" y="2856"/>
                  </a:cubicBezTo>
                  <a:cubicBezTo>
                    <a:pt x="38" y="2856"/>
                    <a:pt x="48" y="2867"/>
                    <a:pt x="48" y="2880"/>
                  </a:cubicBezTo>
                  <a:close/>
                  <a:moveTo>
                    <a:pt x="48" y="3120"/>
                  </a:moveTo>
                  <a:lnTo>
                    <a:pt x="48" y="3216"/>
                  </a:lnTo>
                  <a:cubicBezTo>
                    <a:pt x="48" y="3230"/>
                    <a:pt x="38" y="3240"/>
                    <a:pt x="24" y="3240"/>
                  </a:cubicBezTo>
                  <a:cubicBezTo>
                    <a:pt x="11" y="3240"/>
                    <a:pt x="0" y="3230"/>
                    <a:pt x="0" y="3216"/>
                  </a:cubicBezTo>
                  <a:lnTo>
                    <a:pt x="0" y="3120"/>
                  </a:lnTo>
                  <a:cubicBezTo>
                    <a:pt x="0" y="3107"/>
                    <a:pt x="11" y="3096"/>
                    <a:pt x="24" y="3096"/>
                  </a:cubicBezTo>
                  <a:cubicBezTo>
                    <a:pt x="38" y="3096"/>
                    <a:pt x="48" y="3107"/>
                    <a:pt x="48" y="3120"/>
                  </a:cubicBezTo>
                  <a:close/>
                  <a:moveTo>
                    <a:pt x="48" y="3360"/>
                  </a:moveTo>
                  <a:lnTo>
                    <a:pt x="48" y="3456"/>
                  </a:lnTo>
                  <a:cubicBezTo>
                    <a:pt x="48" y="3470"/>
                    <a:pt x="38" y="3480"/>
                    <a:pt x="24" y="3480"/>
                  </a:cubicBezTo>
                  <a:cubicBezTo>
                    <a:pt x="11" y="3480"/>
                    <a:pt x="0" y="3470"/>
                    <a:pt x="0" y="3456"/>
                  </a:cubicBezTo>
                  <a:lnTo>
                    <a:pt x="0" y="3360"/>
                  </a:lnTo>
                  <a:cubicBezTo>
                    <a:pt x="0" y="3347"/>
                    <a:pt x="11" y="3336"/>
                    <a:pt x="24" y="3336"/>
                  </a:cubicBezTo>
                  <a:cubicBezTo>
                    <a:pt x="38" y="3336"/>
                    <a:pt x="48" y="3347"/>
                    <a:pt x="48" y="3360"/>
                  </a:cubicBezTo>
                  <a:close/>
                  <a:moveTo>
                    <a:pt x="48" y="3600"/>
                  </a:moveTo>
                  <a:lnTo>
                    <a:pt x="48" y="3696"/>
                  </a:lnTo>
                  <a:cubicBezTo>
                    <a:pt x="48" y="3710"/>
                    <a:pt x="38" y="3720"/>
                    <a:pt x="24" y="3720"/>
                  </a:cubicBezTo>
                  <a:cubicBezTo>
                    <a:pt x="11" y="3720"/>
                    <a:pt x="0" y="3710"/>
                    <a:pt x="0" y="3696"/>
                  </a:cubicBezTo>
                  <a:lnTo>
                    <a:pt x="0" y="3600"/>
                  </a:lnTo>
                  <a:cubicBezTo>
                    <a:pt x="0" y="3587"/>
                    <a:pt x="11" y="3576"/>
                    <a:pt x="24" y="3576"/>
                  </a:cubicBezTo>
                  <a:cubicBezTo>
                    <a:pt x="38" y="3576"/>
                    <a:pt x="48" y="3587"/>
                    <a:pt x="48" y="3600"/>
                  </a:cubicBezTo>
                  <a:close/>
                  <a:moveTo>
                    <a:pt x="48" y="3840"/>
                  </a:moveTo>
                  <a:lnTo>
                    <a:pt x="48" y="3936"/>
                  </a:lnTo>
                  <a:cubicBezTo>
                    <a:pt x="48" y="3950"/>
                    <a:pt x="38" y="3960"/>
                    <a:pt x="24" y="3960"/>
                  </a:cubicBezTo>
                  <a:cubicBezTo>
                    <a:pt x="11" y="3960"/>
                    <a:pt x="0" y="3950"/>
                    <a:pt x="0" y="3936"/>
                  </a:cubicBezTo>
                  <a:lnTo>
                    <a:pt x="0" y="3840"/>
                  </a:lnTo>
                  <a:cubicBezTo>
                    <a:pt x="0" y="3827"/>
                    <a:pt x="11" y="3816"/>
                    <a:pt x="24" y="3816"/>
                  </a:cubicBezTo>
                  <a:cubicBezTo>
                    <a:pt x="38" y="3816"/>
                    <a:pt x="48" y="3827"/>
                    <a:pt x="48" y="3840"/>
                  </a:cubicBezTo>
                  <a:close/>
                  <a:moveTo>
                    <a:pt x="48" y="4080"/>
                  </a:moveTo>
                  <a:lnTo>
                    <a:pt x="48" y="4176"/>
                  </a:lnTo>
                  <a:cubicBezTo>
                    <a:pt x="48" y="4190"/>
                    <a:pt x="38" y="4200"/>
                    <a:pt x="24" y="4200"/>
                  </a:cubicBezTo>
                  <a:cubicBezTo>
                    <a:pt x="11" y="4200"/>
                    <a:pt x="0" y="4190"/>
                    <a:pt x="0" y="4176"/>
                  </a:cubicBezTo>
                  <a:lnTo>
                    <a:pt x="0" y="4080"/>
                  </a:lnTo>
                  <a:cubicBezTo>
                    <a:pt x="0" y="4067"/>
                    <a:pt x="11" y="4056"/>
                    <a:pt x="24" y="4056"/>
                  </a:cubicBezTo>
                  <a:cubicBezTo>
                    <a:pt x="38" y="4056"/>
                    <a:pt x="48" y="4067"/>
                    <a:pt x="48" y="4080"/>
                  </a:cubicBezTo>
                  <a:close/>
                  <a:moveTo>
                    <a:pt x="48" y="4320"/>
                  </a:moveTo>
                  <a:lnTo>
                    <a:pt x="48" y="4416"/>
                  </a:lnTo>
                  <a:cubicBezTo>
                    <a:pt x="48" y="4430"/>
                    <a:pt x="38" y="4440"/>
                    <a:pt x="24" y="4440"/>
                  </a:cubicBezTo>
                  <a:cubicBezTo>
                    <a:pt x="11" y="4440"/>
                    <a:pt x="0" y="4430"/>
                    <a:pt x="0" y="4416"/>
                  </a:cubicBezTo>
                  <a:lnTo>
                    <a:pt x="0" y="4320"/>
                  </a:lnTo>
                  <a:cubicBezTo>
                    <a:pt x="0" y="4307"/>
                    <a:pt x="11" y="4296"/>
                    <a:pt x="24" y="4296"/>
                  </a:cubicBezTo>
                  <a:cubicBezTo>
                    <a:pt x="38" y="4296"/>
                    <a:pt x="48" y="4307"/>
                    <a:pt x="48" y="4320"/>
                  </a:cubicBezTo>
                  <a:close/>
                  <a:moveTo>
                    <a:pt x="48" y="4560"/>
                  </a:moveTo>
                  <a:lnTo>
                    <a:pt x="48" y="4656"/>
                  </a:lnTo>
                  <a:cubicBezTo>
                    <a:pt x="48" y="4670"/>
                    <a:pt x="38" y="4680"/>
                    <a:pt x="24" y="4680"/>
                  </a:cubicBezTo>
                  <a:cubicBezTo>
                    <a:pt x="11" y="4680"/>
                    <a:pt x="0" y="4670"/>
                    <a:pt x="0" y="4656"/>
                  </a:cubicBezTo>
                  <a:lnTo>
                    <a:pt x="0" y="4560"/>
                  </a:lnTo>
                  <a:cubicBezTo>
                    <a:pt x="0" y="4547"/>
                    <a:pt x="11" y="4536"/>
                    <a:pt x="24" y="4536"/>
                  </a:cubicBezTo>
                  <a:cubicBezTo>
                    <a:pt x="38" y="4536"/>
                    <a:pt x="48" y="4547"/>
                    <a:pt x="48" y="4560"/>
                  </a:cubicBezTo>
                  <a:close/>
                  <a:moveTo>
                    <a:pt x="48" y="4800"/>
                  </a:moveTo>
                  <a:lnTo>
                    <a:pt x="48" y="4896"/>
                  </a:lnTo>
                  <a:cubicBezTo>
                    <a:pt x="48" y="4910"/>
                    <a:pt x="38" y="4920"/>
                    <a:pt x="24" y="4920"/>
                  </a:cubicBezTo>
                  <a:cubicBezTo>
                    <a:pt x="11" y="4920"/>
                    <a:pt x="0" y="4910"/>
                    <a:pt x="0" y="4896"/>
                  </a:cubicBezTo>
                  <a:lnTo>
                    <a:pt x="0" y="4800"/>
                  </a:lnTo>
                  <a:cubicBezTo>
                    <a:pt x="0" y="4787"/>
                    <a:pt x="11" y="4776"/>
                    <a:pt x="24" y="4776"/>
                  </a:cubicBezTo>
                  <a:cubicBezTo>
                    <a:pt x="38" y="4776"/>
                    <a:pt x="48" y="4787"/>
                    <a:pt x="48" y="4800"/>
                  </a:cubicBezTo>
                  <a:close/>
                  <a:moveTo>
                    <a:pt x="48" y="5040"/>
                  </a:moveTo>
                  <a:lnTo>
                    <a:pt x="48" y="5136"/>
                  </a:lnTo>
                  <a:cubicBezTo>
                    <a:pt x="48" y="5150"/>
                    <a:pt x="38" y="5160"/>
                    <a:pt x="24" y="5160"/>
                  </a:cubicBezTo>
                  <a:cubicBezTo>
                    <a:pt x="11" y="5160"/>
                    <a:pt x="0" y="5150"/>
                    <a:pt x="0" y="5136"/>
                  </a:cubicBezTo>
                  <a:lnTo>
                    <a:pt x="0" y="5040"/>
                  </a:lnTo>
                  <a:cubicBezTo>
                    <a:pt x="0" y="5027"/>
                    <a:pt x="11" y="5016"/>
                    <a:pt x="24" y="5016"/>
                  </a:cubicBezTo>
                  <a:cubicBezTo>
                    <a:pt x="38" y="5016"/>
                    <a:pt x="48" y="5027"/>
                    <a:pt x="48" y="5040"/>
                  </a:cubicBezTo>
                  <a:close/>
                  <a:moveTo>
                    <a:pt x="48" y="5280"/>
                  </a:moveTo>
                  <a:lnTo>
                    <a:pt x="48" y="5376"/>
                  </a:lnTo>
                  <a:cubicBezTo>
                    <a:pt x="48" y="5390"/>
                    <a:pt x="38" y="5400"/>
                    <a:pt x="24" y="5400"/>
                  </a:cubicBezTo>
                  <a:cubicBezTo>
                    <a:pt x="11" y="5400"/>
                    <a:pt x="0" y="5390"/>
                    <a:pt x="0" y="5376"/>
                  </a:cubicBezTo>
                  <a:lnTo>
                    <a:pt x="0" y="5280"/>
                  </a:lnTo>
                  <a:cubicBezTo>
                    <a:pt x="0" y="5267"/>
                    <a:pt x="11" y="5256"/>
                    <a:pt x="24" y="5256"/>
                  </a:cubicBezTo>
                  <a:cubicBezTo>
                    <a:pt x="38" y="5256"/>
                    <a:pt x="48" y="5267"/>
                    <a:pt x="48" y="5280"/>
                  </a:cubicBezTo>
                  <a:close/>
                  <a:moveTo>
                    <a:pt x="48" y="5520"/>
                  </a:moveTo>
                  <a:lnTo>
                    <a:pt x="48" y="5616"/>
                  </a:lnTo>
                  <a:cubicBezTo>
                    <a:pt x="48" y="5630"/>
                    <a:pt x="38" y="5640"/>
                    <a:pt x="24" y="5640"/>
                  </a:cubicBezTo>
                  <a:cubicBezTo>
                    <a:pt x="11" y="5640"/>
                    <a:pt x="0" y="5630"/>
                    <a:pt x="0" y="5616"/>
                  </a:cubicBezTo>
                  <a:lnTo>
                    <a:pt x="0" y="5520"/>
                  </a:lnTo>
                  <a:cubicBezTo>
                    <a:pt x="0" y="5507"/>
                    <a:pt x="11" y="5496"/>
                    <a:pt x="24" y="5496"/>
                  </a:cubicBezTo>
                  <a:cubicBezTo>
                    <a:pt x="38" y="5496"/>
                    <a:pt x="48" y="5507"/>
                    <a:pt x="48" y="5520"/>
                  </a:cubicBezTo>
                  <a:close/>
                  <a:moveTo>
                    <a:pt x="48" y="5760"/>
                  </a:moveTo>
                  <a:lnTo>
                    <a:pt x="48" y="5856"/>
                  </a:lnTo>
                  <a:cubicBezTo>
                    <a:pt x="48" y="5870"/>
                    <a:pt x="38" y="5880"/>
                    <a:pt x="24" y="5880"/>
                  </a:cubicBezTo>
                  <a:cubicBezTo>
                    <a:pt x="11" y="5880"/>
                    <a:pt x="0" y="5870"/>
                    <a:pt x="0" y="5856"/>
                  </a:cubicBezTo>
                  <a:lnTo>
                    <a:pt x="0" y="5760"/>
                  </a:lnTo>
                  <a:cubicBezTo>
                    <a:pt x="0" y="5747"/>
                    <a:pt x="11" y="5736"/>
                    <a:pt x="24" y="5736"/>
                  </a:cubicBezTo>
                  <a:cubicBezTo>
                    <a:pt x="38" y="5736"/>
                    <a:pt x="48" y="5747"/>
                    <a:pt x="48" y="5760"/>
                  </a:cubicBezTo>
                  <a:close/>
                  <a:moveTo>
                    <a:pt x="48" y="6000"/>
                  </a:moveTo>
                  <a:lnTo>
                    <a:pt x="48" y="6096"/>
                  </a:lnTo>
                  <a:cubicBezTo>
                    <a:pt x="48" y="6110"/>
                    <a:pt x="38" y="6120"/>
                    <a:pt x="24" y="6120"/>
                  </a:cubicBezTo>
                  <a:cubicBezTo>
                    <a:pt x="11" y="6120"/>
                    <a:pt x="0" y="6110"/>
                    <a:pt x="0" y="6096"/>
                  </a:cubicBezTo>
                  <a:lnTo>
                    <a:pt x="0" y="6000"/>
                  </a:lnTo>
                  <a:cubicBezTo>
                    <a:pt x="0" y="5987"/>
                    <a:pt x="11" y="5976"/>
                    <a:pt x="24" y="5976"/>
                  </a:cubicBezTo>
                  <a:cubicBezTo>
                    <a:pt x="38" y="5976"/>
                    <a:pt x="48" y="5987"/>
                    <a:pt x="48" y="6000"/>
                  </a:cubicBezTo>
                  <a:close/>
                  <a:moveTo>
                    <a:pt x="48" y="6240"/>
                  </a:moveTo>
                  <a:lnTo>
                    <a:pt x="48" y="6336"/>
                  </a:lnTo>
                  <a:cubicBezTo>
                    <a:pt x="48" y="6350"/>
                    <a:pt x="38" y="6360"/>
                    <a:pt x="24" y="6360"/>
                  </a:cubicBezTo>
                  <a:cubicBezTo>
                    <a:pt x="11" y="6360"/>
                    <a:pt x="0" y="6350"/>
                    <a:pt x="0" y="6336"/>
                  </a:cubicBezTo>
                  <a:lnTo>
                    <a:pt x="0" y="6240"/>
                  </a:lnTo>
                  <a:cubicBezTo>
                    <a:pt x="0" y="6227"/>
                    <a:pt x="11" y="6216"/>
                    <a:pt x="24" y="6216"/>
                  </a:cubicBezTo>
                  <a:cubicBezTo>
                    <a:pt x="38" y="6216"/>
                    <a:pt x="48" y="6227"/>
                    <a:pt x="48" y="6240"/>
                  </a:cubicBezTo>
                  <a:close/>
                  <a:moveTo>
                    <a:pt x="48" y="6480"/>
                  </a:moveTo>
                  <a:lnTo>
                    <a:pt x="48" y="6576"/>
                  </a:lnTo>
                  <a:cubicBezTo>
                    <a:pt x="48" y="6590"/>
                    <a:pt x="38" y="6600"/>
                    <a:pt x="24" y="6600"/>
                  </a:cubicBezTo>
                  <a:cubicBezTo>
                    <a:pt x="11" y="6600"/>
                    <a:pt x="0" y="6590"/>
                    <a:pt x="0" y="6576"/>
                  </a:cubicBezTo>
                  <a:lnTo>
                    <a:pt x="0" y="6480"/>
                  </a:lnTo>
                  <a:cubicBezTo>
                    <a:pt x="0" y="6467"/>
                    <a:pt x="11" y="6456"/>
                    <a:pt x="24" y="6456"/>
                  </a:cubicBezTo>
                  <a:cubicBezTo>
                    <a:pt x="38" y="6456"/>
                    <a:pt x="48" y="6467"/>
                    <a:pt x="48" y="6480"/>
                  </a:cubicBezTo>
                  <a:close/>
                  <a:moveTo>
                    <a:pt x="48" y="6720"/>
                  </a:moveTo>
                  <a:lnTo>
                    <a:pt x="48" y="6816"/>
                  </a:lnTo>
                  <a:cubicBezTo>
                    <a:pt x="48" y="6830"/>
                    <a:pt x="38" y="6840"/>
                    <a:pt x="24" y="6840"/>
                  </a:cubicBezTo>
                  <a:cubicBezTo>
                    <a:pt x="11" y="6840"/>
                    <a:pt x="0" y="6830"/>
                    <a:pt x="0" y="6816"/>
                  </a:cubicBezTo>
                  <a:lnTo>
                    <a:pt x="0" y="6720"/>
                  </a:lnTo>
                  <a:cubicBezTo>
                    <a:pt x="0" y="6707"/>
                    <a:pt x="11" y="6696"/>
                    <a:pt x="24" y="6696"/>
                  </a:cubicBezTo>
                  <a:cubicBezTo>
                    <a:pt x="38" y="6696"/>
                    <a:pt x="48" y="6707"/>
                    <a:pt x="48" y="6720"/>
                  </a:cubicBezTo>
                  <a:close/>
                  <a:moveTo>
                    <a:pt x="48" y="6960"/>
                  </a:moveTo>
                  <a:lnTo>
                    <a:pt x="48" y="7056"/>
                  </a:lnTo>
                  <a:cubicBezTo>
                    <a:pt x="48" y="7070"/>
                    <a:pt x="38" y="7080"/>
                    <a:pt x="24" y="7080"/>
                  </a:cubicBezTo>
                  <a:cubicBezTo>
                    <a:pt x="11" y="7080"/>
                    <a:pt x="0" y="7070"/>
                    <a:pt x="0" y="7056"/>
                  </a:cubicBezTo>
                  <a:lnTo>
                    <a:pt x="0" y="6960"/>
                  </a:lnTo>
                  <a:cubicBezTo>
                    <a:pt x="0" y="6947"/>
                    <a:pt x="11" y="6936"/>
                    <a:pt x="24" y="6936"/>
                  </a:cubicBezTo>
                  <a:cubicBezTo>
                    <a:pt x="38" y="6936"/>
                    <a:pt x="48" y="6947"/>
                    <a:pt x="48" y="6960"/>
                  </a:cubicBezTo>
                  <a:close/>
                  <a:moveTo>
                    <a:pt x="48" y="7200"/>
                  </a:moveTo>
                  <a:lnTo>
                    <a:pt x="48" y="7296"/>
                  </a:lnTo>
                  <a:cubicBezTo>
                    <a:pt x="48" y="7310"/>
                    <a:pt x="38" y="7320"/>
                    <a:pt x="24" y="7320"/>
                  </a:cubicBezTo>
                  <a:cubicBezTo>
                    <a:pt x="11" y="7320"/>
                    <a:pt x="0" y="7310"/>
                    <a:pt x="0" y="7296"/>
                  </a:cubicBezTo>
                  <a:lnTo>
                    <a:pt x="0" y="7200"/>
                  </a:lnTo>
                  <a:cubicBezTo>
                    <a:pt x="0" y="7187"/>
                    <a:pt x="11" y="7176"/>
                    <a:pt x="24" y="7176"/>
                  </a:cubicBezTo>
                  <a:cubicBezTo>
                    <a:pt x="38" y="7176"/>
                    <a:pt x="48" y="7187"/>
                    <a:pt x="48" y="7200"/>
                  </a:cubicBezTo>
                  <a:close/>
                  <a:moveTo>
                    <a:pt x="48" y="7440"/>
                  </a:moveTo>
                  <a:lnTo>
                    <a:pt x="48" y="7536"/>
                  </a:lnTo>
                  <a:cubicBezTo>
                    <a:pt x="48" y="7550"/>
                    <a:pt x="38" y="7560"/>
                    <a:pt x="24" y="7560"/>
                  </a:cubicBezTo>
                  <a:cubicBezTo>
                    <a:pt x="11" y="7560"/>
                    <a:pt x="0" y="7550"/>
                    <a:pt x="0" y="7536"/>
                  </a:cubicBezTo>
                  <a:lnTo>
                    <a:pt x="0" y="7440"/>
                  </a:lnTo>
                  <a:cubicBezTo>
                    <a:pt x="0" y="7427"/>
                    <a:pt x="11" y="7416"/>
                    <a:pt x="24" y="7416"/>
                  </a:cubicBezTo>
                  <a:cubicBezTo>
                    <a:pt x="38" y="7416"/>
                    <a:pt x="48" y="7427"/>
                    <a:pt x="48" y="7440"/>
                  </a:cubicBezTo>
                  <a:close/>
                  <a:moveTo>
                    <a:pt x="48" y="7680"/>
                  </a:moveTo>
                  <a:lnTo>
                    <a:pt x="48" y="7776"/>
                  </a:lnTo>
                  <a:cubicBezTo>
                    <a:pt x="48" y="7790"/>
                    <a:pt x="38" y="7800"/>
                    <a:pt x="24" y="7800"/>
                  </a:cubicBezTo>
                  <a:cubicBezTo>
                    <a:pt x="11" y="7800"/>
                    <a:pt x="0" y="7790"/>
                    <a:pt x="0" y="7776"/>
                  </a:cubicBezTo>
                  <a:lnTo>
                    <a:pt x="0" y="7680"/>
                  </a:lnTo>
                  <a:cubicBezTo>
                    <a:pt x="0" y="7667"/>
                    <a:pt x="11" y="7656"/>
                    <a:pt x="24" y="7656"/>
                  </a:cubicBezTo>
                  <a:cubicBezTo>
                    <a:pt x="38" y="7656"/>
                    <a:pt x="48" y="7667"/>
                    <a:pt x="48" y="7680"/>
                  </a:cubicBezTo>
                  <a:close/>
                  <a:moveTo>
                    <a:pt x="48" y="7920"/>
                  </a:moveTo>
                  <a:lnTo>
                    <a:pt x="48" y="8016"/>
                  </a:lnTo>
                  <a:cubicBezTo>
                    <a:pt x="48" y="8030"/>
                    <a:pt x="38" y="8040"/>
                    <a:pt x="24" y="8040"/>
                  </a:cubicBezTo>
                  <a:cubicBezTo>
                    <a:pt x="11" y="8040"/>
                    <a:pt x="0" y="8030"/>
                    <a:pt x="0" y="8016"/>
                  </a:cubicBezTo>
                  <a:lnTo>
                    <a:pt x="0" y="7920"/>
                  </a:lnTo>
                  <a:cubicBezTo>
                    <a:pt x="0" y="7907"/>
                    <a:pt x="11" y="7896"/>
                    <a:pt x="24" y="7896"/>
                  </a:cubicBezTo>
                  <a:cubicBezTo>
                    <a:pt x="38" y="7896"/>
                    <a:pt x="48" y="7907"/>
                    <a:pt x="48" y="7920"/>
                  </a:cubicBezTo>
                  <a:close/>
                  <a:moveTo>
                    <a:pt x="48" y="8160"/>
                  </a:moveTo>
                  <a:lnTo>
                    <a:pt x="48" y="8256"/>
                  </a:lnTo>
                  <a:cubicBezTo>
                    <a:pt x="48" y="8270"/>
                    <a:pt x="38" y="8280"/>
                    <a:pt x="24" y="8280"/>
                  </a:cubicBezTo>
                  <a:cubicBezTo>
                    <a:pt x="11" y="8280"/>
                    <a:pt x="0" y="8270"/>
                    <a:pt x="0" y="8256"/>
                  </a:cubicBezTo>
                  <a:lnTo>
                    <a:pt x="0" y="8160"/>
                  </a:lnTo>
                  <a:cubicBezTo>
                    <a:pt x="0" y="8147"/>
                    <a:pt x="11" y="8136"/>
                    <a:pt x="24" y="8136"/>
                  </a:cubicBezTo>
                  <a:cubicBezTo>
                    <a:pt x="38" y="8136"/>
                    <a:pt x="48" y="8147"/>
                    <a:pt x="48" y="8160"/>
                  </a:cubicBezTo>
                  <a:close/>
                  <a:moveTo>
                    <a:pt x="48" y="8400"/>
                  </a:moveTo>
                  <a:lnTo>
                    <a:pt x="48" y="8496"/>
                  </a:lnTo>
                  <a:cubicBezTo>
                    <a:pt x="48" y="8510"/>
                    <a:pt x="38" y="8520"/>
                    <a:pt x="24" y="8520"/>
                  </a:cubicBezTo>
                  <a:cubicBezTo>
                    <a:pt x="11" y="8520"/>
                    <a:pt x="0" y="8510"/>
                    <a:pt x="0" y="8496"/>
                  </a:cubicBezTo>
                  <a:lnTo>
                    <a:pt x="0" y="8400"/>
                  </a:lnTo>
                  <a:cubicBezTo>
                    <a:pt x="0" y="8387"/>
                    <a:pt x="11" y="8376"/>
                    <a:pt x="24" y="8376"/>
                  </a:cubicBezTo>
                  <a:cubicBezTo>
                    <a:pt x="38" y="8376"/>
                    <a:pt x="48" y="8387"/>
                    <a:pt x="48" y="8400"/>
                  </a:cubicBezTo>
                  <a:close/>
                  <a:moveTo>
                    <a:pt x="48" y="8640"/>
                  </a:moveTo>
                  <a:lnTo>
                    <a:pt x="48" y="8736"/>
                  </a:lnTo>
                  <a:cubicBezTo>
                    <a:pt x="48" y="8750"/>
                    <a:pt x="38" y="8760"/>
                    <a:pt x="24" y="8760"/>
                  </a:cubicBezTo>
                  <a:cubicBezTo>
                    <a:pt x="11" y="8760"/>
                    <a:pt x="0" y="8750"/>
                    <a:pt x="0" y="8736"/>
                  </a:cubicBezTo>
                  <a:lnTo>
                    <a:pt x="0" y="8640"/>
                  </a:lnTo>
                  <a:cubicBezTo>
                    <a:pt x="0" y="8627"/>
                    <a:pt x="11" y="8616"/>
                    <a:pt x="24" y="8616"/>
                  </a:cubicBezTo>
                  <a:cubicBezTo>
                    <a:pt x="38" y="8616"/>
                    <a:pt x="48" y="8627"/>
                    <a:pt x="48" y="8640"/>
                  </a:cubicBezTo>
                  <a:close/>
                  <a:moveTo>
                    <a:pt x="48" y="8880"/>
                  </a:moveTo>
                  <a:lnTo>
                    <a:pt x="48" y="8976"/>
                  </a:lnTo>
                  <a:cubicBezTo>
                    <a:pt x="48" y="8990"/>
                    <a:pt x="38" y="9000"/>
                    <a:pt x="24" y="9000"/>
                  </a:cubicBezTo>
                  <a:cubicBezTo>
                    <a:pt x="11" y="9000"/>
                    <a:pt x="0" y="8990"/>
                    <a:pt x="0" y="8976"/>
                  </a:cubicBezTo>
                  <a:lnTo>
                    <a:pt x="0" y="8880"/>
                  </a:lnTo>
                  <a:cubicBezTo>
                    <a:pt x="0" y="8867"/>
                    <a:pt x="11" y="8856"/>
                    <a:pt x="24" y="8856"/>
                  </a:cubicBezTo>
                  <a:cubicBezTo>
                    <a:pt x="38" y="8856"/>
                    <a:pt x="48" y="8867"/>
                    <a:pt x="48" y="8880"/>
                  </a:cubicBezTo>
                  <a:close/>
                  <a:moveTo>
                    <a:pt x="48" y="9120"/>
                  </a:moveTo>
                  <a:lnTo>
                    <a:pt x="48" y="9216"/>
                  </a:lnTo>
                  <a:cubicBezTo>
                    <a:pt x="48" y="9230"/>
                    <a:pt x="38" y="9240"/>
                    <a:pt x="24" y="9240"/>
                  </a:cubicBezTo>
                  <a:cubicBezTo>
                    <a:pt x="11" y="9240"/>
                    <a:pt x="0" y="9230"/>
                    <a:pt x="0" y="9216"/>
                  </a:cubicBezTo>
                  <a:lnTo>
                    <a:pt x="0" y="9120"/>
                  </a:lnTo>
                  <a:cubicBezTo>
                    <a:pt x="0" y="9107"/>
                    <a:pt x="11" y="9096"/>
                    <a:pt x="24" y="9096"/>
                  </a:cubicBezTo>
                  <a:cubicBezTo>
                    <a:pt x="38" y="9096"/>
                    <a:pt x="48" y="9107"/>
                    <a:pt x="48" y="9120"/>
                  </a:cubicBezTo>
                  <a:close/>
                  <a:moveTo>
                    <a:pt x="48" y="9360"/>
                  </a:moveTo>
                  <a:lnTo>
                    <a:pt x="48" y="9456"/>
                  </a:lnTo>
                  <a:cubicBezTo>
                    <a:pt x="48" y="9470"/>
                    <a:pt x="38" y="9480"/>
                    <a:pt x="24" y="9480"/>
                  </a:cubicBezTo>
                  <a:cubicBezTo>
                    <a:pt x="11" y="9480"/>
                    <a:pt x="0" y="9470"/>
                    <a:pt x="0" y="9456"/>
                  </a:cubicBezTo>
                  <a:lnTo>
                    <a:pt x="0" y="9360"/>
                  </a:lnTo>
                  <a:cubicBezTo>
                    <a:pt x="0" y="9347"/>
                    <a:pt x="11" y="9336"/>
                    <a:pt x="24" y="9336"/>
                  </a:cubicBezTo>
                  <a:cubicBezTo>
                    <a:pt x="38" y="9336"/>
                    <a:pt x="48" y="9347"/>
                    <a:pt x="48" y="9360"/>
                  </a:cubicBezTo>
                  <a:close/>
                  <a:moveTo>
                    <a:pt x="48" y="9600"/>
                  </a:moveTo>
                  <a:lnTo>
                    <a:pt x="48" y="9696"/>
                  </a:lnTo>
                  <a:cubicBezTo>
                    <a:pt x="48" y="9710"/>
                    <a:pt x="38" y="9720"/>
                    <a:pt x="24" y="9720"/>
                  </a:cubicBezTo>
                  <a:cubicBezTo>
                    <a:pt x="11" y="9720"/>
                    <a:pt x="0" y="9710"/>
                    <a:pt x="0" y="9696"/>
                  </a:cubicBezTo>
                  <a:lnTo>
                    <a:pt x="0" y="9600"/>
                  </a:lnTo>
                  <a:cubicBezTo>
                    <a:pt x="0" y="9587"/>
                    <a:pt x="11" y="9576"/>
                    <a:pt x="24" y="9576"/>
                  </a:cubicBezTo>
                  <a:cubicBezTo>
                    <a:pt x="38" y="9576"/>
                    <a:pt x="48" y="9587"/>
                    <a:pt x="48" y="9600"/>
                  </a:cubicBezTo>
                  <a:close/>
                  <a:moveTo>
                    <a:pt x="48" y="9840"/>
                  </a:moveTo>
                  <a:lnTo>
                    <a:pt x="48" y="9936"/>
                  </a:lnTo>
                  <a:cubicBezTo>
                    <a:pt x="48" y="9950"/>
                    <a:pt x="38" y="9960"/>
                    <a:pt x="24" y="9960"/>
                  </a:cubicBezTo>
                  <a:cubicBezTo>
                    <a:pt x="11" y="9960"/>
                    <a:pt x="0" y="9950"/>
                    <a:pt x="0" y="9936"/>
                  </a:cubicBezTo>
                  <a:lnTo>
                    <a:pt x="0" y="9840"/>
                  </a:lnTo>
                  <a:cubicBezTo>
                    <a:pt x="0" y="9827"/>
                    <a:pt x="11" y="9816"/>
                    <a:pt x="24" y="9816"/>
                  </a:cubicBezTo>
                  <a:cubicBezTo>
                    <a:pt x="38" y="9816"/>
                    <a:pt x="48" y="9827"/>
                    <a:pt x="48" y="984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08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CC0DEC-3A6E-4836-BBAF-3E3E062F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KEYNOTE-811</a:t>
            </a:r>
            <a:br>
              <a:rPr lang="en-US" dirty="0"/>
            </a:br>
            <a:r>
              <a:rPr lang="en-US" dirty="0"/>
              <a:t>OS at IA3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7634B-1888-4B8E-919C-B798A60DB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Janjigian</a:t>
            </a:r>
            <a:r>
              <a:rPr lang="fr-FR" dirty="0"/>
              <a:t> YY, et al. Lancet, 2023; 402:2197-2208.</a:t>
            </a:r>
            <a:endParaRPr lang="en-US" dirty="0"/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CFCB450C-03C2-45FC-8683-DB6654E26AD5}"/>
              </a:ext>
            </a:extLst>
          </p:cNvPr>
          <p:cNvSpPr txBox="1"/>
          <p:nvPr/>
        </p:nvSpPr>
        <p:spPr>
          <a:xfrm>
            <a:off x="2754325" y="1268308"/>
            <a:ext cx="1426353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6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patients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F7CCBB13-706C-4DAB-8086-85DDF047F745}"/>
              </a:ext>
            </a:extLst>
          </p:cNvPr>
          <p:cNvSpPr txBox="1"/>
          <p:nvPr/>
        </p:nvSpPr>
        <p:spPr>
          <a:xfrm>
            <a:off x="8268807" y="1296498"/>
            <a:ext cx="1742144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4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6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PD-L1 CPS ≥1</a:t>
            </a:r>
            <a:endParaRPr kumimoji="0" lang="en-US" sz="2000" b="1" i="0" u="none" strike="noStrike" kern="600" cap="none" spc="3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EC672483-42DE-4606-8B9A-AC3BAEAED80E}"/>
              </a:ext>
            </a:extLst>
          </p:cNvPr>
          <p:cNvGrpSpPr/>
          <p:nvPr/>
        </p:nvGrpSpPr>
        <p:grpSpPr>
          <a:xfrm>
            <a:off x="184305" y="2267980"/>
            <a:ext cx="5334017" cy="3824731"/>
            <a:chOff x="184305" y="2267980"/>
            <a:chExt cx="5334017" cy="3824731"/>
          </a:xfrm>
        </p:grpSpPr>
        <p:sp>
          <p:nvSpPr>
            <p:cNvPr id="454" name="Rectangle 5">
              <a:extLst>
                <a:ext uri="{FF2B5EF4-FFF2-40B4-BE49-F238E27FC236}">
                  <a16:creationId xmlns:a16="http://schemas.microsoft.com/office/drawing/2014/main" id="{595AAE47-4781-400F-BE68-76F461206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367" y="5350712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5" name="Rectangle 6">
              <a:extLst>
                <a:ext uri="{FF2B5EF4-FFF2-40B4-BE49-F238E27FC236}">
                  <a16:creationId xmlns:a16="http://schemas.microsoft.com/office/drawing/2014/main" id="{B214F912-0328-44E2-8A99-0776B2148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492" y="5350712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6" name="Rectangle 7">
              <a:extLst>
                <a:ext uri="{FF2B5EF4-FFF2-40B4-BE49-F238E27FC236}">
                  <a16:creationId xmlns:a16="http://schemas.microsoft.com/office/drawing/2014/main" id="{6B7A8A96-16BA-46C7-B6DB-CE5D2ECBD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029" y="5350712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7" name="Rectangle 8">
              <a:extLst>
                <a:ext uri="{FF2B5EF4-FFF2-40B4-BE49-F238E27FC236}">
                  <a16:creationId xmlns:a16="http://schemas.microsoft.com/office/drawing/2014/main" id="{CD48473D-F04F-4E0C-B7E0-585DE4803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154" y="5350712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8" name="Rectangle 9">
              <a:extLst>
                <a:ext uri="{FF2B5EF4-FFF2-40B4-BE49-F238E27FC236}">
                  <a16:creationId xmlns:a16="http://schemas.microsoft.com/office/drawing/2014/main" id="{F3B30A31-6BAE-4A5B-811F-0C8FBD77A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354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9" name="Rectangle 10">
              <a:extLst>
                <a:ext uri="{FF2B5EF4-FFF2-40B4-BE49-F238E27FC236}">
                  <a16:creationId xmlns:a16="http://schemas.microsoft.com/office/drawing/2014/main" id="{03863B21-75DE-4CED-8823-BCED046C9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479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" name="Rectangle 11">
              <a:extLst>
                <a:ext uri="{FF2B5EF4-FFF2-40B4-BE49-F238E27FC236}">
                  <a16:creationId xmlns:a16="http://schemas.microsoft.com/office/drawing/2014/main" id="{10DF37B2-6357-4561-A70D-9290EC2A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017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" name="Rectangle 12">
              <a:extLst>
                <a:ext uri="{FF2B5EF4-FFF2-40B4-BE49-F238E27FC236}">
                  <a16:creationId xmlns:a16="http://schemas.microsoft.com/office/drawing/2014/main" id="{2D726ABC-67A9-4CA1-8715-0B9232B36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142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2" name="Rectangle 13">
              <a:extLst>
                <a:ext uri="{FF2B5EF4-FFF2-40B4-BE49-F238E27FC236}">
                  <a16:creationId xmlns:a16="http://schemas.microsoft.com/office/drawing/2014/main" id="{0B0EFF6B-6D35-4152-93D8-BC6C9A3A1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679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3" name="Rectangle 14">
              <a:extLst>
                <a:ext uri="{FF2B5EF4-FFF2-40B4-BE49-F238E27FC236}">
                  <a16:creationId xmlns:a16="http://schemas.microsoft.com/office/drawing/2014/main" id="{F8474BC8-F399-49A6-9703-A035BC14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804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4" name="Rectangle 15">
              <a:extLst>
                <a:ext uri="{FF2B5EF4-FFF2-40B4-BE49-F238E27FC236}">
                  <a16:creationId xmlns:a16="http://schemas.microsoft.com/office/drawing/2014/main" id="{56B76605-E6C1-42E6-A967-A40430E6B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342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5" name="Rectangle 16">
              <a:extLst>
                <a:ext uri="{FF2B5EF4-FFF2-40B4-BE49-F238E27FC236}">
                  <a16:creationId xmlns:a16="http://schemas.microsoft.com/office/drawing/2014/main" id="{CE552AE0-5D0B-4997-B56A-243650B2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879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6" name="Rectangle 17">
              <a:extLst>
                <a:ext uri="{FF2B5EF4-FFF2-40B4-BE49-F238E27FC236}">
                  <a16:creationId xmlns:a16="http://schemas.microsoft.com/office/drawing/2014/main" id="{094CF73E-56CD-4EAE-936F-194546F69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004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7" name="Rectangle 18">
              <a:extLst>
                <a:ext uri="{FF2B5EF4-FFF2-40B4-BE49-F238E27FC236}">
                  <a16:creationId xmlns:a16="http://schemas.microsoft.com/office/drawing/2014/main" id="{3B22C846-46D1-4670-9AEF-E1CA6424F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542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8" name="Rectangle 19">
              <a:extLst>
                <a:ext uri="{FF2B5EF4-FFF2-40B4-BE49-F238E27FC236}">
                  <a16:creationId xmlns:a16="http://schemas.microsoft.com/office/drawing/2014/main" id="{DA47737C-46F3-40FA-8A9C-BFAF65E22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667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9" name="Rectangle 20">
              <a:extLst>
                <a:ext uri="{FF2B5EF4-FFF2-40B4-BE49-F238E27FC236}">
                  <a16:creationId xmlns:a16="http://schemas.microsoft.com/office/drawing/2014/main" id="{B14D29FB-F15A-40CA-911C-62C2262CD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204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0" name="Rectangle 21">
              <a:extLst>
                <a:ext uri="{FF2B5EF4-FFF2-40B4-BE49-F238E27FC236}">
                  <a16:creationId xmlns:a16="http://schemas.microsoft.com/office/drawing/2014/main" id="{599B48F6-3F94-4514-9113-D2B75861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329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" name="Rectangle 22">
              <a:extLst>
                <a:ext uri="{FF2B5EF4-FFF2-40B4-BE49-F238E27FC236}">
                  <a16:creationId xmlns:a16="http://schemas.microsoft.com/office/drawing/2014/main" id="{9F908E4C-24AC-4DAD-8589-4750A6245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867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2" name="Rectangle 23">
              <a:extLst>
                <a:ext uri="{FF2B5EF4-FFF2-40B4-BE49-F238E27FC236}">
                  <a16:creationId xmlns:a16="http://schemas.microsoft.com/office/drawing/2014/main" id="{2417FF33-D203-4EEA-819E-2CBA91665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404" y="535071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3" name="Freeform 24">
              <a:extLst>
                <a:ext uri="{FF2B5EF4-FFF2-40B4-BE49-F238E27FC236}">
                  <a16:creationId xmlns:a16="http://schemas.microsoft.com/office/drawing/2014/main" id="{049DC735-45A9-4412-95DA-7A5321B07F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354" y="5263733"/>
              <a:ext cx="4284663" cy="58544"/>
            </a:xfrm>
            <a:custGeom>
              <a:avLst/>
              <a:gdLst>
                <a:gd name="T0" fmla="*/ 0 w 2699"/>
                <a:gd name="T1" fmla="*/ 0 h 35"/>
                <a:gd name="T2" fmla="*/ 2699 w 2699"/>
                <a:gd name="T3" fmla="*/ 0 h 35"/>
                <a:gd name="T4" fmla="*/ 4 w 2699"/>
                <a:gd name="T5" fmla="*/ 0 h 35"/>
                <a:gd name="T6" fmla="*/ 4 w 2699"/>
                <a:gd name="T7" fmla="*/ 35 h 35"/>
                <a:gd name="T8" fmla="*/ 154 w 2699"/>
                <a:gd name="T9" fmla="*/ 0 h 35"/>
                <a:gd name="T10" fmla="*/ 154 w 2699"/>
                <a:gd name="T11" fmla="*/ 35 h 35"/>
                <a:gd name="T12" fmla="*/ 303 w 2699"/>
                <a:gd name="T13" fmla="*/ 0 h 35"/>
                <a:gd name="T14" fmla="*/ 303 w 2699"/>
                <a:gd name="T15" fmla="*/ 35 h 35"/>
                <a:gd name="T16" fmla="*/ 453 w 2699"/>
                <a:gd name="T17" fmla="*/ 0 h 35"/>
                <a:gd name="T18" fmla="*/ 453 w 2699"/>
                <a:gd name="T19" fmla="*/ 35 h 35"/>
                <a:gd name="T20" fmla="*/ 602 w 2699"/>
                <a:gd name="T21" fmla="*/ 0 h 35"/>
                <a:gd name="T22" fmla="*/ 602 w 2699"/>
                <a:gd name="T23" fmla="*/ 35 h 35"/>
                <a:gd name="T24" fmla="*/ 752 w 2699"/>
                <a:gd name="T25" fmla="*/ 0 h 35"/>
                <a:gd name="T26" fmla="*/ 752 w 2699"/>
                <a:gd name="T27" fmla="*/ 35 h 35"/>
                <a:gd name="T28" fmla="*/ 901 w 2699"/>
                <a:gd name="T29" fmla="*/ 0 h 35"/>
                <a:gd name="T30" fmla="*/ 901 w 2699"/>
                <a:gd name="T31" fmla="*/ 35 h 35"/>
                <a:gd name="T32" fmla="*/ 1050 w 2699"/>
                <a:gd name="T33" fmla="*/ 0 h 35"/>
                <a:gd name="T34" fmla="*/ 1050 w 2699"/>
                <a:gd name="T35" fmla="*/ 35 h 35"/>
                <a:gd name="T36" fmla="*/ 1200 w 2699"/>
                <a:gd name="T37" fmla="*/ 0 h 35"/>
                <a:gd name="T38" fmla="*/ 1200 w 2699"/>
                <a:gd name="T39" fmla="*/ 35 h 35"/>
                <a:gd name="T40" fmla="*/ 1349 w 2699"/>
                <a:gd name="T41" fmla="*/ 0 h 35"/>
                <a:gd name="T42" fmla="*/ 1349 w 2699"/>
                <a:gd name="T43" fmla="*/ 35 h 35"/>
                <a:gd name="T44" fmla="*/ 1499 w 2699"/>
                <a:gd name="T45" fmla="*/ 0 h 35"/>
                <a:gd name="T46" fmla="*/ 1499 w 2699"/>
                <a:gd name="T47" fmla="*/ 35 h 35"/>
                <a:gd name="T48" fmla="*/ 1648 w 2699"/>
                <a:gd name="T49" fmla="*/ 0 h 35"/>
                <a:gd name="T50" fmla="*/ 1648 w 2699"/>
                <a:gd name="T51" fmla="*/ 35 h 35"/>
                <a:gd name="T52" fmla="*/ 1798 w 2699"/>
                <a:gd name="T53" fmla="*/ 0 h 35"/>
                <a:gd name="T54" fmla="*/ 1798 w 2699"/>
                <a:gd name="T55" fmla="*/ 35 h 35"/>
                <a:gd name="T56" fmla="*/ 1947 w 2699"/>
                <a:gd name="T57" fmla="*/ 0 h 35"/>
                <a:gd name="T58" fmla="*/ 1947 w 2699"/>
                <a:gd name="T59" fmla="*/ 35 h 35"/>
                <a:gd name="T60" fmla="*/ 2097 w 2699"/>
                <a:gd name="T61" fmla="*/ 0 h 35"/>
                <a:gd name="T62" fmla="*/ 2097 w 2699"/>
                <a:gd name="T63" fmla="*/ 35 h 35"/>
                <a:gd name="T64" fmla="*/ 2246 w 2699"/>
                <a:gd name="T65" fmla="*/ 0 h 35"/>
                <a:gd name="T66" fmla="*/ 2246 w 2699"/>
                <a:gd name="T67" fmla="*/ 35 h 35"/>
                <a:gd name="T68" fmla="*/ 2395 w 2699"/>
                <a:gd name="T69" fmla="*/ 0 h 35"/>
                <a:gd name="T70" fmla="*/ 2395 w 2699"/>
                <a:gd name="T71" fmla="*/ 35 h 35"/>
                <a:gd name="T72" fmla="*/ 2545 w 2699"/>
                <a:gd name="T73" fmla="*/ 0 h 35"/>
                <a:gd name="T74" fmla="*/ 2545 w 2699"/>
                <a:gd name="T75" fmla="*/ 35 h 35"/>
                <a:gd name="T76" fmla="*/ 2694 w 2699"/>
                <a:gd name="T77" fmla="*/ 0 h 35"/>
                <a:gd name="T78" fmla="*/ 2694 w 2699"/>
                <a:gd name="T7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99" h="35">
                  <a:moveTo>
                    <a:pt x="0" y="0"/>
                  </a:moveTo>
                  <a:lnTo>
                    <a:pt x="2699" y="0"/>
                  </a:lnTo>
                  <a:moveTo>
                    <a:pt x="4" y="0"/>
                  </a:moveTo>
                  <a:lnTo>
                    <a:pt x="4" y="35"/>
                  </a:lnTo>
                  <a:moveTo>
                    <a:pt x="154" y="0"/>
                  </a:moveTo>
                  <a:lnTo>
                    <a:pt x="154" y="35"/>
                  </a:lnTo>
                  <a:moveTo>
                    <a:pt x="303" y="0"/>
                  </a:moveTo>
                  <a:lnTo>
                    <a:pt x="303" y="35"/>
                  </a:lnTo>
                  <a:moveTo>
                    <a:pt x="453" y="0"/>
                  </a:moveTo>
                  <a:lnTo>
                    <a:pt x="453" y="35"/>
                  </a:lnTo>
                  <a:moveTo>
                    <a:pt x="602" y="0"/>
                  </a:moveTo>
                  <a:lnTo>
                    <a:pt x="602" y="35"/>
                  </a:lnTo>
                  <a:moveTo>
                    <a:pt x="752" y="0"/>
                  </a:moveTo>
                  <a:lnTo>
                    <a:pt x="752" y="35"/>
                  </a:lnTo>
                  <a:moveTo>
                    <a:pt x="901" y="0"/>
                  </a:moveTo>
                  <a:lnTo>
                    <a:pt x="901" y="35"/>
                  </a:lnTo>
                  <a:moveTo>
                    <a:pt x="1050" y="0"/>
                  </a:moveTo>
                  <a:lnTo>
                    <a:pt x="1050" y="35"/>
                  </a:lnTo>
                  <a:moveTo>
                    <a:pt x="1200" y="0"/>
                  </a:moveTo>
                  <a:lnTo>
                    <a:pt x="1200" y="35"/>
                  </a:lnTo>
                  <a:moveTo>
                    <a:pt x="1349" y="0"/>
                  </a:moveTo>
                  <a:lnTo>
                    <a:pt x="1349" y="35"/>
                  </a:lnTo>
                  <a:moveTo>
                    <a:pt x="1499" y="0"/>
                  </a:moveTo>
                  <a:lnTo>
                    <a:pt x="1499" y="35"/>
                  </a:lnTo>
                  <a:moveTo>
                    <a:pt x="1648" y="0"/>
                  </a:moveTo>
                  <a:lnTo>
                    <a:pt x="1648" y="35"/>
                  </a:lnTo>
                  <a:moveTo>
                    <a:pt x="1798" y="0"/>
                  </a:moveTo>
                  <a:lnTo>
                    <a:pt x="1798" y="35"/>
                  </a:lnTo>
                  <a:moveTo>
                    <a:pt x="1947" y="0"/>
                  </a:moveTo>
                  <a:lnTo>
                    <a:pt x="1947" y="35"/>
                  </a:lnTo>
                  <a:moveTo>
                    <a:pt x="2097" y="0"/>
                  </a:moveTo>
                  <a:lnTo>
                    <a:pt x="2097" y="35"/>
                  </a:lnTo>
                  <a:moveTo>
                    <a:pt x="2246" y="0"/>
                  </a:moveTo>
                  <a:lnTo>
                    <a:pt x="2246" y="35"/>
                  </a:lnTo>
                  <a:moveTo>
                    <a:pt x="2395" y="0"/>
                  </a:moveTo>
                  <a:lnTo>
                    <a:pt x="2395" y="35"/>
                  </a:lnTo>
                  <a:moveTo>
                    <a:pt x="2545" y="0"/>
                  </a:moveTo>
                  <a:lnTo>
                    <a:pt x="2545" y="35"/>
                  </a:lnTo>
                  <a:moveTo>
                    <a:pt x="2694" y="0"/>
                  </a:moveTo>
                  <a:lnTo>
                    <a:pt x="2694" y="35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4" name="Rectangle 25">
              <a:extLst>
                <a:ext uri="{FF2B5EF4-FFF2-40B4-BE49-F238E27FC236}">
                  <a16:creationId xmlns:a16="http://schemas.microsoft.com/office/drawing/2014/main" id="{89DE89A6-3320-4722-9842-5AF537F69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63" y="5173409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5" name="Rectangle 26">
              <a:extLst>
                <a:ext uri="{FF2B5EF4-FFF2-40B4-BE49-F238E27FC236}">
                  <a16:creationId xmlns:a16="http://schemas.microsoft.com/office/drawing/2014/main" id="{902D414D-6954-451B-81BE-82F824282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4882364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6" name="Rectangle 27">
              <a:extLst>
                <a:ext uri="{FF2B5EF4-FFF2-40B4-BE49-F238E27FC236}">
                  <a16:creationId xmlns:a16="http://schemas.microsoft.com/office/drawing/2014/main" id="{18608C2B-665E-4785-B5DA-436C61FDE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459299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7" name="Rectangle 28">
              <a:extLst>
                <a:ext uri="{FF2B5EF4-FFF2-40B4-BE49-F238E27FC236}">
                  <a16:creationId xmlns:a16="http://schemas.microsoft.com/office/drawing/2014/main" id="{10D4BBFF-D6E0-45E2-B9C5-84F501B19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430194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8" name="Rectangle 29">
              <a:extLst>
                <a:ext uri="{FF2B5EF4-FFF2-40B4-BE49-F238E27FC236}">
                  <a16:creationId xmlns:a16="http://schemas.microsoft.com/office/drawing/2014/main" id="{AA25FD95-1E54-4D33-AFB3-51CF626F4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401257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9" name="Rectangle 30">
              <a:extLst>
                <a:ext uri="{FF2B5EF4-FFF2-40B4-BE49-F238E27FC236}">
                  <a16:creationId xmlns:a16="http://schemas.microsoft.com/office/drawing/2014/main" id="{A5DC91A4-2AA3-4044-804F-70169400A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372153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0" name="Rectangle 31">
              <a:extLst>
                <a:ext uri="{FF2B5EF4-FFF2-40B4-BE49-F238E27FC236}">
                  <a16:creationId xmlns:a16="http://schemas.microsoft.com/office/drawing/2014/main" id="{FF55DC43-B023-4805-AB6C-26C630D65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343215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" name="Rectangle 32">
              <a:extLst>
                <a:ext uri="{FF2B5EF4-FFF2-40B4-BE49-F238E27FC236}">
                  <a16:creationId xmlns:a16="http://schemas.microsoft.com/office/drawing/2014/main" id="{FD187EB2-4922-42B2-B399-7EA0ED71A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3141114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2" name="Rectangle 33">
              <a:extLst>
                <a:ext uri="{FF2B5EF4-FFF2-40B4-BE49-F238E27FC236}">
                  <a16:creationId xmlns:a16="http://schemas.microsoft.com/office/drawing/2014/main" id="{3DFB3341-BF1D-41D7-8CE4-02E4F5105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285006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3" name="Rectangle 34">
              <a:extLst>
                <a:ext uri="{FF2B5EF4-FFF2-40B4-BE49-F238E27FC236}">
                  <a16:creationId xmlns:a16="http://schemas.microsoft.com/office/drawing/2014/main" id="{F407F84A-9A88-4F0D-9AED-510002CCF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575" y="256069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4" name="Rectangle 35">
              <a:extLst>
                <a:ext uri="{FF2B5EF4-FFF2-40B4-BE49-F238E27FC236}">
                  <a16:creationId xmlns:a16="http://schemas.microsoft.com/office/drawing/2014/main" id="{7E97B753-D591-4656-821E-ADB46A1BA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900" y="2267980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5" name="Freeform 36">
              <a:extLst>
                <a:ext uri="{FF2B5EF4-FFF2-40B4-BE49-F238E27FC236}">
                  <a16:creationId xmlns:a16="http://schemas.microsoft.com/office/drawing/2014/main" id="{2C23B858-7CF0-4171-A5CC-ED231084F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429" y="2334887"/>
              <a:ext cx="41275" cy="2938883"/>
            </a:xfrm>
            <a:custGeom>
              <a:avLst/>
              <a:gdLst>
                <a:gd name="T0" fmla="*/ 26 w 26"/>
                <a:gd name="T1" fmla="*/ 1757 h 1757"/>
                <a:gd name="T2" fmla="*/ 26 w 26"/>
                <a:gd name="T3" fmla="*/ 0 h 1757"/>
                <a:gd name="T4" fmla="*/ 26 w 26"/>
                <a:gd name="T5" fmla="*/ 1751 h 1757"/>
                <a:gd name="T6" fmla="*/ 0 w 26"/>
                <a:gd name="T7" fmla="*/ 1751 h 1757"/>
                <a:gd name="T8" fmla="*/ 26 w 26"/>
                <a:gd name="T9" fmla="*/ 1577 h 1757"/>
                <a:gd name="T10" fmla="*/ 0 w 26"/>
                <a:gd name="T11" fmla="*/ 1577 h 1757"/>
                <a:gd name="T12" fmla="*/ 26 w 26"/>
                <a:gd name="T13" fmla="*/ 1404 h 1757"/>
                <a:gd name="T14" fmla="*/ 0 w 26"/>
                <a:gd name="T15" fmla="*/ 1404 h 1757"/>
                <a:gd name="T16" fmla="*/ 26 w 26"/>
                <a:gd name="T17" fmla="*/ 1230 h 1757"/>
                <a:gd name="T18" fmla="*/ 0 w 26"/>
                <a:gd name="T19" fmla="*/ 1230 h 1757"/>
                <a:gd name="T20" fmla="*/ 26 w 26"/>
                <a:gd name="T21" fmla="*/ 1057 h 1757"/>
                <a:gd name="T22" fmla="*/ 0 w 26"/>
                <a:gd name="T23" fmla="*/ 1057 h 1757"/>
                <a:gd name="T24" fmla="*/ 26 w 26"/>
                <a:gd name="T25" fmla="*/ 883 h 1757"/>
                <a:gd name="T26" fmla="*/ 0 w 26"/>
                <a:gd name="T27" fmla="*/ 883 h 1757"/>
                <a:gd name="T28" fmla="*/ 26 w 26"/>
                <a:gd name="T29" fmla="*/ 710 h 1757"/>
                <a:gd name="T30" fmla="*/ 0 w 26"/>
                <a:gd name="T31" fmla="*/ 710 h 1757"/>
                <a:gd name="T32" fmla="*/ 26 w 26"/>
                <a:gd name="T33" fmla="*/ 536 h 1757"/>
                <a:gd name="T34" fmla="*/ 0 w 26"/>
                <a:gd name="T35" fmla="*/ 536 h 1757"/>
                <a:gd name="T36" fmla="*/ 26 w 26"/>
                <a:gd name="T37" fmla="*/ 363 h 1757"/>
                <a:gd name="T38" fmla="*/ 0 w 26"/>
                <a:gd name="T39" fmla="*/ 363 h 1757"/>
                <a:gd name="T40" fmla="*/ 26 w 26"/>
                <a:gd name="T41" fmla="*/ 189 h 1757"/>
                <a:gd name="T42" fmla="*/ 0 w 26"/>
                <a:gd name="T43" fmla="*/ 189 h 1757"/>
                <a:gd name="T44" fmla="*/ 26 w 26"/>
                <a:gd name="T45" fmla="*/ 15 h 1757"/>
                <a:gd name="T46" fmla="*/ 0 w 26"/>
                <a:gd name="T47" fmla="*/ 15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757">
                  <a:moveTo>
                    <a:pt x="26" y="1757"/>
                  </a:moveTo>
                  <a:lnTo>
                    <a:pt x="26" y="0"/>
                  </a:lnTo>
                  <a:moveTo>
                    <a:pt x="26" y="1751"/>
                  </a:moveTo>
                  <a:lnTo>
                    <a:pt x="0" y="1751"/>
                  </a:lnTo>
                  <a:moveTo>
                    <a:pt x="26" y="1577"/>
                  </a:moveTo>
                  <a:lnTo>
                    <a:pt x="0" y="1577"/>
                  </a:lnTo>
                  <a:moveTo>
                    <a:pt x="26" y="1404"/>
                  </a:moveTo>
                  <a:lnTo>
                    <a:pt x="0" y="1404"/>
                  </a:lnTo>
                  <a:moveTo>
                    <a:pt x="26" y="1230"/>
                  </a:moveTo>
                  <a:lnTo>
                    <a:pt x="0" y="1230"/>
                  </a:lnTo>
                  <a:moveTo>
                    <a:pt x="26" y="1057"/>
                  </a:moveTo>
                  <a:lnTo>
                    <a:pt x="0" y="1057"/>
                  </a:lnTo>
                  <a:moveTo>
                    <a:pt x="26" y="883"/>
                  </a:moveTo>
                  <a:lnTo>
                    <a:pt x="0" y="883"/>
                  </a:lnTo>
                  <a:moveTo>
                    <a:pt x="26" y="710"/>
                  </a:moveTo>
                  <a:lnTo>
                    <a:pt x="0" y="710"/>
                  </a:lnTo>
                  <a:moveTo>
                    <a:pt x="26" y="536"/>
                  </a:moveTo>
                  <a:lnTo>
                    <a:pt x="0" y="536"/>
                  </a:lnTo>
                  <a:moveTo>
                    <a:pt x="26" y="363"/>
                  </a:moveTo>
                  <a:lnTo>
                    <a:pt x="0" y="363"/>
                  </a:lnTo>
                  <a:moveTo>
                    <a:pt x="26" y="189"/>
                  </a:moveTo>
                  <a:lnTo>
                    <a:pt x="0" y="189"/>
                  </a:lnTo>
                  <a:moveTo>
                    <a:pt x="26" y="15"/>
                  </a:moveTo>
                  <a:lnTo>
                    <a:pt x="0" y="15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6" name="Freeform 37">
              <a:extLst>
                <a:ext uri="{FF2B5EF4-FFF2-40B4-BE49-F238E27FC236}">
                  <a16:creationId xmlns:a16="http://schemas.microsoft.com/office/drawing/2014/main" id="{65D332F4-816D-422C-87F6-20AE25F6C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04" y="2359976"/>
              <a:ext cx="4044950" cy="2390247"/>
            </a:xfrm>
            <a:custGeom>
              <a:avLst/>
              <a:gdLst>
                <a:gd name="T0" fmla="*/ 42 w 2548"/>
                <a:gd name="T1" fmla="*/ 15 h 1429"/>
                <a:gd name="T2" fmla="*/ 64 w 2548"/>
                <a:gd name="T3" fmla="*/ 45 h 1429"/>
                <a:gd name="T4" fmla="*/ 126 w 2548"/>
                <a:gd name="T5" fmla="*/ 75 h 1429"/>
                <a:gd name="T6" fmla="*/ 145 w 2548"/>
                <a:gd name="T7" fmla="*/ 95 h 1429"/>
                <a:gd name="T8" fmla="*/ 183 w 2548"/>
                <a:gd name="T9" fmla="*/ 129 h 1429"/>
                <a:gd name="T10" fmla="*/ 213 w 2548"/>
                <a:gd name="T11" fmla="*/ 160 h 1429"/>
                <a:gd name="T12" fmla="*/ 236 w 2548"/>
                <a:gd name="T13" fmla="*/ 185 h 1429"/>
                <a:gd name="T14" fmla="*/ 247 w 2548"/>
                <a:gd name="T15" fmla="*/ 210 h 1429"/>
                <a:gd name="T16" fmla="*/ 263 w 2548"/>
                <a:gd name="T17" fmla="*/ 234 h 1429"/>
                <a:gd name="T18" fmla="*/ 280 w 2548"/>
                <a:gd name="T19" fmla="*/ 255 h 1429"/>
                <a:gd name="T20" fmla="*/ 299 w 2548"/>
                <a:gd name="T21" fmla="*/ 285 h 1429"/>
                <a:gd name="T22" fmla="*/ 347 w 2548"/>
                <a:gd name="T23" fmla="*/ 315 h 1429"/>
                <a:gd name="T24" fmla="*/ 372 w 2548"/>
                <a:gd name="T25" fmla="*/ 339 h 1429"/>
                <a:gd name="T26" fmla="*/ 396 w 2548"/>
                <a:gd name="T27" fmla="*/ 369 h 1429"/>
                <a:gd name="T28" fmla="*/ 417 w 2548"/>
                <a:gd name="T29" fmla="*/ 404 h 1429"/>
                <a:gd name="T30" fmla="*/ 439 w 2548"/>
                <a:gd name="T31" fmla="*/ 434 h 1429"/>
                <a:gd name="T32" fmla="*/ 467 w 2548"/>
                <a:gd name="T33" fmla="*/ 479 h 1429"/>
                <a:gd name="T34" fmla="*/ 508 w 2548"/>
                <a:gd name="T35" fmla="*/ 509 h 1429"/>
                <a:gd name="T36" fmla="*/ 520 w 2548"/>
                <a:gd name="T37" fmla="*/ 549 h 1429"/>
                <a:gd name="T38" fmla="*/ 548 w 2548"/>
                <a:gd name="T39" fmla="*/ 574 h 1429"/>
                <a:gd name="T40" fmla="*/ 570 w 2548"/>
                <a:gd name="T41" fmla="*/ 604 h 1429"/>
                <a:gd name="T42" fmla="*/ 588 w 2548"/>
                <a:gd name="T43" fmla="*/ 624 h 1429"/>
                <a:gd name="T44" fmla="*/ 610 w 2548"/>
                <a:gd name="T45" fmla="*/ 654 h 1429"/>
                <a:gd name="T46" fmla="*/ 637 w 2548"/>
                <a:gd name="T47" fmla="*/ 684 h 1429"/>
                <a:gd name="T48" fmla="*/ 671 w 2548"/>
                <a:gd name="T49" fmla="*/ 703 h 1429"/>
                <a:gd name="T50" fmla="*/ 710 w 2548"/>
                <a:gd name="T51" fmla="*/ 733 h 1429"/>
                <a:gd name="T52" fmla="*/ 727 w 2548"/>
                <a:gd name="T53" fmla="*/ 759 h 1429"/>
                <a:gd name="T54" fmla="*/ 753 w 2548"/>
                <a:gd name="T55" fmla="*/ 778 h 1429"/>
                <a:gd name="T56" fmla="*/ 766 w 2548"/>
                <a:gd name="T57" fmla="*/ 808 h 1429"/>
                <a:gd name="T58" fmla="*/ 798 w 2548"/>
                <a:gd name="T59" fmla="*/ 838 h 1429"/>
                <a:gd name="T60" fmla="*/ 835 w 2548"/>
                <a:gd name="T61" fmla="*/ 863 h 1429"/>
                <a:gd name="T62" fmla="*/ 859 w 2548"/>
                <a:gd name="T63" fmla="*/ 898 h 1429"/>
                <a:gd name="T64" fmla="*/ 902 w 2548"/>
                <a:gd name="T65" fmla="*/ 924 h 1429"/>
                <a:gd name="T66" fmla="*/ 933 w 2548"/>
                <a:gd name="T67" fmla="*/ 953 h 1429"/>
                <a:gd name="T68" fmla="*/ 982 w 2548"/>
                <a:gd name="T69" fmla="*/ 978 h 1429"/>
                <a:gd name="T70" fmla="*/ 993 w 2548"/>
                <a:gd name="T71" fmla="*/ 1003 h 1429"/>
                <a:gd name="T72" fmla="*/ 1035 w 2548"/>
                <a:gd name="T73" fmla="*/ 1023 h 1429"/>
                <a:gd name="T74" fmla="*/ 1073 w 2548"/>
                <a:gd name="T75" fmla="*/ 1034 h 1429"/>
                <a:gd name="T76" fmla="*/ 1102 w 2548"/>
                <a:gd name="T77" fmla="*/ 1055 h 1429"/>
                <a:gd name="T78" fmla="*/ 1118 w 2548"/>
                <a:gd name="T79" fmla="*/ 1082 h 1429"/>
                <a:gd name="T80" fmla="*/ 1205 w 2548"/>
                <a:gd name="T81" fmla="*/ 1103 h 1429"/>
                <a:gd name="T82" fmla="*/ 1242 w 2548"/>
                <a:gd name="T83" fmla="*/ 1131 h 1429"/>
                <a:gd name="T84" fmla="*/ 1268 w 2548"/>
                <a:gd name="T85" fmla="*/ 1148 h 1429"/>
                <a:gd name="T86" fmla="*/ 1288 w 2548"/>
                <a:gd name="T87" fmla="*/ 1159 h 1429"/>
                <a:gd name="T88" fmla="*/ 1372 w 2548"/>
                <a:gd name="T89" fmla="*/ 1177 h 1429"/>
                <a:gd name="T90" fmla="*/ 1413 w 2548"/>
                <a:gd name="T91" fmla="*/ 1182 h 1429"/>
                <a:gd name="T92" fmla="*/ 1468 w 2548"/>
                <a:gd name="T93" fmla="*/ 1202 h 1429"/>
                <a:gd name="T94" fmla="*/ 1511 w 2548"/>
                <a:gd name="T95" fmla="*/ 1220 h 1429"/>
                <a:gd name="T96" fmla="*/ 1543 w 2548"/>
                <a:gd name="T97" fmla="*/ 1227 h 1429"/>
                <a:gd name="T98" fmla="*/ 1591 w 2548"/>
                <a:gd name="T99" fmla="*/ 1242 h 1429"/>
                <a:gd name="T100" fmla="*/ 1620 w 2548"/>
                <a:gd name="T101" fmla="*/ 1264 h 1429"/>
                <a:gd name="T102" fmla="*/ 1676 w 2548"/>
                <a:gd name="T103" fmla="*/ 1279 h 1429"/>
                <a:gd name="T104" fmla="*/ 1787 w 2548"/>
                <a:gd name="T105" fmla="*/ 1296 h 1429"/>
                <a:gd name="T106" fmla="*/ 1886 w 2548"/>
                <a:gd name="T107" fmla="*/ 1313 h 1429"/>
                <a:gd name="T108" fmla="*/ 1927 w 2548"/>
                <a:gd name="T109" fmla="*/ 1313 h 1429"/>
                <a:gd name="T110" fmla="*/ 1956 w 2548"/>
                <a:gd name="T111" fmla="*/ 1335 h 1429"/>
                <a:gd name="T112" fmla="*/ 2031 w 2548"/>
                <a:gd name="T113" fmla="*/ 1335 h 1429"/>
                <a:gd name="T114" fmla="*/ 2092 w 2548"/>
                <a:gd name="T115" fmla="*/ 1335 h 1429"/>
                <a:gd name="T116" fmla="*/ 2122 w 2548"/>
                <a:gd name="T117" fmla="*/ 1352 h 1429"/>
                <a:gd name="T118" fmla="*/ 2203 w 2548"/>
                <a:gd name="T119" fmla="*/ 1352 h 1429"/>
                <a:gd name="T120" fmla="*/ 2304 w 2548"/>
                <a:gd name="T121" fmla="*/ 1352 h 1429"/>
                <a:gd name="T122" fmla="*/ 2458 w 2548"/>
                <a:gd name="T123" fmla="*/ 1352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8" h="14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42" y="1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54" y="30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7" y="34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64" y="40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87" y="4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92" y="55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101" y="60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10" y="64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26" y="70"/>
                  </a:lnTo>
                  <a:lnTo>
                    <a:pt x="126" y="75"/>
                  </a:lnTo>
                  <a:lnTo>
                    <a:pt x="126" y="75"/>
                  </a:lnTo>
                  <a:lnTo>
                    <a:pt x="130" y="75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9" y="80"/>
                  </a:lnTo>
                  <a:lnTo>
                    <a:pt x="139" y="85"/>
                  </a:lnTo>
                  <a:lnTo>
                    <a:pt x="139" y="85"/>
                  </a:lnTo>
                  <a:lnTo>
                    <a:pt x="141" y="85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42" y="90"/>
                  </a:lnTo>
                  <a:lnTo>
                    <a:pt x="142" y="95"/>
                  </a:lnTo>
                  <a:lnTo>
                    <a:pt x="142" y="95"/>
                  </a:lnTo>
                  <a:lnTo>
                    <a:pt x="145" y="95"/>
                  </a:lnTo>
                  <a:lnTo>
                    <a:pt x="145" y="105"/>
                  </a:lnTo>
                  <a:lnTo>
                    <a:pt x="145" y="105"/>
                  </a:lnTo>
                  <a:lnTo>
                    <a:pt x="151" y="105"/>
                  </a:lnTo>
                  <a:lnTo>
                    <a:pt x="151" y="110"/>
                  </a:lnTo>
                  <a:lnTo>
                    <a:pt x="152" y="115"/>
                  </a:lnTo>
                  <a:lnTo>
                    <a:pt x="169" y="115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75" y="120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83" y="125"/>
                  </a:lnTo>
                  <a:lnTo>
                    <a:pt x="183" y="129"/>
                  </a:lnTo>
                  <a:lnTo>
                    <a:pt x="183" y="129"/>
                  </a:lnTo>
                  <a:lnTo>
                    <a:pt x="190" y="129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201" y="140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6" y="145"/>
                  </a:lnTo>
                  <a:lnTo>
                    <a:pt x="206" y="150"/>
                  </a:lnTo>
                  <a:lnTo>
                    <a:pt x="206" y="150"/>
                  </a:lnTo>
                  <a:lnTo>
                    <a:pt x="210" y="150"/>
                  </a:lnTo>
                  <a:lnTo>
                    <a:pt x="210" y="155"/>
                  </a:lnTo>
                  <a:lnTo>
                    <a:pt x="210" y="155"/>
                  </a:lnTo>
                  <a:lnTo>
                    <a:pt x="213" y="155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4" y="160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9" y="169"/>
                  </a:lnTo>
                  <a:lnTo>
                    <a:pt x="219" y="175"/>
                  </a:lnTo>
                  <a:lnTo>
                    <a:pt x="219" y="175"/>
                  </a:lnTo>
                  <a:lnTo>
                    <a:pt x="225" y="175"/>
                  </a:lnTo>
                  <a:lnTo>
                    <a:pt x="225" y="180"/>
                  </a:lnTo>
                  <a:lnTo>
                    <a:pt x="225" y="180"/>
                  </a:lnTo>
                  <a:lnTo>
                    <a:pt x="231" y="180"/>
                  </a:lnTo>
                  <a:lnTo>
                    <a:pt x="231" y="185"/>
                  </a:lnTo>
                  <a:lnTo>
                    <a:pt x="231" y="185"/>
                  </a:lnTo>
                  <a:lnTo>
                    <a:pt x="236" y="185"/>
                  </a:lnTo>
                  <a:lnTo>
                    <a:pt x="236" y="190"/>
                  </a:lnTo>
                  <a:lnTo>
                    <a:pt x="236" y="190"/>
                  </a:lnTo>
                  <a:lnTo>
                    <a:pt x="237" y="190"/>
                  </a:lnTo>
                  <a:lnTo>
                    <a:pt x="237" y="194"/>
                  </a:lnTo>
                  <a:lnTo>
                    <a:pt x="237" y="194"/>
                  </a:lnTo>
                  <a:lnTo>
                    <a:pt x="239" y="194"/>
                  </a:lnTo>
                  <a:lnTo>
                    <a:pt x="239" y="199"/>
                  </a:lnTo>
                  <a:lnTo>
                    <a:pt x="239" y="199"/>
                  </a:lnTo>
                  <a:lnTo>
                    <a:pt x="244" y="199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7" y="204"/>
                  </a:lnTo>
                  <a:lnTo>
                    <a:pt x="247" y="210"/>
                  </a:lnTo>
                  <a:lnTo>
                    <a:pt x="247" y="210"/>
                  </a:lnTo>
                  <a:lnTo>
                    <a:pt x="251" y="210"/>
                  </a:lnTo>
                  <a:lnTo>
                    <a:pt x="251" y="215"/>
                  </a:lnTo>
                  <a:lnTo>
                    <a:pt x="251" y="215"/>
                  </a:lnTo>
                  <a:lnTo>
                    <a:pt x="252" y="215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55" y="220"/>
                  </a:lnTo>
                  <a:lnTo>
                    <a:pt x="255" y="224"/>
                  </a:lnTo>
                  <a:lnTo>
                    <a:pt x="255" y="224"/>
                  </a:lnTo>
                  <a:lnTo>
                    <a:pt x="262" y="224"/>
                  </a:lnTo>
                  <a:lnTo>
                    <a:pt x="262" y="229"/>
                  </a:lnTo>
                  <a:lnTo>
                    <a:pt x="262" y="229"/>
                  </a:lnTo>
                  <a:lnTo>
                    <a:pt x="263" y="229"/>
                  </a:lnTo>
                  <a:lnTo>
                    <a:pt x="263" y="234"/>
                  </a:lnTo>
                  <a:lnTo>
                    <a:pt x="263" y="234"/>
                  </a:lnTo>
                  <a:lnTo>
                    <a:pt x="265" y="234"/>
                  </a:lnTo>
                  <a:lnTo>
                    <a:pt x="265" y="239"/>
                  </a:lnTo>
                  <a:lnTo>
                    <a:pt x="265" y="239"/>
                  </a:lnTo>
                  <a:lnTo>
                    <a:pt x="267" y="239"/>
                  </a:lnTo>
                  <a:lnTo>
                    <a:pt x="267" y="245"/>
                  </a:lnTo>
                  <a:lnTo>
                    <a:pt x="267" y="245"/>
                  </a:lnTo>
                  <a:lnTo>
                    <a:pt x="273" y="245"/>
                  </a:lnTo>
                  <a:lnTo>
                    <a:pt x="273" y="250"/>
                  </a:lnTo>
                  <a:lnTo>
                    <a:pt x="273" y="250"/>
                  </a:lnTo>
                  <a:lnTo>
                    <a:pt x="275" y="250"/>
                  </a:lnTo>
                  <a:lnTo>
                    <a:pt x="275" y="255"/>
                  </a:lnTo>
                  <a:lnTo>
                    <a:pt x="275" y="255"/>
                  </a:lnTo>
                  <a:lnTo>
                    <a:pt x="280" y="255"/>
                  </a:lnTo>
                  <a:lnTo>
                    <a:pt x="280" y="259"/>
                  </a:lnTo>
                  <a:lnTo>
                    <a:pt x="280" y="259"/>
                  </a:lnTo>
                  <a:lnTo>
                    <a:pt x="281" y="259"/>
                  </a:lnTo>
                  <a:lnTo>
                    <a:pt x="281" y="264"/>
                  </a:lnTo>
                  <a:lnTo>
                    <a:pt x="281" y="264"/>
                  </a:lnTo>
                  <a:lnTo>
                    <a:pt x="290" y="264"/>
                  </a:lnTo>
                  <a:lnTo>
                    <a:pt x="290" y="269"/>
                  </a:lnTo>
                  <a:lnTo>
                    <a:pt x="290" y="269"/>
                  </a:lnTo>
                  <a:lnTo>
                    <a:pt x="296" y="269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99" y="280"/>
                  </a:lnTo>
                  <a:lnTo>
                    <a:pt x="299" y="285"/>
                  </a:lnTo>
                  <a:lnTo>
                    <a:pt x="299" y="285"/>
                  </a:lnTo>
                  <a:lnTo>
                    <a:pt x="317" y="285"/>
                  </a:lnTo>
                  <a:lnTo>
                    <a:pt x="317" y="289"/>
                  </a:lnTo>
                  <a:lnTo>
                    <a:pt x="317" y="289"/>
                  </a:lnTo>
                  <a:lnTo>
                    <a:pt x="324" y="289"/>
                  </a:lnTo>
                  <a:lnTo>
                    <a:pt x="324" y="294"/>
                  </a:lnTo>
                  <a:lnTo>
                    <a:pt x="324" y="294"/>
                  </a:lnTo>
                  <a:lnTo>
                    <a:pt x="325" y="294"/>
                  </a:lnTo>
                  <a:lnTo>
                    <a:pt x="325" y="299"/>
                  </a:lnTo>
                  <a:lnTo>
                    <a:pt x="325" y="299"/>
                  </a:lnTo>
                  <a:lnTo>
                    <a:pt x="332" y="299"/>
                  </a:lnTo>
                  <a:lnTo>
                    <a:pt x="332" y="310"/>
                  </a:lnTo>
                  <a:lnTo>
                    <a:pt x="332" y="310"/>
                  </a:lnTo>
                  <a:lnTo>
                    <a:pt x="347" y="310"/>
                  </a:lnTo>
                  <a:lnTo>
                    <a:pt x="347" y="315"/>
                  </a:lnTo>
                  <a:lnTo>
                    <a:pt x="347" y="315"/>
                  </a:lnTo>
                  <a:lnTo>
                    <a:pt x="354" y="315"/>
                  </a:lnTo>
                  <a:lnTo>
                    <a:pt x="354" y="319"/>
                  </a:lnTo>
                  <a:lnTo>
                    <a:pt x="354" y="319"/>
                  </a:lnTo>
                  <a:lnTo>
                    <a:pt x="358" y="319"/>
                  </a:lnTo>
                  <a:lnTo>
                    <a:pt x="358" y="329"/>
                  </a:lnTo>
                  <a:lnTo>
                    <a:pt x="358" y="329"/>
                  </a:lnTo>
                  <a:lnTo>
                    <a:pt x="360" y="329"/>
                  </a:lnTo>
                  <a:lnTo>
                    <a:pt x="360" y="334"/>
                  </a:lnTo>
                  <a:lnTo>
                    <a:pt x="360" y="334"/>
                  </a:lnTo>
                  <a:lnTo>
                    <a:pt x="367" y="334"/>
                  </a:lnTo>
                  <a:lnTo>
                    <a:pt x="367" y="339"/>
                  </a:lnTo>
                  <a:lnTo>
                    <a:pt x="367" y="339"/>
                  </a:lnTo>
                  <a:lnTo>
                    <a:pt x="372" y="339"/>
                  </a:lnTo>
                  <a:lnTo>
                    <a:pt x="372" y="345"/>
                  </a:lnTo>
                  <a:lnTo>
                    <a:pt x="372" y="345"/>
                  </a:lnTo>
                  <a:lnTo>
                    <a:pt x="378" y="345"/>
                  </a:lnTo>
                  <a:lnTo>
                    <a:pt x="378" y="350"/>
                  </a:lnTo>
                  <a:lnTo>
                    <a:pt x="378" y="350"/>
                  </a:lnTo>
                  <a:lnTo>
                    <a:pt x="381" y="350"/>
                  </a:lnTo>
                  <a:lnTo>
                    <a:pt x="381" y="359"/>
                  </a:lnTo>
                  <a:lnTo>
                    <a:pt x="381" y="359"/>
                  </a:lnTo>
                  <a:lnTo>
                    <a:pt x="390" y="359"/>
                  </a:lnTo>
                  <a:lnTo>
                    <a:pt x="390" y="364"/>
                  </a:lnTo>
                  <a:lnTo>
                    <a:pt x="390" y="364"/>
                  </a:lnTo>
                  <a:lnTo>
                    <a:pt x="396" y="364"/>
                  </a:lnTo>
                  <a:lnTo>
                    <a:pt x="396" y="369"/>
                  </a:lnTo>
                  <a:lnTo>
                    <a:pt x="396" y="369"/>
                  </a:lnTo>
                  <a:lnTo>
                    <a:pt x="398" y="369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408" y="374"/>
                  </a:lnTo>
                  <a:lnTo>
                    <a:pt x="408" y="380"/>
                  </a:lnTo>
                  <a:lnTo>
                    <a:pt x="408" y="380"/>
                  </a:lnTo>
                  <a:lnTo>
                    <a:pt x="409" y="380"/>
                  </a:lnTo>
                  <a:lnTo>
                    <a:pt x="409" y="389"/>
                  </a:lnTo>
                  <a:lnTo>
                    <a:pt x="411" y="394"/>
                  </a:lnTo>
                  <a:lnTo>
                    <a:pt x="414" y="394"/>
                  </a:lnTo>
                  <a:lnTo>
                    <a:pt x="414" y="399"/>
                  </a:lnTo>
                  <a:lnTo>
                    <a:pt x="414" y="399"/>
                  </a:lnTo>
                  <a:lnTo>
                    <a:pt x="417" y="399"/>
                  </a:lnTo>
                  <a:lnTo>
                    <a:pt x="417" y="404"/>
                  </a:lnTo>
                  <a:lnTo>
                    <a:pt x="417" y="404"/>
                  </a:lnTo>
                  <a:lnTo>
                    <a:pt x="419" y="404"/>
                  </a:lnTo>
                  <a:lnTo>
                    <a:pt x="419" y="415"/>
                  </a:lnTo>
                  <a:lnTo>
                    <a:pt x="419" y="415"/>
                  </a:lnTo>
                  <a:lnTo>
                    <a:pt x="420" y="415"/>
                  </a:lnTo>
                  <a:lnTo>
                    <a:pt x="420" y="419"/>
                  </a:lnTo>
                  <a:lnTo>
                    <a:pt x="420" y="419"/>
                  </a:lnTo>
                  <a:lnTo>
                    <a:pt x="423" y="419"/>
                  </a:lnTo>
                  <a:lnTo>
                    <a:pt x="423" y="424"/>
                  </a:lnTo>
                  <a:lnTo>
                    <a:pt x="423" y="424"/>
                  </a:lnTo>
                  <a:lnTo>
                    <a:pt x="431" y="424"/>
                  </a:lnTo>
                  <a:lnTo>
                    <a:pt x="431" y="434"/>
                  </a:lnTo>
                  <a:lnTo>
                    <a:pt x="431" y="434"/>
                  </a:lnTo>
                  <a:lnTo>
                    <a:pt x="439" y="434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44" y="439"/>
                  </a:lnTo>
                  <a:lnTo>
                    <a:pt x="444" y="445"/>
                  </a:lnTo>
                  <a:lnTo>
                    <a:pt x="444" y="445"/>
                  </a:lnTo>
                  <a:lnTo>
                    <a:pt x="455" y="445"/>
                  </a:lnTo>
                  <a:lnTo>
                    <a:pt x="455" y="459"/>
                  </a:lnTo>
                  <a:lnTo>
                    <a:pt x="455" y="459"/>
                  </a:lnTo>
                  <a:lnTo>
                    <a:pt x="460" y="459"/>
                  </a:lnTo>
                  <a:lnTo>
                    <a:pt x="460" y="464"/>
                  </a:lnTo>
                  <a:lnTo>
                    <a:pt x="460" y="464"/>
                  </a:lnTo>
                  <a:lnTo>
                    <a:pt x="467" y="464"/>
                  </a:lnTo>
                  <a:lnTo>
                    <a:pt x="467" y="479"/>
                  </a:lnTo>
                  <a:lnTo>
                    <a:pt x="467" y="479"/>
                  </a:lnTo>
                  <a:lnTo>
                    <a:pt x="470" y="479"/>
                  </a:lnTo>
                  <a:lnTo>
                    <a:pt x="470" y="484"/>
                  </a:lnTo>
                  <a:lnTo>
                    <a:pt x="470" y="484"/>
                  </a:lnTo>
                  <a:lnTo>
                    <a:pt x="479" y="484"/>
                  </a:lnTo>
                  <a:lnTo>
                    <a:pt x="479" y="489"/>
                  </a:lnTo>
                  <a:lnTo>
                    <a:pt x="479" y="489"/>
                  </a:lnTo>
                  <a:lnTo>
                    <a:pt x="486" y="489"/>
                  </a:lnTo>
                  <a:lnTo>
                    <a:pt x="486" y="494"/>
                  </a:lnTo>
                  <a:lnTo>
                    <a:pt x="486" y="494"/>
                  </a:lnTo>
                  <a:lnTo>
                    <a:pt x="494" y="494"/>
                  </a:lnTo>
                  <a:lnTo>
                    <a:pt x="494" y="504"/>
                  </a:lnTo>
                  <a:lnTo>
                    <a:pt x="494" y="504"/>
                  </a:lnTo>
                  <a:lnTo>
                    <a:pt x="508" y="504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511" y="509"/>
                  </a:lnTo>
                  <a:lnTo>
                    <a:pt x="511" y="519"/>
                  </a:lnTo>
                  <a:lnTo>
                    <a:pt x="511" y="519"/>
                  </a:lnTo>
                  <a:lnTo>
                    <a:pt x="514" y="519"/>
                  </a:lnTo>
                  <a:lnTo>
                    <a:pt x="514" y="529"/>
                  </a:lnTo>
                  <a:lnTo>
                    <a:pt x="514" y="529"/>
                  </a:lnTo>
                  <a:lnTo>
                    <a:pt x="515" y="529"/>
                  </a:lnTo>
                  <a:lnTo>
                    <a:pt x="515" y="543"/>
                  </a:lnTo>
                  <a:lnTo>
                    <a:pt x="515" y="543"/>
                  </a:lnTo>
                  <a:lnTo>
                    <a:pt x="519" y="543"/>
                  </a:lnTo>
                  <a:lnTo>
                    <a:pt x="519" y="549"/>
                  </a:lnTo>
                  <a:lnTo>
                    <a:pt x="519" y="549"/>
                  </a:lnTo>
                  <a:lnTo>
                    <a:pt x="520" y="549"/>
                  </a:lnTo>
                  <a:lnTo>
                    <a:pt x="520" y="554"/>
                  </a:lnTo>
                  <a:lnTo>
                    <a:pt x="520" y="554"/>
                  </a:lnTo>
                  <a:lnTo>
                    <a:pt x="523" y="554"/>
                  </a:lnTo>
                  <a:lnTo>
                    <a:pt x="523" y="559"/>
                  </a:lnTo>
                  <a:lnTo>
                    <a:pt x="523" y="559"/>
                  </a:lnTo>
                  <a:lnTo>
                    <a:pt x="537" y="559"/>
                  </a:lnTo>
                  <a:lnTo>
                    <a:pt x="537" y="564"/>
                  </a:lnTo>
                  <a:lnTo>
                    <a:pt x="537" y="564"/>
                  </a:lnTo>
                  <a:lnTo>
                    <a:pt x="542" y="564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548" y="569"/>
                  </a:lnTo>
                  <a:lnTo>
                    <a:pt x="548" y="574"/>
                  </a:lnTo>
                  <a:lnTo>
                    <a:pt x="548" y="574"/>
                  </a:lnTo>
                  <a:lnTo>
                    <a:pt x="550" y="574"/>
                  </a:lnTo>
                  <a:lnTo>
                    <a:pt x="550" y="578"/>
                  </a:lnTo>
                  <a:lnTo>
                    <a:pt x="550" y="578"/>
                  </a:lnTo>
                  <a:lnTo>
                    <a:pt x="555" y="578"/>
                  </a:lnTo>
                  <a:lnTo>
                    <a:pt x="555" y="584"/>
                  </a:lnTo>
                  <a:lnTo>
                    <a:pt x="555" y="584"/>
                  </a:lnTo>
                  <a:lnTo>
                    <a:pt x="558" y="584"/>
                  </a:lnTo>
                  <a:lnTo>
                    <a:pt x="558" y="589"/>
                  </a:lnTo>
                  <a:lnTo>
                    <a:pt x="558" y="589"/>
                  </a:lnTo>
                  <a:lnTo>
                    <a:pt x="560" y="589"/>
                  </a:lnTo>
                  <a:lnTo>
                    <a:pt x="560" y="594"/>
                  </a:lnTo>
                  <a:lnTo>
                    <a:pt x="560" y="594"/>
                  </a:lnTo>
                  <a:lnTo>
                    <a:pt x="570" y="594"/>
                  </a:lnTo>
                  <a:lnTo>
                    <a:pt x="570" y="604"/>
                  </a:lnTo>
                  <a:lnTo>
                    <a:pt x="570" y="604"/>
                  </a:lnTo>
                  <a:lnTo>
                    <a:pt x="574" y="604"/>
                  </a:lnTo>
                  <a:lnTo>
                    <a:pt x="574" y="608"/>
                  </a:lnTo>
                  <a:lnTo>
                    <a:pt x="574" y="608"/>
                  </a:lnTo>
                  <a:lnTo>
                    <a:pt x="576" y="608"/>
                  </a:lnTo>
                  <a:lnTo>
                    <a:pt x="576" y="613"/>
                  </a:lnTo>
                  <a:lnTo>
                    <a:pt x="576" y="613"/>
                  </a:lnTo>
                  <a:lnTo>
                    <a:pt x="584" y="613"/>
                  </a:lnTo>
                  <a:lnTo>
                    <a:pt x="584" y="619"/>
                  </a:lnTo>
                  <a:lnTo>
                    <a:pt x="584" y="619"/>
                  </a:lnTo>
                  <a:lnTo>
                    <a:pt x="586" y="619"/>
                  </a:lnTo>
                  <a:lnTo>
                    <a:pt x="586" y="624"/>
                  </a:lnTo>
                  <a:lnTo>
                    <a:pt x="586" y="624"/>
                  </a:lnTo>
                  <a:lnTo>
                    <a:pt x="588" y="624"/>
                  </a:lnTo>
                  <a:lnTo>
                    <a:pt x="588" y="629"/>
                  </a:lnTo>
                  <a:lnTo>
                    <a:pt x="588" y="629"/>
                  </a:lnTo>
                  <a:lnTo>
                    <a:pt x="589" y="629"/>
                  </a:lnTo>
                  <a:lnTo>
                    <a:pt x="589" y="638"/>
                  </a:lnTo>
                  <a:lnTo>
                    <a:pt x="589" y="638"/>
                  </a:lnTo>
                  <a:lnTo>
                    <a:pt x="603" y="638"/>
                  </a:lnTo>
                  <a:lnTo>
                    <a:pt x="603" y="643"/>
                  </a:lnTo>
                  <a:lnTo>
                    <a:pt x="603" y="643"/>
                  </a:lnTo>
                  <a:lnTo>
                    <a:pt x="604" y="643"/>
                  </a:lnTo>
                  <a:lnTo>
                    <a:pt x="604" y="649"/>
                  </a:lnTo>
                  <a:lnTo>
                    <a:pt x="604" y="649"/>
                  </a:lnTo>
                  <a:lnTo>
                    <a:pt x="610" y="649"/>
                  </a:lnTo>
                  <a:lnTo>
                    <a:pt x="610" y="654"/>
                  </a:lnTo>
                  <a:lnTo>
                    <a:pt x="610" y="654"/>
                  </a:lnTo>
                  <a:lnTo>
                    <a:pt x="614" y="654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22" y="659"/>
                  </a:lnTo>
                  <a:lnTo>
                    <a:pt x="622" y="664"/>
                  </a:lnTo>
                  <a:lnTo>
                    <a:pt x="622" y="664"/>
                  </a:lnTo>
                  <a:lnTo>
                    <a:pt x="629" y="664"/>
                  </a:lnTo>
                  <a:lnTo>
                    <a:pt x="629" y="669"/>
                  </a:lnTo>
                  <a:lnTo>
                    <a:pt x="632" y="673"/>
                  </a:lnTo>
                  <a:lnTo>
                    <a:pt x="633" y="673"/>
                  </a:lnTo>
                  <a:lnTo>
                    <a:pt x="633" y="678"/>
                  </a:lnTo>
                  <a:lnTo>
                    <a:pt x="633" y="678"/>
                  </a:lnTo>
                  <a:lnTo>
                    <a:pt x="637" y="678"/>
                  </a:lnTo>
                  <a:lnTo>
                    <a:pt x="637" y="684"/>
                  </a:lnTo>
                  <a:lnTo>
                    <a:pt x="637" y="684"/>
                  </a:lnTo>
                  <a:lnTo>
                    <a:pt x="647" y="684"/>
                  </a:lnTo>
                  <a:lnTo>
                    <a:pt x="647" y="689"/>
                  </a:lnTo>
                  <a:lnTo>
                    <a:pt x="647" y="689"/>
                  </a:lnTo>
                  <a:lnTo>
                    <a:pt x="651" y="689"/>
                  </a:lnTo>
                  <a:lnTo>
                    <a:pt x="651" y="694"/>
                  </a:lnTo>
                  <a:lnTo>
                    <a:pt x="651" y="694"/>
                  </a:lnTo>
                  <a:lnTo>
                    <a:pt x="655" y="694"/>
                  </a:lnTo>
                  <a:lnTo>
                    <a:pt x="655" y="699"/>
                  </a:lnTo>
                  <a:lnTo>
                    <a:pt x="655" y="699"/>
                  </a:lnTo>
                  <a:lnTo>
                    <a:pt x="668" y="699"/>
                  </a:lnTo>
                  <a:lnTo>
                    <a:pt x="668" y="703"/>
                  </a:lnTo>
                  <a:lnTo>
                    <a:pt x="668" y="703"/>
                  </a:lnTo>
                  <a:lnTo>
                    <a:pt x="671" y="703"/>
                  </a:lnTo>
                  <a:lnTo>
                    <a:pt x="671" y="713"/>
                  </a:lnTo>
                  <a:lnTo>
                    <a:pt x="671" y="713"/>
                  </a:lnTo>
                  <a:lnTo>
                    <a:pt x="676" y="713"/>
                  </a:lnTo>
                  <a:lnTo>
                    <a:pt x="676" y="719"/>
                  </a:lnTo>
                  <a:lnTo>
                    <a:pt x="676" y="719"/>
                  </a:lnTo>
                  <a:lnTo>
                    <a:pt x="683" y="719"/>
                  </a:lnTo>
                  <a:lnTo>
                    <a:pt x="683" y="724"/>
                  </a:lnTo>
                  <a:lnTo>
                    <a:pt x="683" y="724"/>
                  </a:lnTo>
                  <a:lnTo>
                    <a:pt x="709" y="724"/>
                  </a:lnTo>
                  <a:lnTo>
                    <a:pt x="709" y="729"/>
                  </a:lnTo>
                  <a:lnTo>
                    <a:pt x="709" y="729"/>
                  </a:lnTo>
                  <a:lnTo>
                    <a:pt x="710" y="729"/>
                  </a:lnTo>
                  <a:lnTo>
                    <a:pt x="710" y="733"/>
                  </a:lnTo>
                  <a:lnTo>
                    <a:pt x="710" y="733"/>
                  </a:lnTo>
                  <a:lnTo>
                    <a:pt x="712" y="733"/>
                  </a:lnTo>
                  <a:lnTo>
                    <a:pt x="712" y="738"/>
                  </a:lnTo>
                  <a:lnTo>
                    <a:pt x="712" y="738"/>
                  </a:lnTo>
                  <a:lnTo>
                    <a:pt x="720" y="738"/>
                  </a:lnTo>
                  <a:lnTo>
                    <a:pt x="720" y="743"/>
                  </a:lnTo>
                  <a:lnTo>
                    <a:pt x="720" y="743"/>
                  </a:lnTo>
                  <a:lnTo>
                    <a:pt x="724" y="743"/>
                  </a:lnTo>
                  <a:lnTo>
                    <a:pt x="724" y="748"/>
                  </a:lnTo>
                  <a:lnTo>
                    <a:pt x="724" y="748"/>
                  </a:lnTo>
                  <a:lnTo>
                    <a:pt x="725" y="748"/>
                  </a:lnTo>
                  <a:lnTo>
                    <a:pt x="725" y="754"/>
                  </a:lnTo>
                  <a:lnTo>
                    <a:pt x="725" y="754"/>
                  </a:lnTo>
                  <a:lnTo>
                    <a:pt x="727" y="754"/>
                  </a:lnTo>
                  <a:lnTo>
                    <a:pt x="727" y="759"/>
                  </a:lnTo>
                  <a:lnTo>
                    <a:pt x="727" y="759"/>
                  </a:lnTo>
                  <a:lnTo>
                    <a:pt x="728" y="759"/>
                  </a:lnTo>
                  <a:lnTo>
                    <a:pt x="728" y="764"/>
                  </a:lnTo>
                  <a:lnTo>
                    <a:pt x="728" y="764"/>
                  </a:lnTo>
                  <a:lnTo>
                    <a:pt x="736" y="764"/>
                  </a:lnTo>
                  <a:lnTo>
                    <a:pt x="736" y="768"/>
                  </a:lnTo>
                  <a:lnTo>
                    <a:pt x="736" y="768"/>
                  </a:lnTo>
                  <a:lnTo>
                    <a:pt x="740" y="768"/>
                  </a:lnTo>
                  <a:lnTo>
                    <a:pt x="740" y="773"/>
                  </a:lnTo>
                  <a:lnTo>
                    <a:pt x="740" y="773"/>
                  </a:lnTo>
                  <a:lnTo>
                    <a:pt x="748" y="773"/>
                  </a:lnTo>
                  <a:lnTo>
                    <a:pt x="748" y="778"/>
                  </a:lnTo>
                  <a:lnTo>
                    <a:pt x="748" y="778"/>
                  </a:lnTo>
                  <a:lnTo>
                    <a:pt x="753" y="778"/>
                  </a:lnTo>
                  <a:lnTo>
                    <a:pt x="753" y="783"/>
                  </a:lnTo>
                  <a:lnTo>
                    <a:pt x="753" y="783"/>
                  </a:lnTo>
                  <a:lnTo>
                    <a:pt x="761" y="783"/>
                  </a:lnTo>
                  <a:lnTo>
                    <a:pt x="761" y="789"/>
                  </a:lnTo>
                  <a:lnTo>
                    <a:pt x="761" y="789"/>
                  </a:lnTo>
                  <a:lnTo>
                    <a:pt x="763" y="789"/>
                  </a:lnTo>
                  <a:lnTo>
                    <a:pt x="763" y="794"/>
                  </a:lnTo>
                  <a:lnTo>
                    <a:pt x="763" y="794"/>
                  </a:lnTo>
                  <a:lnTo>
                    <a:pt x="764" y="794"/>
                  </a:lnTo>
                  <a:lnTo>
                    <a:pt x="764" y="803"/>
                  </a:lnTo>
                  <a:lnTo>
                    <a:pt x="764" y="803"/>
                  </a:lnTo>
                  <a:lnTo>
                    <a:pt x="766" y="803"/>
                  </a:lnTo>
                  <a:lnTo>
                    <a:pt x="766" y="808"/>
                  </a:lnTo>
                  <a:lnTo>
                    <a:pt x="766" y="808"/>
                  </a:lnTo>
                  <a:lnTo>
                    <a:pt x="775" y="808"/>
                  </a:lnTo>
                  <a:lnTo>
                    <a:pt x="775" y="813"/>
                  </a:lnTo>
                  <a:lnTo>
                    <a:pt x="775" y="813"/>
                  </a:lnTo>
                  <a:lnTo>
                    <a:pt x="776" y="813"/>
                  </a:lnTo>
                  <a:lnTo>
                    <a:pt x="776" y="819"/>
                  </a:lnTo>
                  <a:lnTo>
                    <a:pt x="776" y="819"/>
                  </a:lnTo>
                  <a:lnTo>
                    <a:pt x="778" y="819"/>
                  </a:lnTo>
                  <a:lnTo>
                    <a:pt x="778" y="824"/>
                  </a:lnTo>
                  <a:lnTo>
                    <a:pt x="778" y="824"/>
                  </a:lnTo>
                  <a:lnTo>
                    <a:pt x="784" y="824"/>
                  </a:lnTo>
                  <a:lnTo>
                    <a:pt x="784" y="833"/>
                  </a:lnTo>
                  <a:lnTo>
                    <a:pt x="784" y="833"/>
                  </a:lnTo>
                  <a:lnTo>
                    <a:pt x="798" y="833"/>
                  </a:lnTo>
                  <a:lnTo>
                    <a:pt x="798" y="838"/>
                  </a:lnTo>
                  <a:lnTo>
                    <a:pt x="798" y="838"/>
                  </a:lnTo>
                  <a:lnTo>
                    <a:pt x="807" y="838"/>
                  </a:lnTo>
                  <a:lnTo>
                    <a:pt x="807" y="848"/>
                  </a:lnTo>
                  <a:lnTo>
                    <a:pt x="807" y="848"/>
                  </a:lnTo>
                  <a:lnTo>
                    <a:pt x="813" y="848"/>
                  </a:lnTo>
                  <a:lnTo>
                    <a:pt x="813" y="854"/>
                  </a:lnTo>
                  <a:lnTo>
                    <a:pt x="813" y="854"/>
                  </a:lnTo>
                  <a:lnTo>
                    <a:pt x="819" y="854"/>
                  </a:lnTo>
                  <a:lnTo>
                    <a:pt x="819" y="859"/>
                  </a:lnTo>
                  <a:lnTo>
                    <a:pt x="819" y="859"/>
                  </a:lnTo>
                  <a:lnTo>
                    <a:pt x="827" y="859"/>
                  </a:lnTo>
                  <a:lnTo>
                    <a:pt x="827" y="863"/>
                  </a:lnTo>
                  <a:lnTo>
                    <a:pt x="827" y="863"/>
                  </a:lnTo>
                  <a:lnTo>
                    <a:pt x="835" y="863"/>
                  </a:lnTo>
                  <a:lnTo>
                    <a:pt x="835" y="868"/>
                  </a:lnTo>
                  <a:lnTo>
                    <a:pt x="835" y="868"/>
                  </a:lnTo>
                  <a:lnTo>
                    <a:pt x="838" y="868"/>
                  </a:lnTo>
                  <a:lnTo>
                    <a:pt x="838" y="873"/>
                  </a:lnTo>
                  <a:lnTo>
                    <a:pt x="838" y="873"/>
                  </a:lnTo>
                  <a:lnTo>
                    <a:pt x="841" y="873"/>
                  </a:lnTo>
                  <a:lnTo>
                    <a:pt x="841" y="878"/>
                  </a:lnTo>
                  <a:lnTo>
                    <a:pt x="843" y="883"/>
                  </a:lnTo>
                  <a:lnTo>
                    <a:pt x="853" y="883"/>
                  </a:lnTo>
                  <a:lnTo>
                    <a:pt x="853" y="889"/>
                  </a:lnTo>
                  <a:lnTo>
                    <a:pt x="853" y="889"/>
                  </a:lnTo>
                  <a:lnTo>
                    <a:pt x="859" y="889"/>
                  </a:lnTo>
                  <a:lnTo>
                    <a:pt x="859" y="898"/>
                  </a:lnTo>
                  <a:lnTo>
                    <a:pt x="859" y="898"/>
                  </a:lnTo>
                  <a:lnTo>
                    <a:pt x="861" y="898"/>
                  </a:lnTo>
                  <a:lnTo>
                    <a:pt x="861" y="903"/>
                  </a:lnTo>
                  <a:lnTo>
                    <a:pt x="861" y="903"/>
                  </a:lnTo>
                  <a:lnTo>
                    <a:pt x="875" y="903"/>
                  </a:lnTo>
                  <a:lnTo>
                    <a:pt x="875" y="908"/>
                  </a:lnTo>
                  <a:lnTo>
                    <a:pt x="875" y="908"/>
                  </a:lnTo>
                  <a:lnTo>
                    <a:pt x="881" y="908"/>
                  </a:lnTo>
                  <a:lnTo>
                    <a:pt x="881" y="913"/>
                  </a:lnTo>
                  <a:lnTo>
                    <a:pt x="881" y="913"/>
                  </a:lnTo>
                  <a:lnTo>
                    <a:pt x="899" y="913"/>
                  </a:lnTo>
                  <a:lnTo>
                    <a:pt x="899" y="918"/>
                  </a:lnTo>
                  <a:lnTo>
                    <a:pt x="899" y="918"/>
                  </a:lnTo>
                  <a:lnTo>
                    <a:pt x="902" y="918"/>
                  </a:lnTo>
                  <a:lnTo>
                    <a:pt x="902" y="924"/>
                  </a:lnTo>
                  <a:lnTo>
                    <a:pt x="902" y="924"/>
                  </a:lnTo>
                  <a:lnTo>
                    <a:pt x="907" y="924"/>
                  </a:lnTo>
                  <a:lnTo>
                    <a:pt x="907" y="928"/>
                  </a:lnTo>
                  <a:lnTo>
                    <a:pt x="907" y="928"/>
                  </a:lnTo>
                  <a:lnTo>
                    <a:pt x="908" y="928"/>
                  </a:lnTo>
                  <a:lnTo>
                    <a:pt x="908" y="933"/>
                  </a:lnTo>
                  <a:lnTo>
                    <a:pt x="908" y="933"/>
                  </a:lnTo>
                  <a:lnTo>
                    <a:pt x="919" y="933"/>
                  </a:lnTo>
                  <a:lnTo>
                    <a:pt x="919" y="943"/>
                  </a:lnTo>
                  <a:lnTo>
                    <a:pt x="919" y="943"/>
                  </a:lnTo>
                  <a:lnTo>
                    <a:pt x="925" y="943"/>
                  </a:lnTo>
                  <a:lnTo>
                    <a:pt x="925" y="948"/>
                  </a:lnTo>
                  <a:lnTo>
                    <a:pt x="928" y="953"/>
                  </a:lnTo>
                  <a:lnTo>
                    <a:pt x="933" y="953"/>
                  </a:lnTo>
                  <a:lnTo>
                    <a:pt x="933" y="958"/>
                  </a:lnTo>
                  <a:lnTo>
                    <a:pt x="933" y="958"/>
                  </a:lnTo>
                  <a:lnTo>
                    <a:pt x="946" y="958"/>
                  </a:lnTo>
                  <a:lnTo>
                    <a:pt x="946" y="963"/>
                  </a:lnTo>
                  <a:lnTo>
                    <a:pt x="946" y="963"/>
                  </a:lnTo>
                  <a:lnTo>
                    <a:pt x="948" y="963"/>
                  </a:lnTo>
                  <a:lnTo>
                    <a:pt x="948" y="968"/>
                  </a:lnTo>
                  <a:lnTo>
                    <a:pt x="948" y="968"/>
                  </a:lnTo>
                  <a:lnTo>
                    <a:pt x="956" y="968"/>
                  </a:lnTo>
                  <a:lnTo>
                    <a:pt x="956" y="973"/>
                  </a:lnTo>
                  <a:lnTo>
                    <a:pt x="956" y="973"/>
                  </a:lnTo>
                  <a:lnTo>
                    <a:pt x="979" y="973"/>
                  </a:lnTo>
                  <a:lnTo>
                    <a:pt x="979" y="978"/>
                  </a:lnTo>
                  <a:lnTo>
                    <a:pt x="982" y="978"/>
                  </a:lnTo>
                  <a:lnTo>
                    <a:pt x="984" y="978"/>
                  </a:lnTo>
                  <a:lnTo>
                    <a:pt x="984" y="983"/>
                  </a:lnTo>
                  <a:lnTo>
                    <a:pt x="984" y="983"/>
                  </a:lnTo>
                  <a:lnTo>
                    <a:pt x="985" y="983"/>
                  </a:lnTo>
                  <a:lnTo>
                    <a:pt x="985" y="988"/>
                  </a:lnTo>
                  <a:lnTo>
                    <a:pt x="985" y="988"/>
                  </a:lnTo>
                  <a:lnTo>
                    <a:pt x="990" y="988"/>
                  </a:lnTo>
                  <a:lnTo>
                    <a:pt x="990" y="988"/>
                  </a:lnTo>
                  <a:lnTo>
                    <a:pt x="990" y="988"/>
                  </a:lnTo>
                  <a:lnTo>
                    <a:pt x="992" y="988"/>
                  </a:lnTo>
                  <a:lnTo>
                    <a:pt x="992" y="993"/>
                  </a:lnTo>
                  <a:lnTo>
                    <a:pt x="992" y="993"/>
                  </a:lnTo>
                  <a:lnTo>
                    <a:pt x="993" y="993"/>
                  </a:lnTo>
                  <a:lnTo>
                    <a:pt x="993" y="1003"/>
                  </a:lnTo>
                  <a:lnTo>
                    <a:pt x="993" y="1003"/>
                  </a:lnTo>
                  <a:lnTo>
                    <a:pt x="999" y="1003"/>
                  </a:lnTo>
                  <a:lnTo>
                    <a:pt x="999" y="1009"/>
                  </a:lnTo>
                  <a:lnTo>
                    <a:pt x="999" y="1009"/>
                  </a:lnTo>
                  <a:lnTo>
                    <a:pt x="1000" y="1009"/>
                  </a:lnTo>
                  <a:lnTo>
                    <a:pt x="1000" y="1014"/>
                  </a:lnTo>
                  <a:lnTo>
                    <a:pt x="1000" y="1014"/>
                  </a:lnTo>
                  <a:lnTo>
                    <a:pt x="1017" y="1014"/>
                  </a:lnTo>
                  <a:lnTo>
                    <a:pt x="1017" y="1019"/>
                  </a:lnTo>
                  <a:lnTo>
                    <a:pt x="1017" y="1019"/>
                  </a:lnTo>
                  <a:lnTo>
                    <a:pt x="1031" y="1019"/>
                  </a:lnTo>
                  <a:lnTo>
                    <a:pt x="1031" y="1023"/>
                  </a:lnTo>
                  <a:lnTo>
                    <a:pt x="1031" y="1023"/>
                  </a:lnTo>
                  <a:lnTo>
                    <a:pt x="1035" y="1023"/>
                  </a:lnTo>
                  <a:lnTo>
                    <a:pt x="1035" y="1029"/>
                  </a:lnTo>
                  <a:lnTo>
                    <a:pt x="1035" y="1029"/>
                  </a:lnTo>
                  <a:lnTo>
                    <a:pt x="1043" y="1029"/>
                  </a:lnTo>
                  <a:lnTo>
                    <a:pt x="1043" y="1029"/>
                  </a:lnTo>
                  <a:lnTo>
                    <a:pt x="1043" y="1029"/>
                  </a:lnTo>
                  <a:lnTo>
                    <a:pt x="1047" y="1029"/>
                  </a:lnTo>
                  <a:lnTo>
                    <a:pt x="1047" y="1029"/>
                  </a:lnTo>
                  <a:lnTo>
                    <a:pt x="1047" y="1029"/>
                  </a:lnTo>
                  <a:lnTo>
                    <a:pt x="1065" y="1029"/>
                  </a:lnTo>
                  <a:lnTo>
                    <a:pt x="1065" y="1029"/>
                  </a:lnTo>
                  <a:lnTo>
                    <a:pt x="1065" y="1029"/>
                  </a:lnTo>
                  <a:lnTo>
                    <a:pt x="1073" y="1029"/>
                  </a:lnTo>
                  <a:lnTo>
                    <a:pt x="1073" y="1034"/>
                  </a:lnTo>
                  <a:lnTo>
                    <a:pt x="1073" y="1034"/>
                  </a:lnTo>
                  <a:lnTo>
                    <a:pt x="1077" y="1034"/>
                  </a:lnTo>
                  <a:lnTo>
                    <a:pt x="1077" y="1039"/>
                  </a:lnTo>
                  <a:lnTo>
                    <a:pt x="1079" y="1039"/>
                  </a:lnTo>
                  <a:lnTo>
                    <a:pt x="1085" y="1039"/>
                  </a:lnTo>
                  <a:lnTo>
                    <a:pt x="1085" y="1039"/>
                  </a:lnTo>
                  <a:lnTo>
                    <a:pt x="1085" y="1039"/>
                  </a:lnTo>
                  <a:lnTo>
                    <a:pt x="1094" y="1039"/>
                  </a:lnTo>
                  <a:lnTo>
                    <a:pt x="1094" y="1045"/>
                  </a:lnTo>
                  <a:lnTo>
                    <a:pt x="1094" y="1045"/>
                  </a:lnTo>
                  <a:lnTo>
                    <a:pt x="1100" y="1045"/>
                  </a:lnTo>
                  <a:lnTo>
                    <a:pt x="1100" y="1050"/>
                  </a:lnTo>
                  <a:lnTo>
                    <a:pt x="1100" y="1050"/>
                  </a:lnTo>
                  <a:lnTo>
                    <a:pt x="1102" y="1050"/>
                  </a:lnTo>
                  <a:lnTo>
                    <a:pt x="1102" y="1055"/>
                  </a:lnTo>
                  <a:lnTo>
                    <a:pt x="1102" y="1055"/>
                  </a:lnTo>
                  <a:lnTo>
                    <a:pt x="1105" y="1055"/>
                  </a:lnTo>
                  <a:lnTo>
                    <a:pt x="1105" y="1060"/>
                  </a:lnTo>
                  <a:lnTo>
                    <a:pt x="1105" y="1060"/>
                  </a:lnTo>
                  <a:lnTo>
                    <a:pt x="1106" y="1060"/>
                  </a:lnTo>
                  <a:lnTo>
                    <a:pt x="1106" y="1066"/>
                  </a:lnTo>
                  <a:lnTo>
                    <a:pt x="1106" y="1066"/>
                  </a:lnTo>
                  <a:lnTo>
                    <a:pt x="1110" y="1066"/>
                  </a:lnTo>
                  <a:lnTo>
                    <a:pt x="1110" y="1077"/>
                  </a:lnTo>
                  <a:lnTo>
                    <a:pt x="1110" y="1077"/>
                  </a:lnTo>
                  <a:lnTo>
                    <a:pt x="1116" y="1077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18" y="1082"/>
                  </a:lnTo>
                  <a:lnTo>
                    <a:pt x="1118" y="1087"/>
                  </a:lnTo>
                  <a:lnTo>
                    <a:pt x="1121" y="1092"/>
                  </a:lnTo>
                  <a:lnTo>
                    <a:pt x="1152" y="1092"/>
                  </a:lnTo>
                  <a:lnTo>
                    <a:pt x="1152" y="1092"/>
                  </a:lnTo>
                  <a:lnTo>
                    <a:pt x="1152" y="1092"/>
                  </a:lnTo>
                  <a:lnTo>
                    <a:pt x="1157" y="1092"/>
                  </a:lnTo>
                  <a:lnTo>
                    <a:pt x="1157" y="1098"/>
                  </a:lnTo>
                  <a:lnTo>
                    <a:pt x="1157" y="1098"/>
                  </a:lnTo>
                  <a:lnTo>
                    <a:pt x="1168" y="1098"/>
                  </a:lnTo>
                  <a:lnTo>
                    <a:pt x="1168" y="1098"/>
                  </a:lnTo>
                  <a:lnTo>
                    <a:pt x="1168" y="1098"/>
                  </a:lnTo>
                  <a:lnTo>
                    <a:pt x="1205" y="1098"/>
                  </a:lnTo>
                  <a:lnTo>
                    <a:pt x="1205" y="1103"/>
                  </a:lnTo>
                  <a:lnTo>
                    <a:pt x="1205" y="1103"/>
                  </a:lnTo>
                  <a:lnTo>
                    <a:pt x="1216" y="1103"/>
                  </a:lnTo>
                  <a:lnTo>
                    <a:pt x="1216" y="1109"/>
                  </a:lnTo>
                  <a:lnTo>
                    <a:pt x="1216" y="1109"/>
                  </a:lnTo>
                  <a:lnTo>
                    <a:pt x="1227" y="1109"/>
                  </a:lnTo>
                  <a:lnTo>
                    <a:pt x="1227" y="1109"/>
                  </a:lnTo>
                  <a:lnTo>
                    <a:pt x="1227" y="1109"/>
                  </a:lnTo>
                  <a:lnTo>
                    <a:pt x="1229" y="1109"/>
                  </a:lnTo>
                  <a:lnTo>
                    <a:pt x="1229" y="1115"/>
                  </a:lnTo>
                  <a:lnTo>
                    <a:pt x="1229" y="1115"/>
                  </a:lnTo>
                  <a:lnTo>
                    <a:pt x="1233" y="1115"/>
                  </a:lnTo>
                  <a:lnTo>
                    <a:pt x="1233" y="1125"/>
                  </a:lnTo>
                  <a:lnTo>
                    <a:pt x="1233" y="1125"/>
                  </a:lnTo>
                  <a:lnTo>
                    <a:pt x="1242" y="1125"/>
                  </a:lnTo>
                  <a:lnTo>
                    <a:pt x="1242" y="1131"/>
                  </a:lnTo>
                  <a:lnTo>
                    <a:pt x="1242" y="1131"/>
                  </a:lnTo>
                  <a:lnTo>
                    <a:pt x="1249" y="1131"/>
                  </a:lnTo>
                  <a:lnTo>
                    <a:pt x="1249" y="1131"/>
                  </a:lnTo>
                  <a:lnTo>
                    <a:pt x="1249" y="1131"/>
                  </a:lnTo>
                  <a:lnTo>
                    <a:pt x="1250" y="1131"/>
                  </a:lnTo>
                  <a:lnTo>
                    <a:pt x="1250" y="1137"/>
                  </a:lnTo>
                  <a:lnTo>
                    <a:pt x="1250" y="1137"/>
                  </a:lnTo>
                  <a:lnTo>
                    <a:pt x="1259" y="1137"/>
                  </a:lnTo>
                  <a:lnTo>
                    <a:pt x="1259" y="1143"/>
                  </a:lnTo>
                  <a:lnTo>
                    <a:pt x="1259" y="1143"/>
                  </a:lnTo>
                  <a:lnTo>
                    <a:pt x="1262" y="1143"/>
                  </a:lnTo>
                  <a:lnTo>
                    <a:pt x="1262" y="1148"/>
                  </a:lnTo>
                  <a:lnTo>
                    <a:pt x="1262" y="1148"/>
                  </a:lnTo>
                  <a:lnTo>
                    <a:pt x="1268" y="1148"/>
                  </a:lnTo>
                  <a:lnTo>
                    <a:pt x="1268" y="1153"/>
                  </a:lnTo>
                  <a:lnTo>
                    <a:pt x="1268" y="1153"/>
                  </a:lnTo>
                  <a:lnTo>
                    <a:pt x="1270" y="1153"/>
                  </a:lnTo>
                  <a:lnTo>
                    <a:pt x="1270" y="1153"/>
                  </a:lnTo>
                  <a:lnTo>
                    <a:pt x="1270" y="1153"/>
                  </a:lnTo>
                  <a:lnTo>
                    <a:pt x="1278" y="1153"/>
                  </a:lnTo>
                  <a:lnTo>
                    <a:pt x="1278" y="1159"/>
                  </a:lnTo>
                  <a:lnTo>
                    <a:pt x="1278" y="1159"/>
                  </a:lnTo>
                  <a:lnTo>
                    <a:pt x="1282" y="1159"/>
                  </a:lnTo>
                  <a:lnTo>
                    <a:pt x="1282" y="1159"/>
                  </a:lnTo>
                  <a:lnTo>
                    <a:pt x="1282" y="1159"/>
                  </a:lnTo>
                  <a:lnTo>
                    <a:pt x="1288" y="1159"/>
                  </a:lnTo>
                  <a:lnTo>
                    <a:pt x="1288" y="1159"/>
                  </a:lnTo>
                  <a:lnTo>
                    <a:pt x="1288" y="1159"/>
                  </a:lnTo>
                  <a:lnTo>
                    <a:pt x="1292" y="1159"/>
                  </a:lnTo>
                  <a:lnTo>
                    <a:pt x="1292" y="1165"/>
                  </a:lnTo>
                  <a:lnTo>
                    <a:pt x="1292" y="1165"/>
                  </a:lnTo>
                  <a:lnTo>
                    <a:pt x="1322" y="1165"/>
                  </a:lnTo>
                  <a:lnTo>
                    <a:pt x="1322" y="1165"/>
                  </a:lnTo>
                  <a:lnTo>
                    <a:pt x="1322" y="1165"/>
                  </a:lnTo>
                  <a:lnTo>
                    <a:pt x="1344" y="1165"/>
                  </a:lnTo>
                  <a:lnTo>
                    <a:pt x="1344" y="1171"/>
                  </a:lnTo>
                  <a:lnTo>
                    <a:pt x="1344" y="1171"/>
                  </a:lnTo>
                  <a:lnTo>
                    <a:pt x="1363" y="1171"/>
                  </a:lnTo>
                  <a:lnTo>
                    <a:pt x="1363" y="1177"/>
                  </a:lnTo>
                  <a:lnTo>
                    <a:pt x="1363" y="1177"/>
                  </a:lnTo>
                  <a:lnTo>
                    <a:pt x="1372" y="1177"/>
                  </a:lnTo>
                  <a:lnTo>
                    <a:pt x="1372" y="1177"/>
                  </a:lnTo>
                  <a:lnTo>
                    <a:pt x="1372" y="1177"/>
                  </a:lnTo>
                  <a:lnTo>
                    <a:pt x="1375" y="1177"/>
                  </a:lnTo>
                  <a:lnTo>
                    <a:pt x="1375" y="1177"/>
                  </a:lnTo>
                  <a:lnTo>
                    <a:pt x="1375" y="1177"/>
                  </a:lnTo>
                  <a:lnTo>
                    <a:pt x="1378" y="1177"/>
                  </a:lnTo>
                  <a:lnTo>
                    <a:pt x="1378" y="1177"/>
                  </a:lnTo>
                  <a:lnTo>
                    <a:pt x="1378" y="1177"/>
                  </a:lnTo>
                  <a:lnTo>
                    <a:pt x="1383" y="1177"/>
                  </a:lnTo>
                  <a:lnTo>
                    <a:pt x="1383" y="1182"/>
                  </a:lnTo>
                  <a:lnTo>
                    <a:pt x="1383" y="1182"/>
                  </a:lnTo>
                  <a:lnTo>
                    <a:pt x="1399" y="1182"/>
                  </a:lnTo>
                  <a:lnTo>
                    <a:pt x="1399" y="1182"/>
                  </a:lnTo>
                  <a:lnTo>
                    <a:pt x="1399" y="1182"/>
                  </a:lnTo>
                  <a:lnTo>
                    <a:pt x="1413" y="1182"/>
                  </a:lnTo>
                  <a:lnTo>
                    <a:pt x="1413" y="1182"/>
                  </a:lnTo>
                  <a:lnTo>
                    <a:pt x="1413" y="1182"/>
                  </a:lnTo>
                  <a:lnTo>
                    <a:pt x="1417" y="1182"/>
                  </a:lnTo>
                  <a:lnTo>
                    <a:pt x="1417" y="1189"/>
                  </a:lnTo>
                  <a:lnTo>
                    <a:pt x="1417" y="1189"/>
                  </a:lnTo>
                  <a:lnTo>
                    <a:pt x="1434" y="1189"/>
                  </a:lnTo>
                  <a:lnTo>
                    <a:pt x="1434" y="1195"/>
                  </a:lnTo>
                  <a:lnTo>
                    <a:pt x="1434" y="1195"/>
                  </a:lnTo>
                  <a:lnTo>
                    <a:pt x="1447" y="1195"/>
                  </a:lnTo>
                  <a:lnTo>
                    <a:pt x="1447" y="1195"/>
                  </a:lnTo>
                  <a:lnTo>
                    <a:pt x="1447" y="1195"/>
                  </a:lnTo>
                  <a:lnTo>
                    <a:pt x="1468" y="1195"/>
                  </a:lnTo>
                  <a:lnTo>
                    <a:pt x="1468" y="1202"/>
                  </a:lnTo>
                  <a:lnTo>
                    <a:pt x="1468" y="1202"/>
                  </a:lnTo>
                  <a:lnTo>
                    <a:pt x="1473" y="1202"/>
                  </a:lnTo>
                  <a:lnTo>
                    <a:pt x="1473" y="1202"/>
                  </a:lnTo>
                  <a:lnTo>
                    <a:pt x="1473" y="1202"/>
                  </a:lnTo>
                  <a:lnTo>
                    <a:pt x="1480" y="1202"/>
                  </a:lnTo>
                  <a:lnTo>
                    <a:pt x="1480" y="1208"/>
                  </a:lnTo>
                  <a:lnTo>
                    <a:pt x="1480" y="1208"/>
                  </a:lnTo>
                  <a:lnTo>
                    <a:pt x="1498" y="1208"/>
                  </a:lnTo>
                  <a:lnTo>
                    <a:pt x="1498" y="1214"/>
                  </a:lnTo>
                  <a:lnTo>
                    <a:pt x="1498" y="1214"/>
                  </a:lnTo>
                  <a:lnTo>
                    <a:pt x="1501" y="1214"/>
                  </a:lnTo>
                  <a:lnTo>
                    <a:pt x="1501" y="1220"/>
                  </a:lnTo>
                  <a:lnTo>
                    <a:pt x="1502" y="1220"/>
                  </a:lnTo>
                  <a:lnTo>
                    <a:pt x="1511" y="1220"/>
                  </a:lnTo>
                  <a:lnTo>
                    <a:pt x="1511" y="1220"/>
                  </a:lnTo>
                  <a:lnTo>
                    <a:pt x="1511" y="1220"/>
                  </a:lnTo>
                  <a:lnTo>
                    <a:pt x="1512" y="1220"/>
                  </a:lnTo>
                  <a:lnTo>
                    <a:pt x="1512" y="1220"/>
                  </a:lnTo>
                  <a:lnTo>
                    <a:pt x="1516" y="1220"/>
                  </a:lnTo>
                  <a:lnTo>
                    <a:pt x="1534" y="1220"/>
                  </a:lnTo>
                  <a:lnTo>
                    <a:pt x="1534" y="1227"/>
                  </a:lnTo>
                  <a:lnTo>
                    <a:pt x="1534" y="1227"/>
                  </a:lnTo>
                  <a:lnTo>
                    <a:pt x="1535" y="1227"/>
                  </a:lnTo>
                  <a:lnTo>
                    <a:pt x="1535" y="1227"/>
                  </a:lnTo>
                  <a:lnTo>
                    <a:pt x="1537" y="1227"/>
                  </a:lnTo>
                  <a:lnTo>
                    <a:pt x="1540" y="1227"/>
                  </a:lnTo>
                  <a:lnTo>
                    <a:pt x="1540" y="1227"/>
                  </a:lnTo>
                  <a:lnTo>
                    <a:pt x="1540" y="1227"/>
                  </a:lnTo>
                  <a:lnTo>
                    <a:pt x="1543" y="1227"/>
                  </a:lnTo>
                  <a:lnTo>
                    <a:pt x="1543" y="1227"/>
                  </a:lnTo>
                  <a:lnTo>
                    <a:pt x="1543" y="1227"/>
                  </a:lnTo>
                  <a:lnTo>
                    <a:pt x="1549" y="1227"/>
                  </a:lnTo>
                  <a:lnTo>
                    <a:pt x="1549" y="1235"/>
                  </a:lnTo>
                  <a:lnTo>
                    <a:pt x="1549" y="1235"/>
                  </a:lnTo>
                  <a:lnTo>
                    <a:pt x="1558" y="1235"/>
                  </a:lnTo>
                  <a:lnTo>
                    <a:pt x="1558" y="1242"/>
                  </a:lnTo>
                  <a:lnTo>
                    <a:pt x="1560" y="1242"/>
                  </a:lnTo>
                  <a:lnTo>
                    <a:pt x="1581" y="1242"/>
                  </a:lnTo>
                  <a:lnTo>
                    <a:pt x="1581" y="1242"/>
                  </a:lnTo>
                  <a:lnTo>
                    <a:pt x="1581" y="1242"/>
                  </a:lnTo>
                  <a:lnTo>
                    <a:pt x="1591" y="1242"/>
                  </a:lnTo>
                  <a:lnTo>
                    <a:pt x="1591" y="1242"/>
                  </a:lnTo>
                  <a:lnTo>
                    <a:pt x="1591" y="1242"/>
                  </a:lnTo>
                  <a:lnTo>
                    <a:pt x="1601" y="1242"/>
                  </a:lnTo>
                  <a:lnTo>
                    <a:pt x="1601" y="1249"/>
                  </a:lnTo>
                  <a:lnTo>
                    <a:pt x="1601" y="1249"/>
                  </a:lnTo>
                  <a:lnTo>
                    <a:pt x="1602" y="1249"/>
                  </a:lnTo>
                  <a:lnTo>
                    <a:pt x="1602" y="1256"/>
                  </a:lnTo>
                  <a:lnTo>
                    <a:pt x="1602" y="1256"/>
                  </a:lnTo>
                  <a:lnTo>
                    <a:pt x="1612" y="1256"/>
                  </a:lnTo>
                  <a:lnTo>
                    <a:pt x="1612" y="1256"/>
                  </a:lnTo>
                  <a:lnTo>
                    <a:pt x="1612" y="1256"/>
                  </a:lnTo>
                  <a:lnTo>
                    <a:pt x="1619" y="1256"/>
                  </a:lnTo>
                  <a:lnTo>
                    <a:pt x="1619" y="1264"/>
                  </a:lnTo>
                  <a:lnTo>
                    <a:pt x="1619" y="1264"/>
                  </a:lnTo>
                  <a:lnTo>
                    <a:pt x="1620" y="1264"/>
                  </a:lnTo>
                  <a:lnTo>
                    <a:pt x="1620" y="1264"/>
                  </a:lnTo>
                  <a:lnTo>
                    <a:pt x="1620" y="1264"/>
                  </a:lnTo>
                  <a:lnTo>
                    <a:pt x="1622" y="1264"/>
                  </a:lnTo>
                  <a:lnTo>
                    <a:pt x="1622" y="1272"/>
                  </a:lnTo>
                  <a:lnTo>
                    <a:pt x="1622" y="1272"/>
                  </a:lnTo>
                  <a:lnTo>
                    <a:pt x="1640" y="1272"/>
                  </a:lnTo>
                  <a:lnTo>
                    <a:pt x="1640" y="1272"/>
                  </a:lnTo>
                  <a:lnTo>
                    <a:pt x="1640" y="1272"/>
                  </a:lnTo>
                  <a:lnTo>
                    <a:pt x="1644" y="1272"/>
                  </a:lnTo>
                  <a:lnTo>
                    <a:pt x="1644" y="1279"/>
                  </a:lnTo>
                  <a:lnTo>
                    <a:pt x="1644" y="1279"/>
                  </a:lnTo>
                  <a:lnTo>
                    <a:pt x="1655" y="1279"/>
                  </a:lnTo>
                  <a:lnTo>
                    <a:pt x="1655" y="1279"/>
                  </a:lnTo>
                  <a:lnTo>
                    <a:pt x="1655" y="1279"/>
                  </a:lnTo>
                  <a:lnTo>
                    <a:pt x="1676" y="1279"/>
                  </a:lnTo>
                  <a:lnTo>
                    <a:pt x="1676" y="1287"/>
                  </a:lnTo>
                  <a:lnTo>
                    <a:pt x="1676" y="1287"/>
                  </a:lnTo>
                  <a:lnTo>
                    <a:pt x="1689" y="1287"/>
                  </a:lnTo>
                  <a:lnTo>
                    <a:pt x="1689" y="1287"/>
                  </a:lnTo>
                  <a:lnTo>
                    <a:pt x="1689" y="1287"/>
                  </a:lnTo>
                  <a:lnTo>
                    <a:pt x="1707" y="1287"/>
                  </a:lnTo>
                  <a:lnTo>
                    <a:pt x="1707" y="1287"/>
                  </a:lnTo>
                  <a:lnTo>
                    <a:pt x="1707" y="1287"/>
                  </a:lnTo>
                  <a:lnTo>
                    <a:pt x="1773" y="1287"/>
                  </a:lnTo>
                  <a:lnTo>
                    <a:pt x="1773" y="1296"/>
                  </a:lnTo>
                  <a:lnTo>
                    <a:pt x="1773" y="1296"/>
                  </a:lnTo>
                  <a:lnTo>
                    <a:pt x="1787" y="1296"/>
                  </a:lnTo>
                  <a:lnTo>
                    <a:pt x="1787" y="1296"/>
                  </a:lnTo>
                  <a:lnTo>
                    <a:pt x="1787" y="1296"/>
                  </a:lnTo>
                  <a:lnTo>
                    <a:pt x="1789" y="1296"/>
                  </a:lnTo>
                  <a:lnTo>
                    <a:pt x="1789" y="1305"/>
                  </a:lnTo>
                  <a:lnTo>
                    <a:pt x="1789" y="1305"/>
                  </a:lnTo>
                  <a:lnTo>
                    <a:pt x="1813" y="1305"/>
                  </a:lnTo>
                  <a:lnTo>
                    <a:pt x="1813" y="1305"/>
                  </a:lnTo>
                  <a:lnTo>
                    <a:pt x="1813" y="1305"/>
                  </a:lnTo>
                  <a:lnTo>
                    <a:pt x="1824" y="1305"/>
                  </a:lnTo>
                  <a:lnTo>
                    <a:pt x="1824" y="1305"/>
                  </a:lnTo>
                  <a:lnTo>
                    <a:pt x="1824" y="1305"/>
                  </a:lnTo>
                  <a:lnTo>
                    <a:pt x="1847" y="1305"/>
                  </a:lnTo>
                  <a:lnTo>
                    <a:pt x="1847" y="1305"/>
                  </a:lnTo>
                  <a:lnTo>
                    <a:pt x="1847" y="1305"/>
                  </a:lnTo>
                  <a:lnTo>
                    <a:pt x="1886" y="1305"/>
                  </a:lnTo>
                  <a:lnTo>
                    <a:pt x="1886" y="1313"/>
                  </a:lnTo>
                  <a:lnTo>
                    <a:pt x="1886" y="1313"/>
                  </a:lnTo>
                  <a:lnTo>
                    <a:pt x="1895" y="1313"/>
                  </a:lnTo>
                  <a:lnTo>
                    <a:pt x="1895" y="1313"/>
                  </a:lnTo>
                  <a:lnTo>
                    <a:pt x="1895" y="1313"/>
                  </a:lnTo>
                  <a:lnTo>
                    <a:pt x="1898" y="1313"/>
                  </a:lnTo>
                  <a:lnTo>
                    <a:pt x="1898" y="1313"/>
                  </a:lnTo>
                  <a:lnTo>
                    <a:pt x="1898" y="1313"/>
                  </a:lnTo>
                  <a:lnTo>
                    <a:pt x="1907" y="1313"/>
                  </a:lnTo>
                  <a:lnTo>
                    <a:pt x="1907" y="1313"/>
                  </a:lnTo>
                  <a:lnTo>
                    <a:pt x="1907" y="1313"/>
                  </a:lnTo>
                  <a:lnTo>
                    <a:pt x="1915" y="1313"/>
                  </a:lnTo>
                  <a:lnTo>
                    <a:pt x="1915" y="1313"/>
                  </a:lnTo>
                  <a:lnTo>
                    <a:pt x="1915" y="1313"/>
                  </a:lnTo>
                  <a:lnTo>
                    <a:pt x="1927" y="1313"/>
                  </a:lnTo>
                  <a:lnTo>
                    <a:pt x="1927" y="1313"/>
                  </a:lnTo>
                  <a:lnTo>
                    <a:pt x="1927" y="1313"/>
                  </a:lnTo>
                  <a:lnTo>
                    <a:pt x="1930" y="1313"/>
                  </a:lnTo>
                  <a:lnTo>
                    <a:pt x="1930" y="1313"/>
                  </a:lnTo>
                  <a:lnTo>
                    <a:pt x="1930" y="1313"/>
                  </a:lnTo>
                  <a:lnTo>
                    <a:pt x="1931" y="1313"/>
                  </a:lnTo>
                  <a:lnTo>
                    <a:pt x="1931" y="1324"/>
                  </a:lnTo>
                  <a:lnTo>
                    <a:pt x="1931" y="1324"/>
                  </a:lnTo>
                  <a:lnTo>
                    <a:pt x="1936" y="1324"/>
                  </a:lnTo>
                  <a:lnTo>
                    <a:pt x="1936" y="1324"/>
                  </a:lnTo>
                  <a:lnTo>
                    <a:pt x="1936" y="1324"/>
                  </a:lnTo>
                  <a:lnTo>
                    <a:pt x="1956" y="1324"/>
                  </a:lnTo>
                  <a:lnTo>
                    <a:pt x="1956" y="1335"/>
                  </a:lnTo>
                  <a:lnTo>
                    <a:pt x="1956" y="1335"/>
                  </a:lnTo>
                  <a:lnTo>
                    <a:pt x="1980" y="1335"/>
                  </a:lnTo>
                  <a:lnTo>
                    <a:pt x="1980" y="1335"/>
                  </a:lnTo>
                  <a:lnTo>
                    <a:pt x="1980" y="1335"/>
                  </a:lnTo>
                  <a:lnTo>
                    <a:pt x="1983" y="1335"/>
                  </a:lnTo>
                  <a:lnTo>
                    <a:pt x="1983" y="1335"/>
                  </a:lnTo>
                  <a:lnTo>
                    <a:pt x="1983" y="1335"/>
                  </a:lnTo>
                  <a:lnTo>
                    <a:pt x="1989" y="1335"/>
                  </a:lnTo>
                  <a:lnTo>
                    <a:pt x="1989" y="1335"/>
                  </a:lnTo>
                  <a:lnTo>
                    <a:pt x="1989" y="1335"/>
                  </a:lnTo>
                  <a:lnTo>
                    <a:pt x="2019" y="1335"/>
                  </a:lnTo>
                  <a:lnTo>
                    <a:pt x="2019" y="1335"/>
                  </a:lnTo>
                  <a:lnTo>
                    <a:pt x="2019" y="1335"/>
                  </a:lnTo>
                  <a:lnTo>
                    <a:pt x="2031" y="1335"/>
                  </a:lnTo>
                  <a:lnTo>
                    <a:pt x="2031" y="1335"/>
                  </a:lnTo>
                  <a:lnTo>
                    <a:pt x="2031" y="1335"/>
                  </a:lnTo>
                  <a:lnTo>
                    <a:pt x="2041" y="1335"/>
                  </a:lnTo>
                  <a:lnTo>
                    <a:pt x="2041" y="1335"/>
                  </a:lnTo>
                  <a:lnTo>
                    <a:pt x="2041" y="1335"/>
                  </a:lnTo>
                  <a:lnTo>
                    <a:pt x="2048" y="1335"/>
                  </a:lnTo>
                  <a:lnTo>
                    <a:pt x="2048" y="1335"/>
                  </a:lnTo>
                  <a:lnTo>
                    <a:pt x="2048" y="1335"/>
                  </a:lnTo>
                  <a:lnTo>
                    <a:pt x="2062" y="1335"/>
                  </a:lnTo>
                  <a:lnTo>
                    <a:pt x="2062" y="1335"/>
                  </a:lnTo>
                  <a:lnTo>
                    <a:pt x="2062" y="1335"/>
                  </a:lnTo>
                  <a:lnTo>
                    <a:pt x="2088" y="1335"/>
                  </a:lnTo>
                  <a:lnTo>
                    <a:pt x="2088" y="1335"/>
                  </a:lnTo>
                  <a:lnTo>
                    <a:pt x="2088" y="1335"/>
                  </a:lnTo>
                  <a:lnTo>
                    <a:pt x="2092" y="1335"/>
                  </a:lnTo>
                  <a:lnTo>
                    <a:pt x="2092" y="1335"/>
                  </a:lnTo>
                  <a:lnTo>
                    <a:pt x="2092" y="1335"/>
                  </a:lnTo>
                  <a:lnTo>
                    <a:pt x="2096" y="1335"/>
                  </a:lnTo>
                  <a:lnTo>
                    <a:pt x="2096" y="1335"/>
                  </a:lnTo>
                  <a:lnTo>
                    <a:pt x="2096" y="1335"/>
                  </a:lnTo>
                  <a:lnTo>
                    <a:pt x="2108" y="1335"/>
                  </a:lnTo>
                  <a:lnTo>
                    <a:pt x="2108" y="1352"/>
                  </a:lnTo>
                  <a:lnTo>
                    <a:pt x="2111" y="1352"/>
                  </a:lnTo>
                  <a:lnTo>
                    <a:pt x="2113" y="1352"/>
                  </a:lnTo>
                  <a:lnTo>
                    <a:pt x="2113" y="1352"/>
                  </a:lnTo>
                  <a:lnTo>
                    <a:pt x="2113" y="1352"/>
                  </a:lnTo>
                  <a:lnTo>
                    <a:pt x="2122" y="1352"/>
                  </a:lnTo>
                  <a:lnTo>
                    <a:pt x="2122" y="1352"/>
                  </a:lnTo>
                  <a:lnTo>
                    <a:pt x="2122" y="1352"/>
                  </a:lnTo>
                  <a:lnTo>
                    <a:pt x="2134" y="1352"/>
                  </a:lnTo>
                  <a:lnTo>
                    <a:pt x="2134" y="1352"/>
                  </a:lnTo>
                  <a:lnTo>
                    <a:pt x="2134" y="1352"/>
                  </a:lnTo>
                  <a:lnTo>
                    <a:pt x="2161" y="1352"/>
                  </a:lnTo>
                  <a:lnTo>
                    <a:pt x="2161" y="1352"/>
                  </a:lnTo>
                  <a:lnTo>
                    <a:pt x="2161" y="1352"/>
                  </a:lnTo>
                  <a:lnTo>
                    <a:pt x="2165" y="1352"/>
                  </a:lnTo>
                  <a:lnTo>
                    <a:pt x="2165" y="1352"/>
                  </a:lnTo>
                  <a:lnTo>
                    <a:pt x="2165" y="1352"/>
                  </a:lnTo>
                  <a:lnTo>
                    <a:pt x="2180" y="1352"/>
                  </a:lnTo>
                  <a:lnTo>
                    <a:pt x="2180" y="1352"/>
                  </a:lnTo>
                  <a:lnTo>
                    <a:pt x="2180" y="1352"/>
                  </a:lnTo>
                  <a:lnTo>
                    <a:pt x="2203" y="1352"/>
                  </a:lnTo>
                  <a:lnTo>
                    <a:pt x="2203" y="1352"/>
                  </a:lnTo>
                  <a:lnTo>
                    <a:pt x="2203" y="1352"/>
                  </a:lnTo>
                  <a:lnTo>
                    <a:pt x="2247" y="1352"/>
                  </a:lnTo>
                  <a:lnTo>
                    <a:pt x="2247" y="1352"/>
                  </a:lnTo>
                  <a:lnTo>
                    <a:pt x="2249" y="1352"/>
                  </a:lnTo>
                  <a:lnTo>
                    <a:pt x="2265" y="1352"/>
                  </a:lnTo>
                  <a:lnTo>
                    <a:pt x="2265" y="1352"/>
                  </a:lnTo>
                  <a:lnTo>
                    <a:pt x="2265" y="1352"/>
                  </a:lnTo>
                  <a:lnTo>
                    <a:pt x="2272" y="1352"/>
                  </a:lnTo>
                  <a:lnTo>
                    <a:pt x="2272" y="1352"/>
                  </a:lnTo>
                  <a:lnTo>
                    <a:pt x="2272" y="1352"/>
                  </a:lnTo>
                  <a:lnTo>
                    <a:pt x="2275" y="1352"/>
                  </a:lnTo>
                  <a:lnTo>
                    <a:pt x="2275" y="1352"/>
                  </a:lnTo>
                  <a:lnTo>
                    <a:pt x="2275" y="1352"/>
                  </a:lnTo>
                  <a:lnTo>
                    <a:pt x="2304" y="1352"/>
                  </a:lnTo>
                  <a:lnTo>
                    <a:pt x="2304" y="1352"/>
                  </a:lnTo>
                  <a:lnTo>
                    <a:pt x="2304" y="1352"/>
                  </a:lnTo>
                  <a:lnTo>
                    <a:pt x="2350" y="1352"/>
                  </a:lnTo>
                  <a:lnTo>
                    <a:pt x="2350" y="1352"/>
                  </a:lnTo>
                  <a:lnTo>
                    <a:pt x="2350" y="1352"/>
                  </a:lnTo>
                  <a:lnTo>
                    <a:pt x="2414" y="1352"/>
                  </a:lnTo>
                  <a:lnTo>
                    <a:pt x="2414" y="1352"/>
                  </a:lnTo>
                  <a:lnTo>
                    <a:pt x="2414" y="1352"/>
                  </a:lnTo>
                  <a:lnTo>
                    <a:pt x="2421" y="1352"/>
                  </a:lnTo>
                  <a:lnTo>
                    <a:pt x="2421" y="1352"/>
                  </a:lnTo>
                  <a:lnTo>
                    <a:pt x="2421" y="1352"/>
                  </a:lnTo>
                  <a:lnTo>
                    <a:pt x="2458" y="1352"/>
                  </a:lnTo>
                  <a:lnTo>
                    <a:pt x="2458" y="1352"/>
                  </a:lnTo>
                  <a:lnTo>
                    <a:pt x="2458" y="1352"/>
                  </a:lnTo>
                  <a:lnTo>
                    <a:pt x="2463" y="1352"/>
                  </a:lnTo>
                  <a:lnTo>
                    <a:pt x="2463" y="1429"/>
                  </a:lnTo>
                  <a:lnTo>
                    <a:pt x="2463" y="1429"/>
                  </a:lnTo>
                  <a:lnTo>
                    <a:pt x="2468" y="1429"/>
                  </a:lnTo>
                  <a:lnTo>
                    <a:pt x="2468" y="1429"/>
                  </a:lnTo>
                  <a:lnTo>
                    <a:pt x="2470" y="1429"/>
                  </a:lnTo>
                  <a:lnTo>
                    <a:pt x="2486" y="1429"/>
                  </a:lnTo>
                  <a:lnTo>
                    <a:pt x="2486" y="1429"/>
                  </a:lnTo>
                  <a:lnTo>
                    <a:pt x="2486" y="1429"/>
                  </a:lnTo>
                  <a:lnTo>
                    <a:pt x="2548" y="1429"/>
                  </a:lnTo>
                  <a:lnTo>
                    <a:pt x="2548" y="1429"/>
                  </a:lnTo>
                </a:path>
              </a:pathLst>
            </a:cu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7" name="Line 38">
              <a:extLst>
                <a:ext uri="{FF2B5EF4-FFF2-40B4-BE49-F238E27FC236}">
                  <a16:creationId xmlns:a16="http://schemas.microsoft.com/office/drawing/2014/main" id="{AD4C02B3-E5FD-46CE-B778-7D39A9303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3629" y="3927269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8" name="Line 39">
              <a:extLst>
                <a:ext uri="{FF2B5EF4-FFF2-40B4-BE49-F238E27FC236}">
                  <a16:creationId xmlns:a16="http://schemas.microsoft.com/office/drawing/2014/main" id="{B56F6266-7091-4411-B6BD-234E87629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6329" y="394566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9" name="Line 40">
              <a:extLst>
                <a:ext uri="{FF2B5EF4-FFF2-40B4-BE49-F238E27FC236}">
                  <a16:creationId xmlns:a16="http://schemas.microsoft.com/office/drawing/2014/main" id="{7BD1C994-4FB2-4D37-95F5-211DEBF90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467" y="401257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0" name="Line 41">
              <a:extLst>
                <a:ext uri="{FF2B5EF4-FFF2-40B4-BE49-F238E27FC236}">
                  <a16:creationId xmlns:a16="http://schemas.microsoft.com/office/drawing/2014/main" id="{A592DE9F-3BB4-41F6-A890-7279F28CC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817" y="401257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1" name="Line 42">
              <a:extLst>
                <a:ext uri="{FF2B5EF4-FFF2-40B4-BE49-F238E27FC236}">
                  <a16:creationId xmlns:a16="http://schemas.microsoft.com/office/drawing/2014/main" id="{994C240C-3E8D-4BF4-9866-2BAC2940D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392" y="401257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2" name="Line 43">
              <a:extLst>
                <a:ext uri="{FF2B5EF4-FFF2-40B4-BE49-F238E27FC236}">
                  <a16:creationId xmlns:a16="http://schemas.microsoft.com/office/drawing/2014/main" id="{F43F6426-2C11-47DA-8FFD-8568841AE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142" y="402930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3" name="Line 44">
              <a:extLst>
                <a:ext uri="{FF2B5EF4-FFF2-40B4-BE49-F238E27FC236}">
                  <a16:creationId xmlns:a16="http://schemas.microsoft.com/office/drawing/2014/main" id="{589BF724-1A51-48A8-9707-265731D52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129" y="405773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4" name="Line 45">
              <a:extLst>
                <a:ext uri="{FF2B5EF4-FFF2-40B4-BE49-F238E27FC236}">
                  <a16:creationId xmlns:a16="http://schemas.microsoft.com/office/drawing/2014/main" id="{8843DF5F-D252-405B-9FA1-4C13D7925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354" y="4101227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5" name="Line 46">
              <a:extLst>
                <a:ext uri="{FF2B5EF4-FFF2-40B4-BE49-F238E27FC236}">
                  <a16:creationId xmlns:a16="http://schemas.microsoft.com/office/drawing/2014/main" id="{74A07EE9-9AB8-47F1-BA60-70A494F95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504" y="4119626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6" name="Line 47">
              <a:extLst>
                <a:ext uri="{FF2B5EF4-FFF2-40B4-BE49-F238E27FC236}">
                  <a16:creationId xmlns:a16="http://schemas.microsoft.com/office/drawing/2014/main" id="{AA2367EE-82D0-4D27-9E9F-FC5E98823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8904" y="412799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7" name="Line 48">
              <a:extLst>
                <a:ext uri="{FF2B5EF4-FFF2-40B4-BE49-F238E27FC236}">
                  <a16:creationId xmlns:a16="http://schemas.microsoft.com/office/drawing/2014/main" id="{BD71FD6B-A6B4-4CDD-8861-6DDB97C29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2567" y="4146389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8" name="Line 49">
              <a:extLst>
                <a:ext uri="{FF2B5EF4-FFF2-40B4-BE49-F238E27FC236}">
                  <a16:creationId xmlns:a16="http://schemas.microsoft.com/office/drawing/2014/main" id="{2592564F-3DD9-46FB-9DAC-38F1D3474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7492" y="418318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9" name="Line 50">
              <a:extLst>
                <a:ext uri="{FF2B5EF4-FFF2-40B4-BE49-F238E27FC236}">
                  <a16:creationId xmlns:a16="http://schemas.microsoft.com/office/drawing/2014/main" id="{561B5413-6411-4C23-B285-6D8727EB5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829" y="4221660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0" name="Line 51">
              <a:extLst>
                <a:ext uri="{FF2B5EF4-FFF2-40B4-BE49-F238E27FC236}">
                  <a16:creationId xmlns:a16="http://schemas.microsoft.com/office/drawing/2014/main" id="{E3346729-D598-4CD2-9F78-726382510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404" y="423002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1" name="Line 52">
              <a:extLst>
                <a:ext uri="{FF2B5EF4-FFF2-40B4-BE49-F238E27FC236}">
                  <a16:creationId xmlns:a16="http://schemas.microsoft.com/office/drawing/2014/main" id="{E8252E45-77A5-441E-BDB5-2DDED9B9A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754" y="424005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2" name="Line 53">
              <a:extLst>
                <a:ext uri="{FF2B5EF4-FFF2-40B4-BE49-F238E27FC236}">
                  <a16:creationId xmlns:a16="http://schemas.microsoft.com/office/drawing/2014/main" id="{9DB32334-3B36-4B8C-A456-5BA8404DE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379" y="424005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3" name="Line 54">
              <a:extLst>
                <a:ext uri="{FF2B5EF4-FFF2-40B4-BE49-F238E27FC236}">
                  <a16:creationId xmlns:a16="http://schemas.microsoft.com/office/drawing/2014/main" id="{3B2460D6-12B6-487C-AF08-78D7F04C0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754" y="426013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4" name="Line 55">
              <a:extLst>
                <a:ext uri="{FF2B5EF4-FFF2-40B4-BE49-F238E27FC236}">
                  <a16:creationId xmlns:a16="http://schemas.microsoft.com/office/drawing/2014/main" id="{91EE07E9-A3F9-4469-8A7C-E069DC926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517" y="426013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5" name="Line 56">
              <a:extLst>
                <a:ext uri="{FF2B5EF4-FFF2-40B4-BE49-F238E27FC236}">
                  <a16:creationId xmlns:a16="http://schemas.microsoft.com/office/drawing/2014/main" id="{E45911A5-A765-433A-8CFD-EE1910071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279" y="426013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6" name="Line 57">
              <a:extLst>
                <a:ext uri="{FF2B5EF4-FFF2-40B4-BE49-F238E27FC236}">
                  <a16:creationId xmlns:a16="http://schemas.microsoft.com/office/drawing/2014/main" id="{080D941F-2165-4734-80CA-AA6DE82D0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5617" y="4270166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7" name="Line 58">
              <a:extLst>
                <a:ext uri="{FF2B5EF4-FFF2-40B4-BE49-F238E27FC236}">
                  <a16:creationId xmlns:a16="http://schemas.microsoft.com/office/drawing/2014/main" id="{87ABB78C-2E4A-41C0-B41A-767A1C5D9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7842" y="4270166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8" name="Line 59">
              <a:extLst>
                <a:ext uri="{FF2B5EF4-FFF2-40B4-BE49-F238E27FC236}">
                  <a16:creationId xmlns:a16="http://schemas.microsoft.com/office/drawing/2014/main" id="{6767D424-CEE1-4FAF-BBA6-78E4A977C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817" y="429023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9" name="Line 60">
              <a:extLst>
                <a:ext uri="{FF2B5EF4-FFF2-40B4-BE49-F238E27FC236}">
                  <a16:creationId xmlns:a16="http://schemas.microsoft.com/office/drawing/2014/main" id="{CFE0BC47-F7D6-4239-B62E-085B6212E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3092" y="43019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0" name="Line 61">
              <a:extLst>
                <a:ext uri="{FF2B5EF4-FFF2-40B4-BE49-F238E27FC236}">
                  <a16:creationId xmlns:a16="http://schemas.microsoft.com/office/drawing/2014/main" id="{2D66CE59-6101-4BE1-9723-E3341DD68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129" y="433372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1" name="Line 62">
              <a:extLst>
                <a:ext uri="{FF2B5EF4-FFF2-40B4-BE49-F238E27FC236}">
                  <a16:creationId xmlns:a16="http://schemas.microsoft.com/office/drawing/2014/main" id="{6964593C-FAF7-4490-8D2D-6CE0C05CC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417" y="433372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" name="Line 63">
              <a:extLst>
                <a:ext uri="{FF2B5EF4-FFF2-40B4-BE49-F238E27FC236}">
                  <a16:creationId xmlns:a16="http://schemas.microsoft.com/office/drawing/2014/main" id="{1184DACF-9E13-4A20-AB78-2A93150AD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004" y="433372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3" name="Line 64">
              <a:extLst>
                <a:ext uri="{FF2B5EF4-FFF2-40B4-BE49-F238E27FC236}">
                  <a16:creationId xmlns:a16="http://schemas.microsoft.com/office/drawing/2014/main" id="{CAA2A8D8-A1FE-48A2-A150-17DDE04C8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354" y="433372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4" name="Line 65">
              <a:extLst>
                <a:ext uri="{FF2B5EF4-FFF2-40B4-BE49-F238E27FC236}">
                  <a16:creationId xmlns:a16="http://schemas.microsoft.com/office/drawing/2014/main" id="{C02A7628-3436-4131-9C2B-AB9756FE1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9454" y="434376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5" name="Line 66">
              <a:extLst>
                <a:ext uri="{FF2B5EF4-FFF2-40B4-BE49-F238E27FC236}">
                  <a16:creationId xmlns:a16="http://schemas.microsoft.com/office/drawing/2014/main" id="{741F8E68-E1D5-49C3-99E4-E74032CAB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217" y="434376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" name="Line 67">
              <a:extLst>
                <a:ext uri="{FF2B5EF4-FFF2-40B4-BE49-F238E27FC236}">
                  <a16:creationId xmlns:a16="http://schemas.microsoft.com/office/drawing/2014/main" id="{279121EB-B311-4253-BDB3-789736A39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542" y="436885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" name="Line 68">
              <a:extLst>
                <a:ext uri="{FF2B5EF4-FFF2-40B4-BE49-F238E27FC236}">
                  <a16:creationId xmlns:a16="http://schemas.microsoft.com/office/drawing/2014/main" id="{2A58739A-8F6A-4867-BF66-5D33C1076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417" y="436885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8" name="Line 69">
              <a:extLst>
                <a:ext uri="{FF2B5EF4-FFF2-40B4-BE49-F238E27FC236}">
                  <a16:creationId xmlns:a16="http://schemas.microsoft.com/office/drawing/2014/main" id="{8199D0FA-83EF-401E-A8F0-EC2B26F09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754" y="439227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9" name="Line 70">
              <a:extLst>
                <a:ext uri="{FF2B5EF4-FFF2-40B4-BE49-F238E27FC236}">
                  <a16:creationId xmlns:a16="http://schemas.microsoft.com/office/drawing/2014/main" id="{BDE9B1AF-65B1-414D-9996-00F814A63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867" y="4405653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0" name="Line 71">
              <a:extLst>
                <a:ext uri="{FF2B5EF4-FFF2-40B4-BE49-F238E27FC236}">
                  <a16:creationId xmlns:a16="http://schemas.microsoft.com/office/drawing/2014/main" id="{418181CF-4E3A-43B5-A91D-B4DB25B2B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204" y="441903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1" name="Line 72">
              <a:extLst>
                <a:ext uri="{FF2B5EF4-FFF2-40B4-BE49-F238E27FC236}">
                  <a16:creationId xmlns:a16="http://schemas.microsoft.com/office/drawing/2014/main" id="{B9C3FF78-5174-4129-BD08-42822F83E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2017" y="4432416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2" name="Line 73">
              <a:extLst>
                <a:ext uri="{FF2B5EF4-FFF2-40B4-BE49-F238E27FC236}">
                  <a16:creationId xmlns:a16="http://schemas.microsoft.com/office/drawing/2014/main" id="{7812E2FE-4290-4393-B089-0BA968B02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992" y="444412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3" name="Line 74">
              <a:extLst>
                <a:ext uri="{FF2B5EF4-FFF2-40B4-BE49-F238E27FC236}">
                  <a16:creationId xmlns:a16="http://schemas.microsoft.com/office/drawing/2014/main" id="{05F31ADD-2348-4852-B9DE-C83F35A17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567" y="444412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4" name="Line 75">
              <a:extLst>
                <a:ext uri="{FF2B5EF4-FFF2-40B4-BE49-F238E27FC236}">
                  <a16:creationId xmlns:a16="http://schemas.microsoft.com/office/drawing/2014/main" id="{8A0D8BA6-33CA-429D-80F9-FBDE825BE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567" y="4459179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5" name="Line 76">
              <a:extLst>
                <a:ext uri="{FF2B5EF4-FFF2-40B4-BE49-F238E27FC236}">
                  <a16:creationId xmlns:a16="http://schemas.microsoft.com/office/drawing/2014/main" id="{DF99FEDA-A058-4ABF-B097-741430A81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842" y="447423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6" name="Line 77">
              <a:extLst>
                <a:ext uri="{FF2B5EF4-FFF2-40B4-BE49-F238E27FC236}">
                  <a16:creationId xmlns:a16="http://schemas.microsoft.com/office/drawing/2014/main" id="{C00BC4E3-3647-450D-983A-8462D0D66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0304" y="447423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7" name="Line 78">
              <a:extLst>
                <a:ext uri="{FF2B5EF4-FFF2-40B4-BE49-F238E27FC236}">
                  <a16:creationId xmlns:a16="http://schemas.microsoft.com/office/drawing/2014/main" id="{5897AE9E-9090-4E10-AE2C-D53DF94CD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817" y="447423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8" name="Line 79">
              <a:extLst>
                <a:ext uri="{FF2B5EF4-FFF2-40B4-BE49-F238E27FC236}">
                  <a16:creationId xmlns:a16="http://schemas.microsoft.com/office/drawing/2014/main" id="{1F997D2C-A0C6-4AC2-BB5B-43899EEFA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3017" y="4489287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9" name="Line 80">
              <a:extLst>
                <a:ext uri="{FF2B5EF4-FFF2-40B4-BE49-F238E27FC236}">
                  <a16:creationId xmlns:a16="http://schemas.microsoft.com/office/drawing/2014/main" id="{F69ACC02-9484-4084-867B-92647102A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7779" y="4489287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0" name="Line 81">
              <a:extLst>
                <a:ext uri="{FF2B5EF4-FFF2-40B4-BE49-F238E27FC236}">
                  <a16:creationId xmlns:a16="http://schemas.microsoft.com/office/drawing/2014/main" id="{5213621B-2E24-4042-A572-90A1F1478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2067" y="4489287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1" name="Line 82">
              <a:extLst>
                <a:ext uri="{FF2B5EF4-FFF2-40B4-BE49-F238E27FC236}">
                  <a16:creationId xmlns:a16="http://schemas.microsoft.com/office/drawing/2014/main" id="{B1C4E044-F70C-4C6F-B8E7-426E0D674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4767" y="4489287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2" name="Line 83">
              <a:extLst>
                <a:ext uri="{FF2B5EF4-FFF2-40B4-BE49-F238E27FC236}">
                  <a16:creationId xmlns:a16="http://schemas.microsoft.com/office/drawing/2014/main" id="{97E5FFF9-D56A-4E46-883C-5F054CDA1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817" y="4489287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3" name="Line 84">
              <a:extLst>
                <a:ext uri="{FF2B5EF4-FFF2-40B4-BE49-F238E27FC236}">
                  <a16:creationId xmlns:a16="http://schemas.microsoft.com/office/drawing/2014/main" id="{DC39D391-D9BB-41E6-B2FE-396D0091D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579" y="4489287"/>
              <a:ext cx="0" cy="66907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4" name="Line 85">
              <a:extLst>
                <a:ext uri="{FF2B5EF4-FFF2-40B4-BE49-F238E27FC236}">
                  <a16:creationId xmlns:a16="http://schemas.microsoft.com/office/drawing/2014/main" id="{D4FD7900-0CD4-4E18-A851-0C8D0BE9D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167" y="450601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5" name="Line 86">
              <a:extLst>
                <a:ext uri="{FF2B5EF4-FFF2-40B4-BE49-F238E27FC236}">
                  <a16:creationId xmlns:a16="http://schemas.microsoft.com/office/drawing/2014/main" id="{6EB2281E-B489-4C21-AAC5-C9BB52FB0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8104" y="450601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6" name="Line 87">
              <a:extLst>
                <a:ext uri="{FF2B5EF4-FFF2-40B4-BE49-F238E27FC236}">
                  <a16:creationId xmlns:a16="http://schemas.microsoft.com/office/drawing/2014/main" id="{214C20C4-6065-4A69-BDA3-60A7C7326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954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7" name="Line 88">
              <a:extLst>
                <a:ext uri="{FF2B5EF4-FFF2-40B4-BE49-F238E27FC236}">
                  <a16:creationId xmlns:a16="http://schemas.microsoft.com/office/drawing/2014/main" id="{BF68727B-20D5-4403-A2FD-1F45634EA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717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8" name="Line 89">
              <a:extLst>
                <a:ext uri="{FF2B5EF4-FFF2-40B4-BE49-F238E27FC236}">
                  <a16:creationId xmlns:a16="http://schemas.microsoft.com/office/drawing/2014/main" id="{01981A6A-7559-4101-9574-3BD38A7E9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2242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9" name="Line 90">
              <a:extLst>
                <a:ext uri="{FF2B5EF4-FFF2-40B4-BE49-F238E27FC236}">
                  <a16:creationId xmlns:a16="http://schemas.microsoft.com/office/drawing/2014/main" id="{781FD577-9686-4D64-836F-5304A7555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867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0" name="Line 91">
              <a:extLst>
                <a:ext uri="{FF2B5EF4-FFF2-40B4-BE49-F238E27FC236}">
                  <a16:creationId xmlns:a16="http://schemas.microsoft.com/office/drawing/2014/main" id="{79C8D453-DF3F-4125-B3C5-F2402D07F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917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1" name="Line 92">
              <a:extLst>
                <a:ext uri="{FF2B5EF4-FFF2-40B4-BE49-F238E27FC236}">
                  <a16:creationId xmlns:a16="http://schemas.microsoft.com/office/drawing/2014/main" id="{54A684C3-4F12-4B06-B8B0-FA695E3F4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792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2" name="Line 93">
              <a:extLst>
                <a:ext uri="{FF2B5EF4-FFF2-40B4-BE49-F238E27FC236}">
                  <a16:creationId xmlns:a16="http://schemas.microsoft.com/office/drawing/2014/main" id="{D1876F47-6C85-457A-ACD7-FF5FC29EC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5904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3" name="Line 94">
              <a:extLst>
                <a:ext uri="{FF2B5EF4-FFF2-40B4-BE49-F238E27FC236}">
                  <a16:creationId xmlns:a16="http://schemas.microsoft.com/office/drawing/2014/main" id="{90B0B265-39B6-491A-8622-CF4C7E9A9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129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4" name="Line 95">
              <a:extLst>
                <a:ext uri="{FF2B5EF4-FFF2-40B4-BE49-F238E27FC236}">
                  <a16:creationId xmlns:a16="http://schemas.microsoft.com/office/drawing/2014/main" id="{8B215EA5-7197-476F-BD7F-E7936B7C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404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5" name="Line 96">
              <a:extLst>
                <a:ext uri="{FF2B5EF4-FFF2-40B4-BE49-F238E27FC236}">
                  <a16:creationId xmlns:a16="http://schemas.microsoft.com/office/drawing/2014/main" id="{F691D382-276C-4028-BB14-CBBD9FCD5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5754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6" name="Line 97">
              <a:extLst>
                <a:ext uri="{FF2B5EF4-FFF2-40B4-BE49-F238E27FC236}">
                  <a16:creationId xmlns:a16="http://schemas.microsoft.com/office/drawing/2014/main" id="{31ACC390-BF4F-492D-B034-84DCB0B35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2104" y="452441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7" name="Line 98">
              <a:extLst>
                <a:ext uri="{FF2B5EF4-FFF2-40B4-BE49-F238E27FC236}">
                  <a16:creationId xmlns:a16="http://schemas.microsoft.com/office/drawing/2014/main" id="{AF5A9706-1F92-4BCB-A79C-49D691D43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9092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8" name="Line 99">
              <a:extLst>
                <a:ext uri="{FF2B5EF4-FFF2-40B4-BE49-F238E27FC236}">
                  <a16:creationId xmlns:a16="http://schemas.microsoft.com/office/drawing/2014/main" id="{CF81EDEA-02D8-41FC-9005-0CC64001D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379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9" name="Line 100">
              <a:extLst>
                <a:ext uri="{FF2B5EF4-FFF2-40B4-BE49-F238E27FC236}">
                  <a16:creationId xmlns:a16="http://schemas.microsoft.com/office/drawing/2014/main" id="{F07C60E1-5E67-44E9-AB0E-F1C9C4600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429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0" name="Line 101">
              <a:extLst>
                <a:ext uri="{FF2B5EF4-FFF2-40B4-BE49-F238E27FC236}">
                  <a16:creationId xmlns:a16="http://schemas.microsoft.com/office/drawing/2014/main" id="{10DA7B6F-6B1F-464B-9D28-E2C00E63F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292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1" name="Line 102">
              <a:extLst>
                <a:ext uri="{FF2B5EF4-FFF2-40B4-BE49-F238E27FC236}">
                  <a16:creationId xmlns:a16="http://schemas.microsoft.com/office/drawing/2014/main" id="{8839BF40-1FC2-4284-850D-07F12DC1F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1642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2" name="Line 103">
              <a:extLst>
                <a:ext uri="{FF2B5EF4-FFF2-40B4-BE49-F238E27FC236}">
                  <a16:creationId xmlns:a16="http://schemas.microsoft.com/office/drawing/2014/main" id="{17F506F9-AEE4-4627-A596-0759FABA1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5454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3" name="Line 104">
              <a:extLst>
                <a:ext uri="{FF2B5EF4-FFF2-40B4-BE49-F238E27FC236}">
                  <a16:creationId xmlns:a16="http://schemas.microsoft.com/office/drawing/2014/main" id="{5DEAEBDC-F439-4D42-97E9-56E577E47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1967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4" name="Line 105">
              <a:extLst>
                <a:ext uri="{FF2B5EF4-FFF2-40B4-BE49-F238E27FC236}">
                  <a16:creationId xmlns:a16="http://schemas.microsoft.com/office/drawing/2014/main" id="{5D889174-7507-4B2A-8DF6-6CAE387B8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1817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5" name="Line 106">
              <a:extLst>
                <a:ext uri="{FF2B5EF4-FFF2-40B4-BE49-F238E27FC236}">
                  <a16:creationId xmlns:a16="http://schemas.microsoft.com/office/drawing/2014/main" id="{FF7CDC9D-8C79-4DDA-B490-432B8BE84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392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6" name="Line 107">
              <a:extLst>
                <a:ext uri="{FF2B5EF4-FFF2-40B4-BE49-F238E27FC236}">
                  <a16:creationId xmlns:a16="http://schemas.microsoft.com/office/drawing/2014/main" id="{2C5319EF-702C-4CF6-A384-2DAADEBAC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1504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7" name="Line 108">
              <a:extLst>
                <a:ext uri="{FF2B5EF4-FFF2-40B4-BE49-F238E27FC236}">
                  <a16:creationId xmlns:a16="http://schemas.microsoft.com/office/drawing/2014/main" id="{FF6065A5-248E-457B-84DD-867226E2E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6267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8" name="Line 109">
              <a:extLst>
                <a:ext uri="{FF2B5EF4-FFF2-40B4-BE49-F238E27FC236}">
                  <a16:creationId xmlns:a16="http://schemas.microsoft.com/office/drawing/2014/main" id="{A774E5DA-5A01-4B23-B47B-C8700657C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2304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9" name="Line 110">
              <a:extLst>
                <a:ext uri="{FF2B5EF4-FFF2-40B4-BE49-F238E27FC236}">
                  <a16:creationId xmlns:a16="http://schemas.microsoft.com/office/drawing/2014/main" id="{603042EA-02CB-4FA1-9767-8A60D9FF9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5329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0" name="Line 111">
              <a:extLst>
                <a:ext uri="{FF2B5EF4-FFF2-40B4-BE49-F238E27FC236}">
                  <a16:creationId xmlns:a16="http://schemas.microsoft.com/office/drawing/2014/main" id="{9989B62C-3B20-4B8E-AF82-7460B6021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929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1" name="Line 112">
              <a:extLst>
                <a:ext uri="{FF2B5EF4-FFF2-40B4-BE49-F238E27FC236}">
                  <a16:creationId xmlns:a16="http://schemas.microsoft.com/office/drawing/2014/main" id="{AAC68627-97CA-4644-ABE8-B36A8ABF8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8042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2" name="Line 113">
              <a:extLst>
                <a:ext uri="{FF2B5EF4-FFF2-40B4-BE49-F238E27FC236}">
                  <a16:creationId xmlns:a16="http://schemas.microsoft.com/office/drawing/2014/main" id="{5869BB1B-516A-43CC-A292-B1D3E1181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6779" y="455284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" name="Line 114">
              <a:extLst>
                <a:ext uri="{FF2B5EF4-FFF2-40B4-BE49-F238E27FC236}">
                  <a16:creationId xmlns:a16="http://schemas.microsoft.com/office/drawing/2014/main" id="{D236931A-5208-48FA-BEAF-1F61B6AD2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2654" y="4681643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4" name="Line 115">
              <a:extLst>
                <a:ext uri="{FF2B5EF4-FFF2-40B4-BE49-F238E27FC236}">
                  <a16:creationId xmlns:a16="http://schemas.microsoft.com/office/drawing/2014/main" id="{9983CEAA-5EB3-43BD-AD4E-66DDE2899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1229" y="4681643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5" name="Line 116">
              <a:extLst>
                <a:ext uri="{FF2B5EF4-FFF2-40B4-BE49-F238E27FC236}">
                  <a16:creationId xmlns:a16="http://schemas.microsoft.com/office/drawing/2014/main" id="{F4706B99-4DCC-4587-9F36-2429DB15F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9654" y="4681643"/>
              <a:ext cx="0" cy="6858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6" name="Freeform 117">
              <a:extLst>
                <a:ext uri="{FF2B5EF4-FFF2-40B4-BE49-F238E27FC236}">
                  <a16:creationId xmlns:a16="http://schemas.microsoft.com/office/drawing/2014/main" id="{2F2F728E-742F-40AE-BD72-5E234B677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04" y="2359976"/>
              <a:ext cx="4087813" cy="2358466"/>
            </a:xfrm>
            <a:custGeom>
              <a:avLst/>
              <a:gdLst>
                <a:gd name="T0" fmla="*/ 62 w 2575"/>
                <a:gd name="T1" fmla="*/ 15 h 1410"/>
                <a:gd name="T2" fmla="*/ 130 w 2575"/>
                <a:gd name="T3" fmla="*/ 45 h 1410"/>
                <a:gd name="T4" fmla="*/ 166 w 2575"/>
                <a:gd name="T5" fmla="*/ 69 h 1410"/>
                <a:gd name="T6" fmla="*/ 186 w 2575"/>
                <a:gd name="T7" fmla="*/ 90 h 1410"/>
                <a:gd name="T8" fmla="*/ 213 w 2575"/>
                <a:gd name="T9" fmla="*/ 119 h 1410"/>
                <a:gd name="T10" fmla="*/ 263 w 2575"/>
                <a:gd name="T11" fmla="*/ 154 h 1410"/>
                <a:gd name="T12" fmla="*/ 285 w 2575"/>
                <a:gd name="T13" fmla="*/ 174 h 1410"/>
                <a:gd name="T14" fmla="*/ 305 w 2575"/>
                <a:gd name="T15" fmla="*/ 208 h 1410"/>
                <a:gd name="T16" fmla="*/ 343 w 2575"/>
                <a:gd name="T17" fmla="*/ 238 h 1410"/>
                <a:gd name="T18" fmla="*/ 360 w 2575"/>
                <a:gd name="T19" fmla="*/ 263 h 1410"/>
                <a:gd name="T20" fmla="*/ 370 w 2575"/>
                <a:gd name="T21" fmla="*/ 287 h 1410"/>
                <a:gd name="T22" fmla="*/ 405 w 2575"/>
                <a:gd name="T23" fmla="*/ 322 h 1410"/>
                <a:gd name="T24" fmla="*/ 452 w 2575"/>
                <a:gd name="T25" fmla="*/ 343 h 1410"/>
                <a:gd name="T26" fmla="*/ 467 w 2575"/>
                <a:gd name="T27" fmla="*/ 382 h 1410"/>
                <a:gd name="T28" fmla="*/ 491 w 2575"/>
                <a:gd name="T29" fmla="*/ 412 h 1410"/>
                <a:gd name="T30" fmla="*/ 508 w 2575"/>
                <a:gd name="T31" fmla="*/ 437 h 1410"/>
                <a:gd name="T32" fmla="*/ 527 w 2575"/>
                <a:gd name="T33" fmla="*/ 461 h 1410"/>
                <a:gd name="T34" fmla="*/ 562 w 2575"/>
                <a:gd name="T35" fmla="*/ 491 h 1410"/>
                <a:gd name="T36" fmla="*/ 592 w 2575"/>
                <a:gd name="T37" fmla="*/ 521 h 1410"/>
                <a:gd name="T38" fmla="*/ 615 w 2575"/>
                <a:gd name="T39" fmla="*/ 550 h 1410"/>
                <a:gd name="T40" fmla="*/ 655 w 2575"/>
                <a:gd name="T41" fmla="*/ 575 h 1410"/>
                <a:gd name="T42" fmla="*/ 715 w 2575"/>
                <a:gd name="T43" fmla="*/ 606 h 1410"/>
                <a:gd name="T44" fmla="*/ 738 w 2575"/>
                <a:gd name="T45" fmla="*/ 635 h 1410"/>
                <a:gd name="T46" fmla="*/ 763 w 2575"/>
                <a:gd name="T47" fmla="*/ 665 h 1410"/>
                <a:gd name="T48" fmla="*/ 795 w 2575"/>
                <a:gd name="T49" fmla="*/ 685 h 1410"/>
                <a:gd name="T50" fmla="*/ 804 w 2575"/>
                <a:gd name="T51" fmla="*/ 714 h 1410"/>
                <a:gd name="T52" fmla="*/ 848 w 2575"/>
                <a:gd name="T53" fmla="*/ 744 h 1410"/>
                <a:gd name="T54" fmla="*/ 874 w 2575"/>
                <a:gd name="T55" fmla="*/ 765 h 1410"/>
                <a:gd name="T56" fmla="*/ 905 w 2575"/>
                <a:gd name="T57" fmla="*/ 794 h 1410"/>
                <a:gd name="T58" fmla="*/ 933 w 2575"/>
                <a:gd name="T59" fmla="*/ 824 h 1410"/>
                <a:gd name="T60" fmla="*/ 969 w 2575"/>
                <a:gd name="T61" fmla="*/ 849 h 1410"/>
                <a:gd name="T62" fmla="*/ 992 w 2575"/>
                <a:gd name="T63" fmla="*/ 854 h 1410"/>
                <a:gd name="T64" fmla="*/ 1013 w 2575"/>
                <a:gd name="T65" fmla="*/ 889 h 1410"/>
                <a:gd name="T66" fmla="*/ 1035 w 2575"/>
                <a:gd name="T67" fmla="*/ 909 h 1410"/>
                <a:gd name="T68" fmla="*/ 1051 w 2575"/>
                <a:gd name="T69" fmla="*/ 930 h 1410"/>
                <a:gd name="T70" fmla="*/ 1102 w 2575"/>
                <a:gd name="T71" fmla="*/ 956 h 1410"/>
                <a:gd name="T72" fmla="*/ 1121 w 2575"/>
                <a:gd name="T73" fmla="*/ 967 h 1410"/>
                <a:gd name="T74" fmla="*/ 1156 w 2575"/>
                <a:gd name="T75" fmla="*/ 994 h 1410"/>
                <a:gd name="T76" fmla="*/ 1194 w 2575"/>
                <a:gd name="T77" fmla="*/ 1028 h 1410"/>
                <a:gd name="T78" fmla="*/ 1216 w 2575"/>
                <a:gd name="T79" fmla="*/ 1051 h 1410"/>
                <a:gd name="T80" fmla="*/ 1231 w 2575"/>
                <a:gd name="T81" fmla="*/ 1074 h 1410"/>
                <a:gd name="T82" fmla="*/ 1282 w 2575"/>
                <a:gd name="T83" fmla="*/ 1085 h 1410"/>
                <a:gd name="T84" fmla="*/ 1360 w 2575"/>
                <a:gd name="T85" fmla="*/ 1104 h 1410"/>
                <a:gd name="T86" fmla="*/ 1381 w 2575"/>
                <a:gd name="T87" fmla="*/ 1116 h 1410"/>
                <a:gd name="T88" fmla="*/ 1425 w 2575"/>
                <a:gd name="T89" fmla="*/ 1135 h 1410"/>
                <a:gd name="T90" fmla="*/ 1466 w 2575"/>
                <a:gd name="T91" fmla="*/ 1154 h 1410"/>
                <a:gd name="T92" fmla="*/ 1488 w 2575"/>
                <a:gd name="T93" fmla="*/ 1180 h 1410"/>
                <a:gd name="T94" fmla="*/ 1570 w 2575"/>
                <a:gd name="T95" fmla="*/ 1194 h 1410"/>
                <a:gd name="T96" fmla="*/ 1627 w 2575"/>
                <a:gd name="T97" fmla="*/ 1209 h 1410"/>
                <a:gd name="T98" fmla="*/ 1674 w 2575"/>
                <a:gd name="T99" fmla="*/ 1209 h 1410"/>
                <a:gd name="T100" fmla="*/ 1797 w 2575"/>
                <a:gd name="T101" fmla="*/ 1233 h 1410"/>
                <a:gd name="T102" fmla="*/ 1851 w 2575"/>
                <a:gd name="T103" fmla="*/ 1259 h 1410"/>
                <a:gd name="T104" fmla="*/ 1931 w 2575"/>
                <a:gd name="T105" fmla="*/ 1268 h 1410"/>
                <a:gd name="T106" fmla="*/ 1998 w 2575"/>
                <a:gd name="T107" fmla="*/ 1289 h 1410"/>
                <a:gd name="T108" fmla="*/ 2087 w 2575"/>
                <a:gd name="T109" fmla="*/ 1289 h 1410"/>
                <a:gd name="T110" fmla="*/ 2144 w 2575"/>
                <a:gd name="T111" fmla="*/ 1301 h 1410"/>
                <a:gd name="T112" fmla="*/ 2223 w 2575"/>
                <a:gd name="T113" fmla="*/ 1301 h 1410"/>
                <a:gd name="T114" fmla="*/ 2297 w 2575"/>
                <a:gd name="T115" fmla="*/ 1301 h 1410"/>
                <a:gd name="T116" fmla="*/ 2335 w 2575"/>
                <a:gd name="T117" fmla="*/ 1301 h 1410"/>
                <a:gd name="T118" fmla="*/ 2432 w 2575"/>
                <a:gd name="T119" fmla="*/ 1301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5" h="14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6" y="10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74" y="2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27" y="34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30" y="39"/>
                  </a:lnTo>
                  <a:lnTo>
                    <a:pt x="130" y="45"/>
                  </a:lnTo>
                  <a:lnTo>
                    <a:pt x="130" y="45"/>
                  </a:lnTo>
                  <a:lnTo>
                    <a:pt x="139" y="45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42" y="50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54" y="55"/>
                  </a:lnTo>
                  <a:lnTo>
                    <a:pt x="154" y="60"/>
                  </a:lnTo>
                  <a:lnTo>
                    <a:pt x="154" y="60"/>
                  </a:lnTo>
                  <a:lnTo>
                    <a:pt x="156" y="60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66" y="64"/>
                  </a:lnTo>
                  <a:lnTo>
                    <a:pt x="166" y="69"/>
                  </a:lnTo>
                  <a:lnTo>
                    <a:pt x="166" y="69"/>
                  </a:lnTo>
                  <a:lnTo>
                    <a:pt x="170" y="69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2" y="7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4" y="79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6" y="90"/>
                  </a:lnTo>
                  <a:lnTo>
                    <a:pt x="186" y="95"/>
                  </a:lnTo>
                  <a:lnTo>
                    <a:pt x="186" y="95"/>
                  </a:lnTo>
                  <a:lnTo>
                    <a:pt x="198" y="95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201" y="99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211" y="104"/>
                  </a:lnTo>
                  <a:lnTo>
                    <a:pt x="211" y="114"/>
                  </a:lnTo>
                  <a:lnTo>
                    <a:pt x="211" y="114"/>
                  </a:lnTo>
                  <a:lnTo>
                    <a:pt x="213" y="114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9" y="119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43" y="124"/>
                  </a:lnTo>
                  <a:lnTo>
                    <a:pt x="243" y="129"/>
                  </a:lnTo>
                  <a:lnTo>
                    <a:pt x="243" y="129"/>
                  </a:lnTo>
                  <a:lnTo>
                    <a:pt x="251" y="129"/>
                  </a:lnTo>
                  <a:lnTo>
                    <a:pt x="251" y="139"/>
                  </a:lnTo>
                  <a:lnTo>
                    <a:pt x="251" y="139"/>
                  </a:lnTo>
                  <a:lnTo>
                    <a:pt x="262" y="139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63" y="144"/>
                  </a:lnTo>
                  <a:lnTo>
                    <a:pt x="263" y="154"/>
                  </a:lnTo>
                  <a:lnTo>
                    <a:pt x="263" y="154"/>
                  </a:lnTo>
                  <a:lnTo>
                    <a:pt x="265" y="154"/>
                  </a:lnTo>
                  <a:lnTo>
                    <a:pt x="265" y="159"/>
                  </a:lnTo>
                  <a:lnTo>
                    <a:pt x="265" y="159"/>
                  </a:lnTo>
                  <a:lnTo>
                    <a:pt x="270" y="159"/>
                  </a:lnTo>
                  <a:lnTo>
                    <a:pt x="270" y="163"/>
                  </a:lnTo>
                  <a:lnTo>
                    <a:pt x="270" y="163"/>
                  </a:lnTo>
                  <a:lnTo>
                    <a:pt x="273" y="163"/>
                  </a:lnTo>
                  <a:lnTo>
                    <a:pt x="273" y="168"/>
                  </a:lnTo>
                  <a:lnTo>
                    <a:pt x="273" y="168"/>
                  </a:lnTo>
                  <a:lnTo>
                    <a:pt x="278" y="168"/>
                  </a:lnTo>
                  <a:lnTo>
                    <a:pt x="278" y="174"/>
                  </a:lnTo>
                  <a:lnTo>
                    <a:pt x="278" y="174"/>
                  </a:lnTo>
                  <a:lnTo>
                    <a:pt x="285" y="174"/>
                  </a:lnTo>
                  <a:lnTo>
                    <a:pt x="285" y="179"/>
                  </a:lnTo>
                  <a:lnTo>
                    <a:pt x="285" y="179"/>
                  </a:lnTo>
                  <a:lnTo>
                    <a:pt x="288" y="179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91" y="184"/>
                  </a:lnTo>
                  <a:lnTo>
                    <a:pt x="291" y="193"/>
                  </a:lnTo>
                  <a:lnTo>
                    <a:pt x="291" y="193"/>
                  </a:lnTo>
                  <a:lnTo>
                    <a:pt x="302" y="193"/>
                  </a:lnTo>
                  <a:lnTo>
                    <a:pt x="302" y="198"/>
                  </a:lnTo>
                  <a:lnTo>
                    <a:pt x="302" y="198"/>
                  </a:lnTo>
                  <a:lnTo>
                    <a:pt x="303" y="198"/>
                  </a:lnTo>
                  <a:lnTo>
                    <a:pt x="303" y="203"/>
                  </a:lnTo>
                  <a:lnTo>
                    <a:pt x="305" y="208"/>
                  </a:lnTo>
                  <a:lnTo>
                    <a:pt x="309" y="208"/>
                  </a:lnTo>
                  <a:lnTo>
                    <a:pt x="309" y="219"/>
                  </a:lnTo>
                  <a:lnTo>
                    <a:pt x="309" y="219"/>
                  </a:lnTo>
                  <a:lnTo>
                    <a:pt x="325" y="219"/>
                  </a:lnTo>
                  <a:lnTo>
                    <a:pt x="325" y="224"/>
                  </a:lnTo>
                  <a:lnTo>
                    <a:pt x="325" y="224"/>
                  </a:lnTo>
                  <a:lnTo>
                    <a:pt x="328" y="224"/>
                  </a:lnTo>
                  <a:lnTo>
                    <a:pt x="328" y="228"/>
                  </a:lnTo>
                  <a:lnTo>
                    <a:pt x="328" y="228"/>
                  </a:lnTo>
                  <a:lnTo>
                    <a:pt x="339" y="228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3" y="233"/>
                  </a:lnTo>
                  <a:lnTo>
                    <a:pt x="343" y="238"/>
                  </a:lnTo>
                  <a:lnTo>
                    <a:pt x="343" y="238"/>
                  </a:lnTo>
                  <a:lnTo>
                    <a:pt x="349" y="238"/>
                  </a:lnTo>
                  <a:lnTo>
                    <a:pt x="349" y="243"/>
                  </a:lnTo>
                  <a:lnTo>
                    <a:pt x="349" y="243"/>
                  </a:lnTo>
                  <a:lnTo>
                    <a:pt x="350" y="243"/>
                  </a:lnTo>
                  <a:lnTo>
                    <a:pt x="350" y="253"/>
                  </a:lnTo>
                  <a:lnTo>
                    <a:pt x="350" y="253"/>
                  </a:lnTo>
                  <a:lnTo>
                    <a:pt x="355" y="253"/>
                  </a:lnTo>
                  <a:lnTo>
                    <a:pt x="355" y="258"/>
                  </a:lnTo>
                  <a:lnTo>
                    <a:pt x="355" y="258"/>
                  </a:lnTo>
                  <a:lnTo>
                    <a:pt x="358" y="258"/>
                  </a:lnTo>
                  <a:lnTo>
                    <a:pt x="358" y="263"/>
                  </a:lnTo>
                  <a:lnTo>
                    <a:pt x="358" y="263"/>
                  </a:lnTo>
                  <a:lnTo>
                    <a:pt x="360" y="263"/>
                  </a:lnTo>
                  <a:lnTo>
                    <a:pt x="360" y="268"/>
                  </a:lnTo>
                  <a:lnTo>
                    <a:pt x="360" y="268"/>
                  </a:lnTo>
                  <a:lnTo>
                    <a:pt x="362" y="268"/>
                  </a:lnTo>
                  <a:lnTo>
                    <a:pt x="362" y="273"/>
                  </a:lnTo>
                  <a:lnTo>
                    <a:pt x="362" y="273"/>
                  </a:lnTo>
                  <a:lnTo>
                    <a:pt x="367" y="273"/>
                  </a:lnTo>
                  <a:lnTo>
                    <a:pt x="367" y="278"/>
                  </a:lnTo>
                  <a:lnTo>
                    <a:pt x="367" y="278"/>
                  </a:lnTo>
                  <a:lnTo>
                    <a:pt x="368" y="278"/>
                  </a:lnTo>
                  <a:lnTo>
                    <a:pt x="368" y="283"/>
                  </a:lnTo>
                  <a:lnTo>
                    <a:pt x="368" y="283"/>
                  </a:lnTo>
                  <a:lnTo>
                    <a:pt x="370" y="283"/>
                  </a:lnTo>
                  <a:lnTo>
                    <a:pt x="370" y="287"/>
                  </a:lnTo>
                  <a:lnTo>
                    <a:pt x="370" y="287"/>
                  </a:lnTo>
                  <a:lnTo>
                    <a:pt x="372" y="287"/>
                  </a:lnTo>
                  <a:lnTo>
                    <a:pt x="372" y="292"/>
                  </a:lnTo>
                  <a:lnTo>
                    <a:pt x="372" y="292"/>
                  </a:lnTo>
                  <a:lnTo>
                    <a:pt x="373" y="292"/>
                  </a:lnTo>
                  <a:lnTo>
                    <a:pt x="373" y="297"/>
                  </a:lnTo>
                  <a:lnTo>
                    <a:pt x="373" y="297"/>
                  </a:lnTo>
                  <a:lnTo>
                    <a:pt x="384" y="297"/>
                  </a:lnTo>
                  <a:lnTo>
                    <a:pt x="384" y="303"/>
                  </a:lnTo>
                  <a:lnTo>
                    <a:pt x="384" y="303"/>
                  </a:lnTo>
                  <a:lnTo>
                    <a:pt x="401" y="303"/>
                  </a:lnTo>
                  <a:lnTo>
                    <a:pt x="401" y="313"/>
                  </a:lnTo>
                  <a:lnTo>
                    <a:pt x="401" y="313"/>
                  </a:lnTo>
                  <a:lnTo>
                    <a:pt x="405" y="313"/>
                  </a:lnTo>
                  <a:lnTo>
                    <a:pt x="405" y="322"/>
                  </a:lnTo>
                  <a:lnTo>
                    <a:pt x="405" y="322"/>
                  </a:lnTo>
                  <a:lnTo>
                    <a:pt x="406" y="322"/>
                  </a:lnTo>
                  <a:lnTo>
                    <a:pt x="406" y="327"/>
                  </a:lnTo>
                  <a:lnTo>
                    <a:pt x="406" y="327"/>
                  </a:lnTo>
                  <a:lnTo>
                    <a:pt x="420" y="327"/>
                  </a:lnTo>
                  <a:lnTo>
                    <a:pt x="420" y="332"/>
                  </a:lnTo>
                  <a:lnTo>
                    <a:pt x="420" y="332"/>
                  </a:lnTo>
                  <a:lnTo>
                    <a:pt x="424" y="332"/>
                  </a:lnTo>
                  <a:lnTo>
                    <a:pt x="424" y="337"/>
                  </a:lnTo>
                  <a:lnTo>
                    <a:pt x="424" y="337"/>
                  </a:lnTo>
                  <a:lnTo>
                    <a:pt x="429" y="337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52" y="343"/>
                  </a:lnTo>
                  <a:lnTo>
                    <a:pt x="452" y="352"/>
                  </a:lnTo>
                  <a:lnTo>
                    <a:pt x="452" y="352"/>
                  </a:lnTo>
                  <a:lnTo>
                    <a:pt x="455" y="352"/>
                  </a:lnTo>
                  <a:lnTo>
                    <a:pt x="455" y="357"/>
                  </a:lnTo>
                  <a:lnTo>
                    <a:pt x="455" y="357"/>
                  </a:lnTo>
                  <a:lnTo>
                    <a:pt x="460" y="357"/>
                  </a:lnTo>
                  <a:lnTo>
                    <a:pt x="460" y="362"/>
                  </a:lnTo>
                  <a:lnTo>
                    <a:pt x="460" y="362"/>
                  </a:lnTo>
                  <a:lnTo>
                    <a:pt x="463" y="362"/>
                  </a:lnTo>
                  <a:lnTo>
                    <a:pt x="463" y="372"/>
                  </a:lnTo>
                  <a:lnTo>
                    <a:pt x="465" y="377"/>
                  </a:lnTo>
                  <a:lnTo>
                    <a:pt x="467" y="377"/>
                  </a:lnTo>
                  <a:lnTo>
                    <a:pt x="467" y="382"/>
                  </a:lnTo>
                  <a:lnTo>
                    <a:pt x="467" y="382"/>
                  </a:lnTo>
                  <a:lnTo>
                    <a:pt x="476" y="382"/>
                  </a:lnTo>
                  <a:lnTo>
                    <a:pt x="476" y="392"/>
                  </a:lnTo>
                  <a:lnTo>
                    <a:pt x="476" y="392"/>
                  </a:lnTo>
                  <a:lnTo>
                    <a:pt x="479" y="392"/>
                  </a:lnTo>
                  <a:lnTo>
                    <a:pt x="479" y="397"/>
                  </a:lnTo>
                  <a:lnTo>
                    <a:pt x="479" y="397"/>
                  </a:lnTo>
                  <a:lnTo>
                    <a:pt x="485" y="397"/>
                  </a:lnTo>
                  <a:lnTo>
                    <a:pt x="485" y="402"/>
                  </a:lnTo>
                  <a:lnTo>
                    <a:pt x="485" y="402"/>
                  </a:lnTo>
                  <a:lnTo>
                    <a:pt x="486" y="402"/>
                  </a:lnTo>
                  <a:lnTo>
                    <a:pt x="486" y="407"/>
                  </a:lnTo>
                  <a:lnTo>
                    <a:pt x="486" y="407"/>
                  </a:lnTo>
                  <a:lnTo>
                    <a:pt x="491" y="407"/>
                  </a:lnTo>
                  <a:lnTo>
                    <a:pt x="491" y="412"/>
                  </a:lnTo>
                  <a:lnTo>
                    <a:pt x="491" y="412"/>
                  </a:lnTo>
                  <a:lnTo>
                    <a:pt x="493" y="412"/>
                  </a:lnTo>
                  <a:lnTo>
                    <a:pt x="493" y="421"/>
                  </a:lnTo>
                  <a:lnTo>
                    <a:pt x="493" y="421"/>
                  </a:lnTo>
                  <a:lnTo>
                    <a:pt x="497" y="421"/>
                  </a:lnTo>
                  <a:lnTo>
                    <a:pt x="497" y="427"/>
                  </a:lnTo>
                  <a:lnTo>
                    <a:pt x="497" y="427"/>
                  </a:lnTo>
                  <a:lnTo>
                    <a:pt x="501" y="427"/>
                  </a:lnTo>
                  <a:lnTo>
                    <a:pt x="501" y="432"/>
                  </a:lnTo>
                  <a:lnTo>
                    <a:pt x="501" y="432"/>
                  </a:lnTo>
                  <a:lnTo>
                    <a:pt x="506" y="432"/>
                  </a:lnTo>
                  <a:lnTo>
                    <a:pt x="506" y="437"/>
                  </a:lnTo>
                  <a:lnTo>
                    <a:pt x="506" y="437"/>
                  </a:lnTo>
                  <a:lnTo>
                    <a:pt x="508" y="437"/>
                  </a:lnTo>
                  <a:lnTo>
                    <a:pt x="508" y="442"/>
                  </a:lnTo>
                  <a:lnTo>
                    <a:pt x="508" y="442"/>
                  </a:lnTo>
                  <a:lnTo>
                    <a:pt x="512" y="442"/>
                  </a:lnTo>
                  <a:lnTo>
                    <a:pt x="512" y="447"/>
                  </a:lnTo>
                  <a:lnTo>
                    <a:pt x="512" y="447"/>
                  </a:lnTo>
                  <a:lnTo>
                    <a:pt x="514" y="447"/>
                  </a:lnTo>
                  <a:lnTo>
                    <a:pt x="514" y="451"/>
                  </a:lnTo>
                  <a:lnTo>
                    <a:pt x="514" y="451"/>
                  </a:lnTo>
                  <a:lnTo>
                    <a:pt x="517" y="451"/>
                  </a:lnTo>
                  <a:lnTo>
                    <a:pt x="517" y="456"/>
                  </a:lnTo>
                  <a:lnTo>
                    <a:pt x="517" y="456"/>
                  </a:lnTo>
                  <a:lnTo>
                    <a:pt x="527" y="456"/>
                  </a:lnTo>
                  <a:lnTo>
                    <a:pt x="527" y="461"/>
                  </a:lnTo>
                  <a:lnTo>
                    <a:pt x="527" y="461"/>
                  </a:lnTo>
                  <a:lnTo>
                    <a:pt x="529" y="461"/>
                  </a:lnTo>
                  <a:lnTo>
                    <a:pt x="529" y="466"/>
                  </a:lnTo>
                  <a:lnTo>
                    <a:pt x="529" y="466"/>
                  </a:lnTo>
                  <a:lnTo>
                    <a:pt x="538" y="466"/>
                  </a:lnTo>
                  <a:lnTo>
                    <a:pt x="538" y="472"/>
                  </a:lnTo>
                  <a:lnTo>
                    <a:pt x="538" y="472"/>
                  </a:lnTo>
                  <a:lnTo>
                    <a:pt x="547" y="472"/>
                  </a:lnTo>
                  <a:lnTo>
                    <a:pt x="547" y="477"/>
                  </a:lnTo>
                  <a:lnTo>
                    <a:pt x="547" y="477"/>
                  </a:lnTo>
                  <a:lnTo>
                    <a:pt x="560" y="477"/>
                  </a:lnTo>
                  <a:lnTo>
                    <a:pt x="560" y="486"/>
                  </a:lnTo>
                  <a:lnTo>
                    <a:pt x="560" y="486"/>
                  </a:lnTo>
                  <a:lnTo>
                    <a:pt x="562" y="486"/>
                  </a:lnTo>
                  <a:lnTo>
                    <a:pt x="562" y="491"/>
                  </a:lnTo>
                  <a:lnTo>
                    <a:pt x="562" y="491"/>
                  </a:lnTo>
                  <a:lnTo>
                    <a:pt x="568" y="491"/>
                  </a:lnTo>
                  <a:lnTo>
                    <a:pt x="568" y="501"/>
                  </a:lnTo>
                  <a:lnTo>
                    <a:pt x="568" y="501"/>
                  </a:lnTo>
                  <a:lnTo>
                    <a:pt x="581" y="501"/>
                  </a:lnTo>
                  <a:lnTo>
                    <a:pt x="581" y="506"/>
                  </a:lnTo>
                  <a:lnTo>
                    <a:pt x="581" y="506"/>
                  </a:lnTo>
                  <a:lnTo>
                    <a:pt x="584" y="506"/>
                  </a:lnTo>
                  <a:lnTo>
                    <a:pt x="584" y="516"/>
                  </a:lnTo>
                  <a:lnTo>
                    <a:pt x="584" y="516"/>
                  </a:lnTo>
                  <a:lnTo>
                    <a:pt x="589" y="516"/>
                  </a:lnTo>
                  <a:lnTo>
                    <a:pt x="589" y="521"/>
                  </a:lnTo>
                  <a:lnTo>
                    <a:pt x="589" y="521"/>
                  </a:lnTo>
                  <a:lnTo>
                    <a:pt x="592" y="521"/>
                  </a:lnTo>
                  <a:lnTo>
                    <a:pt x="592" y="526"/>
                  </a:lnTo>
                  <a:lnTo>
                    <a:pt x="592" y="526"/>
                  </a:lnTo>
                  <a:lnTo>
                    <a:pt x="596" y="526"/>
                  </a:lnTo>
                  <a:lnTo>
                    <a:pt x="596" y="531"/>
                  </a:lnTo>
                  <a:lnTo>
                    <a:pt x="596" y="531"/>
                  </a:lnTo>
                  <a:lnTo>
                    <a:pt x="607" y="531"/>
                  </a:lnTo>
                  <a:lnTo>
                    <a:pt x="607" y="536"/>
                  </a:lnTo>
                  <a:lnTo>
                    <a:pt x="607" y="536"/>
                  </a:lnTo>
                  <a:lnTo>
                    <a:pt x="609" y="536"/>
                  </a:lnTo>
                  <a:lnTo>
                    <a:pt x="609" y="545"/>
                  </a:lnTo>
                  <a:lnTo>
                    <a:pt x="609" y="545"/>
                  </a:lnTo>
                  <a:lnTo>
                    <a:pt x="615" y="545"/>
                  </a:lnTo>
                  <a:lnTo>
                    <a:pt x="615" y="550"/>
                  </a:lnTo>
                  <a:lnTo>
                    <a:pt x="615" y="550"/>
                  </a:lnTo>
                  <a:lnTo>
                    <a:pt x="617" y="550"/>
                  </a:lnTo>
                  <a:lnTo>
                    <a:pt x="617" y="556"/>
                  </a:lnTo>
                  <a:lnTo>
                    <a:pt x="617" y="556"/>
                  </a:lnTo>
                  <a:lnTo>
                    <a:pt x="622" y="556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33" y="561"/>
                  </a:lnTo>
                  <a:lnTo>
                    <a:pt x="633" y="566"/>
                  </a:lnTo>
                  <a:lnTo>
                    <a:pt x="633" y="566"/>
                  </a:lnTo>
                  <a:lnTo>
                    <a:pt x="648" y="566"/>
                  </a:lnTo>
                  <a:lnTo>
                    <a:pt x="648" y="571"/>
                  </a:lnTo>
                  <a:lnTo>
                    <a:pt x="648" y="571"/>
                  </a:lnTo>
                  <a:lnTo>
                    <a:pt x="655" y="571"/>
                  </a:lnTo>
                  <a:lnTo>
                    <a:pt x="655" y="575"/>
                  </a:lnTo>
                  <a:lnTo>
                    <a:pt x="655" y="575"/>
                  </a:lnTo>
                  <a:lnTo>
                    <a:pt x="689" y="575"/>
                  </a:lnTo>
                  <a:lnTo>
                    <a:pt x="689" y="580"/>
                  </a:lnTo>
                  <a:lnTo>
                    <a:pt x="689" y="580"/>
                  </a:lnTo>
                  <a:lnTo>
                    <a:pt x="691" y="580"/>
                  </a:lnTo>
                  <a:lnTo>
                    <a:pt x="691" y="590"/>
                  </a:lnTo>
                  <a:lnTo>
                    <a:pt x="691" y="590"/>
                  </a:lnTo>
                  <a:lnTo>
                    <a:pt x="695" y="590"/>
                  </a:lnTo>
                  <a:lnTo>
                    <a:pt x="695" y="596"/>
                  </a:lnTo>
                  <a:lnTo>
                    <a:pt x="695" y="596"/>
                  </a:lnTo>
                  <a:lnTo>
                    <a:pt x="702" y="596"/>
                  </a:lnTo>
                  <a:lnTo>
                    <a:pt x="702" y="606"/>
                  </a:lnTo>
                  <a:lnTo>
                    <a:pt x="702" y="606"/>
                  </a:lnTo>
                  <a:lnTo>
                    <a:pt x="715" y="606"/>
                  </a:lnTo>
                  <a:lnTo>
                    <a:pt x="715" y="615"/>
                  </a:lnTo>
                  <a:lnTo>
                    <a:pt x="715" y="615"/>
                  </a:lnTo>
                  <a:lnTo>
                    <a:pt x="725" y="615"/>
                  </a:lnTo>
                  <a:lnTo>
                    <a:pt x="725" y="620"/>
                  </a:lnTo>
                  <a:lnTo>
                    <a:pt x="725" y="620"/>
                  </a:lnTo>
                  <a:lnTo>
                    <a:pt x="735" y="620"/>
                  </a:lnTo>
                  <a:lnTo>
                    <a:pt x="735" y="625"/>
                  </a:lnTo>
                  <a:lnTo>
                    <a:pt x="735" y="625"/>
                  </a:lnTo>
                  <a:lnTo>
                    <a:pt x="736" y="625"/>
                  </a:lnTo>
                  <a:lnTo>
                    <a:pt x="736" y="630"/>
                  </a:lnTo>
                  <a:lnTo>
                    <a:pt x="736" y="630"/>
                  </a:lnTo>
                  <a:lnTo>
                    <a:pt x="738" y="630"/>
                  </a:lnTo>
                  <a:lnTo>
                    <a:pt x="738" y="635"/>
                  </a:lnTo>
                  <a:lnTo>
                    <a:pt x="738" y="635"/>
                  </a:lnTo>
                  <a:lnTo>
                    <a:pt x="740" y="635"/>
                  </a:lnTo>
                  <a:lnTo>
                    <a:pt x="740" y="640"/>
                  </a:lnTo>
                  <a:lnTo>
                    <a:pt x="740" y="640"/>
                  </a:lnTo>
                  <a:lnTo>
                    <a:pt x="746" y="640"/>
                  </a:lnTo>
                  <a:lnTo>
                    <a:pt x="746" y="645"/>
                  </a:lnTo>
                  <a:lnTo>
                    <a:pt x="746" y="645"/>
                  </a:lnTo>
                  <a:lnTo>
                    <a:pt x="750" y="645"/>
                  </a:lnTo>
                  <a:lnTo>
                    <a:pt x="750" y="650"/>
                  </a:lnTo>
                  <a:lnTo>
                    <a:pt x="750" y="650"/>
                  </a:lnTo>
                  <a:lnTo>
                    <a:pt x="760" y="650"/>
                  </a:lnTo>
                  <a:lnTo>
                    <a:pt x="760" y="660"/>
                  </a:lnTo>
                  <a:lnTo>
                    <a:pt x="760" y="660"/>
                  </a:lnTo>
                  <a:lnTo>
                    <a:pt x="763" y="660"/>
                  </a:lnTo>
                  <a:lnTo>
                    <a:pt x="763" y="665"/>
                  </a:lnTo>
                  <a:lnTo>
                    <a:pt x="763" y="665"/>
                  </a:lnTo>
                  <a:lnTo>
                    <a:pt x="768" y="665"/>
                  </a:lnTo>
                  <a:lnTo>
                    <a:pt x="768" y="670"/>
                  </a:lnTo>
                  <a:lnTo>
                    <a:pt x="768" y="670"/>
                  </a:lnTo>
                  <a:lnTo>
                    <a:pt x="771" y="670"/>
                  </a:lnTo>
                  <a:lnTo>
                    <a:pt x="771" y="674"/>
                  </a:lnTo>
                  <a:lnTo>
                    <a:pt x="771" y="674"/>
                  </a:lnTo>
                  <a:lnTo>
                    <a:pt x="772" y="674"/>
                  </a:lnTo>
                  <a:lnTo>
                    <a:pt x="772" y="680"/>
                  </a:lnTo>
                  <a:lnTo>
                    <a:pt x="772" y="680"/>
                  </a:lnTo>
                  <a:lnTo>
                    <a:pt x="789" y="680"/>
                  </a:lnTo>
                  <a:lnTo>
                    <a:pt x="789" y="685"/>
                  </a:lnTo>
                  <a:lnTo>
                    <a:pt x="789" y="685"/>
                  </a:lnTo>
                  <a:lnTo>
                    <a:pt x="795" y="685"/>
                  </a:lnTo>
                  <a:lnTo>
                    <a:pt x="795" y="690"/>
                  </a:lnTo>
                  <a:lnTo>
                    <a:pt x="795" y="690"/>
                  </a:lnTo>
                  <a:lnTo>
                    <a:pt x="797" y="690"/>
                  </a:lnTo>
                  <a:lnTo>
                    <a:pt x="797" y="695"/>
                  </a:lnTo>
                  <a:lnTo>
                    <a:pt x="797" y="695"/>
                  </a:lnTo>
                  <a:lnTo>
                    <a:pt x="798" y="695"/>
                  </a:lnTo>
                  <a:lnTo>
                    <a:pt x="798" y="700"/>
                  </a:lnTo>
                  <a:lnTo>
                    <a:pt x="798" y="700"/>
                  </a:lnTo>
                  <a:lnTo>
                    <a:pt x="801" y="700"/>
                  </a:lnTo>
                  <a:lnTo>
                    <a:pt x="801" y="704"/>
                  </a:lnTo>
                  <a:lnTo>
                    <a:pt x="801" y="704"/>
                  </a:lnTo>
                  <a:lnTo>
                    <a:pt x="804" y="704"/>
                  </a:lnTo>
                  <a:lnTo>
                    <a:pt x="804" y="714"/>
                  </a:lnTo>
                  <a:lnTo>
                    <a:pt x="804" y="714"/>
                  </a:lnTo>
                  <a:lnTo>
                    <a:pt x="809" y="714"/>
                  </a:lnTo>
                  <a:lnTo>
                    <a:pt x="809" y="719"/>
                  </a:lnTo>
                  <a:lnTo>
                    <a:pt x="809" y="719"/>
                  </a:lnTo>
                  <a:lnTo>
                    <a:pt x="810" y="719"/>
                  </a:lnTo>
                  <a:lnTo>
                    <a:pt x="810" y="725"/>
                  </a:lnTo>
                  <a:lnTo>
                    <a:pt x="810" y="725"/>
                  </a:lnTo>
                  <a:lnTo>
                    <a:pt x="815" y="725"/>
                  </a:lnTo>
                  <a:lnTo>
                    <a:pt x="815" y="730"/>
                  </a:lnTo>
                  <a:lnTo>
                    <a:pt x="815" y="730"/>
                  </a:lnTo>
                  <a:lnTo>
                    <a:pt x="833" y="730"/>
                  </a:lnTo>
                  <a:lnTo>
                    <a:pt x="833" y="734"/>
                  </a:lnTo>
                  <a:lnTo>
                    <a:pt x="833" y="734"/>
                  </a:lnTo>
                  <a:lnTo>
                    <a:pt x="848" y="734"/>
                  </a:lnTo>
                  <a:lnTo>
                    <a:pt x="848" y="744"/>
                  </a:lnTo>
                  <a:lnTo>
                    <a:pt x="848" y="744"/>
                  </a:lnTo>
                  <a:lnTo>
                    <a:pt x="859" y="744"/>
                  </a:lnTo>
                  <a:lnTo>
                    <a:pt x="859" y="749"/>
                  </a:lnTo>
                  <a:lnTo>
                    <a:pt x="859" y="749"/>
                  </a:lnTo>
                  <a:lnTo>
                    <a:pt x="864" y="749"/>
                  </a:lnTo>
                  <a:lnTo>
                    <a:pt x="864" y="754"/>
                  </a:lnTo>
                  <a:lnTo>
                    <a:pt x="864" y="754"/>
                  </a:lnTo>
                  <a:lnTo>
                    <a:pt x="869" y="754"/>
                  </a:lnTo>
                  <a:lnTo>
                    <a:pt x="869" y="759"/>
                  </a:lnTo>
                  <a:lnTo>
                    <a:pt x="869" y="759"/>
                  </a:lnTo>
                  <a:lnTo>
                    <a:pt x="871" y="759"/>
                  </a:lnTo>
                  <a:lnTo>
                    <a:pt x="871" y="765"/>
                  </a:lnTo>
                  <a:lnTo>
                    <a:pt x="871" y="765"/>
                  </a:lnTo>
                  <a:lnTo>
                    <a:pt x="874" y="765"/>
                  </a:lnTo>
                  <a:lnTo>
                    <a:pt x="874" y="769"/>
                  </a:lnTo>
                  <a:lnTo>
                    <a:pt x="874" y="769"/>
                  </a:lnTo>
                  <a:lnTo>
                    <a:pt x="887" y="769"/>
                  </a:lnTo>
                  <a:lnTo>
                    <a:pt x="887" y="779"/>
                  </a:lnTo>
                  <a:lnTo>
                    <a:pt x="887" y="779"/>
                  </a:lnTo>
                  <a:lnTo>
                    <a:pt x="892" y="779"/>
                  </a:lnTo>
                  <a:lnTo>
                    <a:pt x="892" y="784"/>
                  </a:lnTo>
                  <a:lnTo>
                    <a:pt x="892" y="784"/>
                  </a:lnTo>
                  <a:lnTo>
                    <a:pt x="904" y="784"/>
                  </a:lnTo>
                  <a:lnTo>
                    <a:pt x="904" y="789"/>
                  </a:lnTo>
                  <a:lnTo>
                    <a:pt x="904" y="789"/>
                  </a:lnTo>
                  <a:lnTo>
                    <a:pt x="905" y="789"/>
                  </a:lnTo>
                  <a:lnTo>
                    <a:pt x="905" y="794"/>
                  </a:lnTo>
                  <a:lnTo>
                    <a:pt x="905" y="794"/>
                  </a:lnTo>
                  <a:lnTo>
                    <a:pt x="907" y="794"/>
                  </a:lnTo>
                  <a:lnTo>
                    <a:pt x="907" y="798"/>
                  </a:lnTo>
                  <a:lnTo>
                    <a:pt x="907" y="798"/>
                  </a:lnTo>
                  <a:lnTo>
                    <a:pt x="908" y="798"/>
                  </a:lnTo>
                  <a:lnTo>
                    <a:pt x="908" y="803"/>
                  </a:lnTo>
                  <a:lnTo>
                    <a:pt x="908" y="803"/>
                  </a:lnTo>
                  <a:lnTo>
                    <a:pt x="912" y="803"/>
                  </a:lnTo>
                  <a:lnTo>
                    <a:pt x="912" y="809"/>
                  </a:lnTo>
                  <a:lnTo>
                    <a:pt x="912" y="809"/>
                  </a:lnTo>
                  <a:lnTo>
                    <a:pt x="922" y="809"/>
                  </a:lnTo>
                  <a:lnTo>
                    <a:pt x="922" y="814"/>
                  </a:lnTo>
                  <a:lnTo>
                    <a:pt x="922" y="814"/>
                  </a:lnTo>
                  <a:lnTo>
                    <a:pt x="933" y="814"/>
                  </a:lnTo>
                  <a:lnTo>
                    <a:pt x="933" y="824"/>
                  </a:lnTo>
                  <a:lnTo>
                    <a:pt x="933" y="824"/>
                  </a:lnTo>
                  <a:lnTo>
                    <a:pt x="934" y="824"/>
                  </a:lnTo>
                  <a:lnTo>
                    <a:pt x="934" y="829"/>
                  </a:lnTo>
                  <a:lnTo>
                    <a:pt x="934" y="829"/>
                  </a:lnTo>
                  <a:lnTo>
                    <a:pt x="938" y="829"/>
                  </a:lnTo>
                  <a:lnTo>
                    <a:pt x="938" y="838"/>
                  </a:lnTo>
                  <a:lnTo>
                    <a:pt x="938" y="838"/>
                  </a:lnTo>
                  <a:lnTo>
                    <a:pt x="941" y="838"/>
                  </a:lnTo>
                  <a:lnTo>
                    <a:pt x="941" y="843"/>
                  </a:lnTo>
                  <a:lnTo>
                    <a:pt x="941" y="843"/>
                  </a:lnTo>
                  <a:lnTo>
                    <a:pt x="954" y="843"/>
                  </a:lnTo>
                  <a:lnTo>
                    <a:pt x="954" y="849"/>
                  </a:lnTo>
                  <a:lnTo>
                    <a:pt x="954" y="849"/>
                  </a:lnTo>
                  <a:lnTo>
                    <a:pt x="969" y="849"/>
                  </a:lnTo>
                  <a:lnTo>
                    <a:pt x="969" y="854"/>
                  </a:lnTo>
                  <a:lnTo>
                    <a:pt x="969" y="854"/>
                  </a:lnTo>
                  <a:lnTo>
                    <a:pt x="973" y="854"/>
                  </a:lnTo>
                  <a:lnTo>
                    <a:pt x="973" y="854"/>
                  </a:lnTo>
                  <a:lnTo>
                    <a:pt x="973" y="854"/>
                  </a:lnTo>
                  <a:lnTo>
                    <a:pt x="977" y="854"/>
                  </a:lnTo>
                  <a:lnTo>
                    <a:pt x="977" y="854"/>
                  </a:lnTo>
                  <a:lnTo>
                    <a:pt x="977" y="854"/>
                  </a:lnTo>
                  <a:lnTo>
                    <a:pt x="987" y="854"/>
                  </a:lnTo>
                  <a:lnTo>
                    <a:pt x="987" y="854"/>
                  </a:lnTo>
                  <a:lnTo>
                    <a:pt x="987" y="854"/>
                  </a:lnTo>
                  <a:lnTo>
                    <a:pt x="992" y="854"/>
                  </a:lnTo>
                  <a:lnTo>
                    <a:pt x="992" y="854"/>
                  </a:lnTo>
                  <a:lnTo>
                    <a:pt x="992" y="854"/>
                  </a:lnTo>
                  <a:lnTo>
                    <a:pt x="993" y="854"/>
                  </a:lnTo>
                  <a:lnTo>
                    <a:pt x="993" y="863"/>
                  </a:lnTo>
                  <a:lnTo>
                    <a:pt x="993" y="863"/>
                  </a:lnTo>
                  <a:lnTo>
                    <a:pt x="995" y="863"/>
                  </a:lnTo>
                  <a:lnTo>
                    <a:pt x="995" y="868"/>
                  </a:lnTo>
                  <a:lnTo>
                    <a:pt x="995" y="868"/>
                  </a:lnTo>
                  <a:lnTo>
                    <a:pt x="999" y="868"/>
                  </a:lnTo>
                  <a:lnTo>
                    <a:pt x="999" y="879"/>
                  </a:lnTo>
                  <a:lnTo>
                    <a:pt x="999" y="879"/>
                  </a:lnTo>
                  <a:lnTo>
                    <a:pt x="1000" y="879"/>
                  </a:lnTo>
                  <a:lnTo>
                    <a:pt x="1000" y="884"/>
                  </a:lnTo>
                  <a:lnTo>
                    <a:pt x="1000" y="884"/>
                  </a:lnTo>
                  <a:lnTo>
                    <a:pt x="1013" y="884"/>
                  </a:lnTo>
                  <a:lnTo>
                    <a:pt x="1013" y="889"/>
                  </a:lnTo>
                  <a:lnTo>
                    <a:pt x="1013" y="889"/>
                  </a:lnTo>
                  <a:lnTo>
                    <a:pt x="1015" y="889"/>
                  </a:lnTo>
                  <a:lnTo>
                    <a:pt x="1015" y="894"/>
                  </a:lnTo>
                  <a:lnTo>
                    <a:pt x="1015" y="894"/>
                  </a:lnTo>
                  <a:lnTo>
                    <a:pt x="1021" y="894"/>
                  </a:lnTo>
                  <a:lnTo>
                    <a:pt x="1021" y="899"/>
                  </a:lnTo>
                  <a:lnTo>
                    <a:pt x="1021" y="899"/>
                  </a:lnTo>
                  <a:lnTo>
                    <a:pt x="1023" y="899"/>
                  </a:lnTo>
                  <a:lnTo>
                    <a:pt x="1023" y="904"/>
                  </a:lnTo>
                  <a:lnTo>
                    <a:pt x="1023" y="904"/>
                  </a:lnTo>
                  <a:lnTo>
                    <a:pt x="1033" y="904"/>
                  </a:lnTo>
                  <a:lnTo>
                    <a:pt x="1033" y="909"/>
                  </a:lnTo>
                  <a:lnTo>
                    <a:pt x="1033" y="909"/>
                  </a:lnTo>
                  <a:lnTo>
                    <a:pt x="1035" y="909"/>
                  </a:lnTo>
                  <a:lnTo>
                    <a:pt x="1035" y="915"/>
                  </a:lnTo>
                  <a:lnTo>
                    <a:pt x="1036" y="915"/>
                  </a:lnTo>
                  <a:lnTo>
                    <a:pt x="1043" y="915"/>
                  </a:lnTo>
                  <a:lnTo>
                    <a:pt x="1043" y="920"/>
                  </a:lnTo>
                  <a:lnTo>
                    <a:pt x="1044" y="920"/>
                  </a:lnTo>
                  <a:lnTo>
                    <a:pt x="1046" y="920"/>
                  </a:lnTo>
                  <a:lnTo>
                    <a:pt x="1046" y="920"/>
                  </a:lnTo>
                  <a:lnTo>
                    <a:pt x="1046" y="920"/>
                  </a:lnTo>
                  <a:lnTo>
                    <a:pt x="1049" y="920"/>
                  </a:lnTo>
                  <a:lnTo>
                    <a:pt x="1049" y="925"/>
                  </a:lnTo>
                  <a:lnTo>
                    <a:pt x="1049" y="925"/>
                  </a:lnTo>
                  <a:lnTo>
                    <a:pt x="1051" y="925"/>
                  </a:lnTo>
                  <a:lnTo>
                    <a:pt x="1051" y="930"/>
                  </a:lnTo>
                  <a:lnTo>
                    <a:pt x="1051" y="930"/>
                  </a:lnTo>
                  <a:lnTo>
                    <a:pt x="1055" y="930"/>
                  </a:lnTo>
                  <a:lnTo>
                    <a:pt x="1055" y="935"/>
                  </a:lnTo>
                  <a:lnTo>
                    <a:pt x="1057" y="935"/>
                  </a:lnTo>
                  <a:lnTo>
                    <a:pt x="1069" y="935"/>
                  </a:lnTo>
                  <a:lnTo>
                    <a:pt x="1069" y="940"/>
                  </a:lnTo>
                  <a:lnTo>
                    <a:pt x="1069" y="940"/>
                  </a:lnTo>
                  <a:lnTo>
                    <a:pt x="1080" y="940"/>
                  </a:lnTo>
                  <a:lnTo>
                    <a:pt x="1080" y="951"/>
                  </a:lnTo>
                  <a:lnTo>
                    <a:pt x="1080" y="951"/>
                  </a:lnTo>
                  <a:lnTo>
                    <a:pt x="1094" y="951"/>
                  </a:lnTo>
                  <a:lnTo>
                    <a:pt x="1094" y="951"/>
                  </a:lnTo>
                  <a:lnTo>
                    <a:pt x="1094" y="951"/>
                  </a:lnTo>
                  <a:lnTo>
                    <a:pt x="1102" y="951"/>
                  </a:lnTo>
                  <a:lnTo>
                    <a:pt x="1102" y="956"/>
                  </a:lnTo>
                  <a:lnTo>
                    <a:pt x="1102" y="956"/>
                  </a:lnTo>
                  <a:lnTo>
                    <a:pt x="1103" y="956"/>
                  </a:lnTo>
                  <a:lnTo>
                    <a:pt x="1103" y="961"/>
                  </a:lnTo>
                  <a:lnTo>
                    <a:pt x="1103" y="961"/>
                  </a:lnTo>
                  <a:lnTo>
                    <a:pt x="1105" y="961"/>
                  </a:lnTo>
                  <a:lnTo>
                    <a:pt x="1105" y="967"/>
                  </a:lnTo>
                  <a:lnTo>
                    <a:pt x="1105" y="967"/>
                  </a:lnTo>
                  <a:lnTo>
                    <a:pt x="1110" y="967"/>
                  </a:lnTo>
                  <a:lnTo>
                    <a:pt x="1110" y="967"/>
                  </a:lnTo>
                  <a:lnTo>
                    <a:pt x="1110" y="967"/>
                  </a:lnTo>
                  <a:lnTo>
                    <a:pt x="1116" y="967"/>
                  </a:lnTo>
                  <a:lnTo>
                    <a:pt x="1116" y="967"/>
                  </a:lnTo>
                  <a:lnTo>
                    <a:pt x="1116" y="967"/>
                  </a:lnTo>
                  <a:lnTo>
                    <a:pt x="1121" y="967"/>
                  </a:lnTo>
                  <a:lnTo>
                    <a:pt x="1121" y="967"/>
                  </a:lnTo>
                  <a:lnTo>
                    <a:pt x="1121" y="967"/>
                  </a:lnTo>
                  <a:lnTo>
                    <a:pt x="1131" y="967"/>
                  </a:lnTo>
                  <a:lnTo>
                    <a:pt x="1131" y="978"/>
                  </a:lnTo>
                  <a:lnTo>
                    <a:pt x="1131" y="978"/>
                  </a:lnTo>
                  <a:lnTo>
                    <a:pt x="1138" y="978"/>
                  </a:lnTo>
                  <a:lnTo>
                    <a:pt x="1138" y="984"/>
                  </a:lnTo>
                  <a:lnTo>
                    <a:pt x="1138" y="984"/>
                  </a:lnTo>
                  <a:lnTo>
                    <a:pt x="1142" y="984"/>
                  </a:lnTo>
                  <a:lnTo>
                    <a:pt x="1142" y="989"/>
                  </a:lnTo>
                  <a:lnTo>
                    <a:pt x="1142" y="989"/>
                  </a:lnTo>
                  <a:lnTo>
                    <a:pt x="1156" y="989"/>
                  </a:lnTo>
                  <a:lnTo>
                    <a:pt x="1156" y="994"/>
                  </a:lnTo>
                  <a:lnTo>
                    <a:pt x="1156" y="994"/>
                  </a:lnTo>
                  <a:lnTo>
                    <a:pt x="1160" y="994"/>
                  </a:lnTo>
                  <a:lnTo>
                    <a:pt x="1160" y="994"/>
                  </a:lnTo>
                  <a:lnTo>
                    <a:pt x="1160" y="994"/>
                  </a:lnTo>
                  <a:lnTo>
                    <a:pt x="1162" y="994"/>
                  </a:lnTo>
                  <a:lnTo>
                    <a:pt x="1162" y="1000"/>
                  </a:lnTo>
                  <a:lnTo>
                    <a:pt x="1162" y="1000"/>
                  </a:lnTo>
                  <a:lnTo>
                    <a:pt x="1167" y="1000"/>
                  </a:lnTo>
                  <a:lnTo>
                    <a:pt x="1167" y="1012"/>
                  </a:lnTo>
                  <a:lnTo>
                    <a:pt x="1168" y="1017"/>
                  </a:lnTo>
                  <a:lnTo>
                    <a:pt x="1190" y="1017"/>
                  </a:lnTo>
                  <a:lnTo>
                    <a:pt x="1190" y="1022"/>
                  </a:lnTo>
                  <a:lnTo>
                    <a:pt x="1190" y="1022"/>
                  </a:lnTo>
                  <a:lnTo>
                    <a:pt x="1194" y="1022"/>
                  </a:lnTo>
                  <a:lnTo>
                    <a:pt x="1194" y="1028"/>
                  </a:lnTo>
                  <a:lnTo>
                    <a:pt x="1194" y="1028"/>
                  </a:lnTo>
                  <a:lnTo>
                    <a:pt x="1206" y="1028"/>
                  </a:lnTo>
                  <a:lnTo>
                    <a:pt x="1206" y="1040"/>
                  </a:lnTo>
                  <a:lnTo>
                    <a:pt x="1206" y="1040"/>
                  </a:lnTo>
                  <a:lnTo>
                    <a:pt x="1208" y="1040"/>
                  </a:lnTo>
                  <a:lnTo>
                    <a:pt x="1208" y="1040"/>
                  </a:lnTo>
                  <a:lnTo>
                    <a:pt x="1208" y="1040"/>
                  </a:lnTo>
                  <a:lnTo>
                    <a:pt x="1209" y="1040"/>
                  </a:lnTo>
                  <a:lnTo>
                    <a:pt x="1209" y="1045"/>
                  </a:lnTo>
                  <a:lnTo>
                    <a:pt x="1209" y="1045"/>
                  </a:lnTo>
                  <a:lnTo>
                    <a:pt x="1213" y="1045"/>
                  </a:lnTo>
                  <a:lnTo>
                    <a:pt x="1213" y="1051"/>
                  </a:lnTo>
                  <a:lnTo>
                    <a:pt x="1213" y="1051"/>
                  </a:lnTo>
                  <a:lnTo>
                    <a:pt x="1216" y="1051"/>
                  </a:lnTo>
                  <a:lnTo>
                    <a:pt x="1216" y="1051"/>
                  </a:lnTo>
                  <a:lnTo>
                    <a:pt x="1216" y="1051"/>
                  </a:lnTo>
                  <a:lnTo>
                    <a:pt x="1218" y="1051"/>
                  </a:lnTo>
                  <a:lnTo>
                    <a:pt x="1218" y="1056"/>
                  </a:lnTo>
                  <a:lnTo>
                    <a:pt x="1218" y="1056"/>
                  </a:lnTo>
                  <a:lnTo>
                    <a:pt x="1223" y="1056"/>
                  </a:lnTo>
                  <a:lnTo>
                    <a:pt x="1223" y="1062"/>
                  </a:lnTo>
                  <a:lnTo>
                    <a:pt x="1223" y="1062"/>
                  </a:lnTo>
                  <a:lnTo>
                    <a:pt x="1224" y="1062"/>
                  </a:lnTo>
                  <a:lnTo>
                    <a:pt x="1224" y="1068"/>
                  </a:lnTo>
                  <a:lnTo>
                    <a:pt x="1224" y="1068"/>
                  </a:lnTo>
                  <a:lnTo>
                    <a:pt x="1231" y="1068"/>
                  </a:lnTo>
                  <a:lnTo>
                    <a:pt x="1231" y="1074"/>
                  </a:lnTo>
                  <a:lnTo>
                    <a:pt x="1231" y="1074"/>
                  </a:lnTo>
                  <a:lnTo>
                    <a:pt x="1252" y="1074"/>
                  </a:lnTo>
                  <a:lnTo>
                    <a:pt x="1252" y="1074"/>
                  </a:lnTo>
                  <a:lnTo>
                    <a:pt x="1253" y="1074"/>
                  </a:lnTo>
                  <a:lnTo>
                    <a:pt x="1260" y="1074"/>
                  </a:lnTo>
                  <a:lnTo>
                    <a:pt x="1260" y="1074"/>
                  </a:lnTo>
                  <a:lnTo>
                    <a:pt x="1260" y="1074"/>
                  </a:lnTo>
                  <a:lnTo>
                    <a:pt x="1268" y="1074"/>
                  </a:lnTo>
                  <a:lnTo>
                    <a:pt x="1268" y="1080"/>
                  </a:lnTo>
                  <a:lnTo>
                    <a:pt x="1268" y="1080"/>
                  </a:lnTo>
                  <a:lnTo>
                    <a:pt x="1278" y="1080"/>
                  </a:lnTo>
                  <a:lnTo>
                    <a:pt x="1278" y="1080"/>
                  </a:lnTo>
                  <a:lnTo>
                    <a:pt x="1278" y="1080"/>
                  </a:lnTo>
                  <a:lnTo>
                    <a:pt x="1282" y="1080"/>
                  </a:lnTo>
                  <a:lnTo>
                    <a:pt x="1282" y="1085"/>
                  </a:lnTo>
                  <a:lnTo>
                    <a:pt x="1282" y="1085"/>
                  </a:lnTo>
                  <a:lnTo>
                    <a:pt x="1311" y="1085"/>
                  </a:lnTo>
                  <a:lnTo>
                    <a:pt x="1311" y="1085"/>
                  </a:lnTo>
                  <a:lnTo>
                    <a:pt x="1311" y="1085"/>
                  </a:lnTo>
                  <a:lnTo>
                    <a:pt x="1324" y="1085"/>
                  </a:lnTo>
                  <a:lnTo>
                    <a:pt x="1324" y="1097"/>
                  </a:lnTo>
                  <a:lnTo>
                    <a:pt x="1324" y="1097"/>
                  </a:lnTo>
                  <a:lnTo>
                    <a:pt x="1330" y="1097"/>
                  </a:lnTo>
                  <a:lnTo>
                    <a:pt x="1330" y="1097"/>
                  </a:lnTo>
                  <a:lnTo>
                    <a:pt x="1330" y="1097"/>
                  </a:lnTo>
                  <a:lnTo>
                    <a:pt x="1344" y="1097"/>
                  </a:lnTo>
                  <a:lnTo>
                    <a:pt x="1344" y="1104"/>
                  </a:lnTo>
                  <a:lnTo>
                    <a:pt x="1344" y="1104"/>
                  </a:lnTo>
                  <a:lnTo>
                    <a:pt x="1360" y="1104"/>
                  </a:lnTo>
                  <a:lnTo>
                    <a:pt x="1360" y="1104"/>
                  </a:lnTo>
                  <a:lnTo>
                    <a:pt x="1360" y="1104"/>
                  </a:lnTo>
                  <a:lnTo>
                    <a:pt x="1362" y="1104"/>
                  </a:lnTo>
                  <a:lnTo>
                    <a:pt x="1362" y="1110"/>
                  </a:lnTo>
                  <a:lnTo>
                    <a:pt x="1362" y="1110"/>
                  </a:lnTo>
                  <a:lnTo>
                    <a:pt x="1375" y="1110"/>
                  </a:lnTo>
                  <a:lnTo>
                    <a:pt x="1375" y="1110"/>
                  </a:lnTo>
                  <a:lnTo>
                    <a:pt x="1375" y="1110"/>
                  </a:lnTo>
                  <a:lnTo>
                    <a:pt x="1380" y="1110"/>
                  </a:lnTo>
                  <a:lnTo>
                    <a:pt x="1380" y="1110"/>
                  </a:lnTo>
                  <a:lnTo>
                    <a:pt x="1380" y="1110"/>
                  </a:lnTo>
                  <a:lnTo>
                    <a:pt x="1381" y="1110"/>
                  </a:lnTo>
                  <a:lnTo>
                    <a:pt x="1381" y="1116"/>
                  </a:lnTo>
                  <a:lnTo>
                    <a:pt x="1381" y="1116"/>
                  </a:lnTo>
                  <a:lnTo>
                    <a:pt x="1383" y="1116"/>
                  </a:lnTo>
                  <a:lnTo>
                    <a:pt x="1383" y="1116"/>
                  </a:lnTo>
                  <a:lnTo>
                    <a:pt x="1383" y="1116"/>
                  </a:lnTo>
                  <a:lnTo>
                    <a:pt x="1388" y="1116"/>
                  </a:lnTo>
                  <a:lnTo>
                    <a:pt x="1388" y="1122"/>
                  </a:lnTo>
                  <a:lnTo>
                    <a:pt x="1389" y="1122"/>
                  </a:lnTo>
                  <a:lnTo>
                    <a:pt x="1391" y="1122"/>
                  </a:lnTo>
                  <a:lnTo>
                    <a:pt x="1391" y="1122"/>
                  </a:lnTo>
                  <a:lnTo>
                    <a:pt x="1391" y="1122"/>
                  </a:lnTo>
                  <a:lnTo>
                    <a:pt x="1403" y="1122"/>
                  </a:lnTo>
                  <a:lnTo>
                    <a:pt x="1403" y="1128"/>
                  </a:lnTo>
                  <a:lnTo>
                    <a:pt x="1403" y="1128"/>
                  </a:lnTo>
                  <a:lnTo>
                    <a:pt x="1425" y="1128"/>
                  </a:lnTo>
                  <a:lnTo>
                    <a:pt x="1425" y="1135"/>
                  </a:lnTo>
                  <a:lnTo>
                    <a:pt x="1425" y="1135"/>
                  </a:lnTo>
                  <a:lnTo>
                    <a:pt x="1443" y="1135"/>
                  </a:lnTo>
                  <a:lnTo>
                    <a:pt x="1443" y="1141"/>
                  </a:lnTo>
                  <a:lnTo>
                    <a:pt x="1443" y="1141"/>
                  </a:lnTo>
                  <a:lnTo>
                    <a:pt x="1450" y="1141"/>
                  </a:lnTo>
                  <a:lnTo>
                    <a:pt x="1450" y="1148"/>
                  </a:lnTo>
                  <a:lnTo>
                    <a:pt x="1450" y="1148"/>
                  </a:lnTo>
                  <a:lnTo>
                    <a:pt x="1458" y="1148"/>
                  </a:lnTo>
                  <a:lnTo>
                    <a:pt x="1458" y="1148"/>
                  </a:lnTo>
                  <a:lnTo>
                    <a:pt x="1458" y="1148"/>
                  </a:lnTo>
                  <a:lnTo>
                    <a:pt x="1460" y="1148"/>
                  </a:lnTo>
                  <a:lnTo>
                    <a:pt x="1460" y="1154"/>
                  </a:lnTo>
                  <a:lnTo>
                    <a:pt x="1460" y="1154"/>
                  </a:lnTo>
                  <a:lnTo>
                    <a:pt x="1466" y="1154"/>
                  </a:lnTo>
                  <a:lnTo>
                    <a:pt x="1466" y="1161"/>
                  </a:lnTo>
                  <a:lnTo>
                    <a:pt x="1466" y="1161"/>
                  </a:lnTo>
                  <a:lnTo>
                    <a:pt x="1478" y="1161"/>
                  </a:lnTo>
                  <a:lnTo>
                    <a:pt x="1478" y="1161"/>
                  </a:lnTo>
                  <a:lnTo>
                    <a:pt x="1478" y="1161"/>
                  </a:lnTo>
                  <a:lnTo>
                    <a:pt x="1483" y="1161"/>
                  </a:lnTo>
                  <a:lnTo>
                    <a:pt x="1483" y="1167"/>
                  </a:lnTo>
                  <a:lnTo>
                    <a:pt x="1483" y="1167"/>
                  </a:lnTo>
                  <a:lnTo>
                    <a:pt x="1486" y="1167"/>
                  </a:lnTo>
                  <a:lnTo>
                    <a:pt x="1486" y="1174"/>
                  </a:lnTo>
                  <a:lnTo>
                    <a:pt x="1486" y="1174"/>
                  </a:lnTo>
                  <a:lnTo>
                    <a:pt x="1488" y="1174"/>
                  </a:lnTo>
                  <a:lnTo>
                    <a:pt x="1488" y="1180"/>
                  </a:lnTo>
                  <a:lnTo>
                    <a:pt x="1488" y="1180"/>
                  </a:lnTo>
                  <a:lnTo>
                    <a:pt x="1501" y="1180"/>
                  </a:lnTo>
                  <a:lnTo>
                    <a:pt x="1501" y="1187"/>
                  </a:lnTo>
                  <a:lnTo>
                    <a:pt x="1501" y="1187"/>
                  </a:lnTo>
                  <a:lnTo>
                    <a:pt x="1525" y="1187"/>
                  </a:lnTo>
                  <a:lnTo>
                    <a:pt x="1525" y="1187"/>
                  </a:lnTo>
                  <a:lnTo>
                    <a:pt x="1525" y="1187"/>
                  </a:lnTo>
                  <a:lnTo>
                    <a:pt x="1527" y="1187"/>
                  </a:lnTo>
                  <a:lnTo>
                    <a:pt x="1527" y="1194"/>
                  </a:lnTo>
                  <a:lnTo>
                    <a:pt x="1527" y="1194"/>
                  </a:lnTo>
                  <a:lnTo>
                    <a:pt x="1540" y="1194"/>
                  </a:lnTo>
                  <a:lnTo>
                    <a:pt x="1540" y="1194"/>
                  </a:lnTo>
                  <a:lnTo>
                    <a:pt x="1542" y="1194"/>
                  </a:lnTo>
                  <a:lnTo>
                    <a:pt x="1570" y="1194"/>
                  </a:lnTo>
                  <a:lnTo>
                    <a:pt x="1570" y="1194"/>
                  </a:lnTo>
                  <a:lnTo>
                    <a:pt x="1570" y="1194"/>
                  </a:lnTo>
                  <a:lnTo>
                    <a:pt x="1584" y="1194"/>
                  </a:lnTo>
                  <a:lnTo>
                    <a:pt x="1584" y="1194"/>
                  </a:lnTo>
                  <a:lnTo>
                    <a:pt x="1584" y="1194"/>
                  </a:lnTo>
                  <a:lnTo>
                    <a:pt x="1591" y="1194"/>
                  </a:lnTo>
                  <a:lnTo>
                    <a:pt x="1591" y="1201"/>
                  </a:lnTo>
                  <a:lnTo>
                    <a:pt x="1591" y="1201"/>
                  </a:lnTo>
                  <a:lnTo>
                    <a:pt x="1604" y="1201"/>
                  </a:lnTo>
                  <a:lnTo>
                    <a:pt x="1604" y="1201"/>
                  </a:lnTo>
                  <a:lnTo>
                    <a:pt x="1604" y="1201"/>
                  </a:lnTo>
                  <a:lnTo>
                    <a:pt x="1614" y="1201"/>
                  </a:lnTo>
                  <a:lnTo>
                    <a:pt x="1614" y="1209"/>
                  </a:lnTo>
                  <a:lnTo>
                    <a:pt x="1614" y="1209"/>
                  </a:lnTo>
                  <a:lnTo>
                    <a:pt x="1627" y="1209"/>
                  </a:lnTo>
                  <a:lnTo>
                    <a:pt x="1627" y="1209"/>
                  </a:lnTo>
                  <a:lnTo>
                    <a:pt x="1627" y="1209"/>
                  </a:lnTo>
                  <a:lnTo>
                    <a:pt x="1630" y="1209"/>
                  </a:lnTo>
                  <a:lnTo>
                    <a:pt x="1630" y="1209"/>
                  </a:lnTo>
                  <a:lnTo>
                    <a:pt x="1632" y="1209"/>
                  </a:lnTo>
                  <a:lnTo>
                    <a:pt x="1655" y="1209"/>
                  </a:lnTo>
                  <a:lnTo>
                    <a:pt x="1655" y="1209"/>
                  </a:lnTo>
                  <a:lnTo>
                    <a:pt x="1655" y="1209"/>
                  </a:lnTo>
                  <a:lnTo>
                    <a:pt x="1656" y="1209"/>
                  </a:lnTo>
                  <a:lnTo>
                    <a:pt x="1656" y="1209"/>
                  </a:lnTo>
                  <a:lnTo>
                    <a:pt x="1656" y="1209"/>
                  </a:lnTo>
                  <a:lnTo>
                    <a:pt x="1674" y="1209"/>
                  </a:lnTo>
                  <a:lnTo>
                    <a:pt x="1674" y="1209"/>
                  </a:lnTo>
                  <a:lnTo>
                    <a:pt x="1674" y="1209"/>
                  </a:lnTo>
                  <a:lnTo>
                    <a:pt x="1678" y="1209"/>
                  </a:lnTo>
                  <a:lnTo>
                    <a:pt x="1678" y="1209"/>
                  </a:lnTo>
                  <a:lnTo>
                    <a:pt x="1678" y="1209"/>
                  </a:lnTo>
                  <a:lnTo>
                    <a:pt x="1679" y="1209"/>
                  </a:lnTo>
                  <a:lnTo>
                    <a:pt x="1679" y="1216"/>
                  </a:lnTo>
                  <a:lnTo>
                    <a:pt x="1679" y="1216"/>
                  </a:lnTo>
                  <a:lnTo>
                    <a:pt x="1747" y="1216"/>
                  </a:lnTo>
                  <a:lnTo>
                    <a:pt x="1747" y="1225"/>
                  </a:lnTo>
                  <a:lnTo>
                    <a:pt x="1748" y="1225"/>
                  </a:lnTo>
                  <a:lnTo>
                    <a:pt x="1750" y="1225"/>
                  </a:lnTo>
                  <a:lnTo>
                    <a:pt x="1750" y="1233"/>
                  </a:lnTo>
                  <a:lnTo>
                    <a:pt x="1750" y="1233"/>
                  </a:lnTo>
                  <a:lnTo>
                    <a:pt x="1797" y="1233"/>
                  </a:lnTo>
                  <a:lnTo>
                    <a:pt x="1797" y="1233"/>
                  </a:lnTo>
                  <a:lnTo>
                    <a:pt x="1797" y="1233"/>
                  </a:lnTo>
                  <a:lnTo>
                    <a:pt x="1803" y="1233"/>
                  </a:lnTo>
                  <a:lnTo>
                    <a:pt x="1803" y="1250"/>
                  </a:lnTo>
                  <a:lnTo>
                    <a:pt x="1803" y="1250"/>
                  </a:lnTo>
                  <a:lnTo>
                    <a:pt x="1810" y="1250"/>
                  </a:lnTo>
                  <a:lnTo>
                    <a:pt x="1810" y="1250"/>
                  </a:lnTo>
                  <a:lnTo>
                    <a:pt x="1810" y="1250"/>
                  </a:lnTo>
                  <a:lnTo>
                    <a:pt x="1824" y="1250"/>
                  </a:lnTo>
                  <a:lnTo>
                    <a:pt x="1824" y="1250"/>
                  </a:lnTo>
                  <a:lnTo>
                    <a:pt x="1824" y="1250"/>
                  </a:lnTo>
                  <a:lnTo>
                    <a:pt x="1831" y="1250"/>
                  </a:lnTo>
                  <a:lnTo>
                    <a:pt x="1831" y="1259"/>
                  </a:lnTo>
                  <a:lnTo>
                    <a:pt x="1831" y="1259"/>
                  </a:lnTo>
                  <a:lnTo>
                    <a:pt x="1851" y="1259"/>
                  </a:lnTo>
                  <a:lnTo>
                    <a:pt x="1851" y="1259"/>
                  </a:lnTo>
                  <a:lnTo>
                    <a:pt x="1851" y="1259"/>
                  </a:lnTo>
                  <a:lnTo>
                    <a:pt x="1871" y="1259"/>
                  </a:lnTo>
                  <a:lnTo>
                    <a:pt x="1871" y="1268"/>
                  </a:lnTo>
                  <a:lnTo>
                    <a:pt x="1871" y="1268"/>
                  </a:lnTo>
                  <a:lnTo>
                    <a:pt x="1892" y="1268"/>
                  </a:lnTo>
                  <a:lnTo>
                    <a:pt x="1892" y="1268"/>
                  </a:lnTo>
                  <a:lnTo>
                    <a:pt x="1892" y="1268"/>
                  </a:lnTo>
                  <a:lnTo>
                    <a:pt x="1924" y="1268"/>
                  </a:lnTo>
                  <a:lnTo>
                    <a:pt x="1924" y="1268"/>
                  </a:lnTo>
                  <a:lnTo>
                    <a:pt x="1924" y="1268"/>
                  </a:lnTo>
                  <a:lnTo>
                    <a:pt x="1931" y="1268"/>
                  </a:lnTo>
                  <a:lnTo>
                    <a:pt x="1931" y="1268"/>
                  </a:lnTo>
                  <a:lnTo>
                    <a:pt x="1931" y="1268"/>
                  </a:lnTo>
                  <a:lnTo>
                    <a:pt x="1948" y="1268"/>
                  </a:lnTo>
                  <a:lnTo>
                    <a:pt x="1948" y="1268"/>
                  </a:lnTo>
                  <a:lnTo>
                    <a:pt x="1948" y="1268"/>
                  </a:lnTo>
                  <a:lnTo>
                    <a:pt x="1959" y="1268"/>
                  </a:lnTo>
                  <a:lnTo>
                    <a:pt x="1959" y="1278"/>
                  </a:lnTo>
                  <a:lnTo>
                    <a:pt x="1959" y="1278"/>
                  </a:lnTo>
                  <a:lnTo>
                    <a:pt x="1977" y="1278"/>
                  </a:lnTo>
                  <a:lnTo>
                    <a:pt x="1977" y="1278"/>
                  </a:lnTo>
                  <a:lnTo>
                    <a:pt x="1977" y="1278"/>
                  </a:lnTo>
                  <a:lnTo>
                    <a:pt x="1995" y="1278"/>
                  </a:lnTo>
                  <a:lnTo>
                    <a:pt x="1995" y="1278"/>
                  </a:lnTo>
                  <a:lnTo>
                    <a:pt x="1995" y="1278"/>
                  </a:lnTo>
                  <a:lnTo>
                    <a:pt x="1998" y="1278"/>
                  </a:lnTo>
                  <a:lnTo>
                    <a:pt x="1998" y="1289"/>
                  </a:lnTo>
                  <a:lnTo>
                    <a:pt x="1998" y="1289"/>
                  </a:lnTo>
                  <a:lnTo>
                    <a:pt x="2007" y="1289"/>
                  </a:lnTo>
                  <a:lnTo>
                    <a:pt x="2007" y="1289"/>
                  </a:lnTo>
                  <a:lnTo>
                    <a:pt x="2007" y="1289"/>
                  </a:lnTo>
                  <a:lnTo>
                    <a:pt x="2016" y="1289"/>
                  </a:lnTo>
                  <a:lnTo>
                    <a:pt x="2016" y="1289"/>
                  </a:lnTo>
                  <a:lnTo>
                    <a:pt x="2016" y="1289"/>
                  </a:lnTo>
                  <a:lnTo>
                    <a:pt x="2041" y="1289"/>
                  </a:lnTo>
                  <a:lnTo>
                    <a:pt x="2041" y="1289"/>
                  </a:lnTo>
                  <a:lnTo>
                    <a:pt x="2041" y="1289"/>
                  </a:lnTo>
                  <a:lnTo>
                    <a:pt x="2075" y="1289"/>
                  </a:lnTo>
                  <a:lnTo>
                    <a:pt x="2075" y="1289"/>
                  </a:lnTo>
                  <a:lnTo>
                    <a:pt x="2075" y="1289"/>
                  </a:lnTo>
                  <a:lnTo>
                    <a:pt x="2087" y="1289"/>
                  </a:lnTo>
                  <a:lnTo>
                    <a:pt x="2087" y="1289"/>
                  </a:lnTo>
                  <a:lnTo>
                    <a:pt x="2087" y="1289"/>
                  </a:lnTo>
                  <a:lnTo>
                    <a:pt x="2099" y="1289"/>
                  </a:lnTo>
                  <a:lnTo>
                    <a:pt x="2099" y="1289"/>
                  </a:lnTo>
                  <a:lnTo>
                    <a:pt x="2099" y="1289"/>
                  </a:lnTo>
                  <a:lnTo>
                    <a:pt x="2125" y="1289"/>
                  </a:lnTo>
                  <a:lnTo>
                    <a:pt x="2125" y="1301"/>
                  </a:lnTo>
                  <a:lnTo>
                    <a:pt x="2125" y="1301"/>
                  </a:lnTo>
                  <a:lnTo>
                    <a:pt x="2140" y="1301"/>
                  </a:lnTo>
                  <a:lnTo>
                    <a:pt x="2140" y="1301"/>
                  </a:lnTo>
                  <a:lnTo>
                    <a:pt x="2143" y="1301"/>
                  </a:lnTo>
                  <a:lnTo>
                    <a:pt x="2144" y="1301"/>
                  </a:lnTo>
                  <a:lnTo>
                    <a:pt x="2144" y="1301"/>
                  </a:lnTo>
                  <a:lnTo>
                    <a:pt x="2144" y="1301"/>
                  </a:lnTo>
                  <a:lnTo>
                    <a:pt x="2157" y="1301"/>
                  </a:lnTo>
                  <a:lnTo>
                    <a:pt x="2157" y="1301"/>
                  </a:lnTo>
                  <a:lnTo>
                    <a:pt x="2157" y="1301"/>
                  </a:lnTo>
                  <a:lnTo>
                    <a:pt x="2183" y="1301"/>
                  </a:lnTo>
                  <a:lnTo>
                    <a:pt x="2183" y="1301"/>
                  </a:lnTo>
                  <a:lnTo>
                    <a:pt x="2183" y="1301"/>
                  </a:lnTo>
                  <a:lnTo>
                    <a:pt x="2190" y="1301"/>
                  </a:lnTo>
                  <a:lnTo>
                    <a:pt x="2190" y="1301"/>
                  </a:lnTo>
                  <a:lnTo>
                    <a:pt x="2191" y="1301"/>
                  </a:lnTo>
                  <a:lnTo>
                    <a:pt x="2211" y="1301"/>
                  </a:lnTo>
                  <a:lnTo>
                    <a:pt x="2211" y="1301"/>
                  </a:lnTo>
                  <a:lnTo>
                    <a:pt x="2211" y="1301"/>
                  </a:lnTo>
                  <a:lnTo>
                    <a:pt x="2223" y="1301"/>
                  </a:lnTo>
                  <a:lnTo>
                    <a:pt x="2223" y="1301"/>
                  </a:lnTo>
                  <a:lnTo>
                    <a:pt x="2224" y="1301"/>
                  </a:lnTo>
                  <a:lnTo>
                    <a:pt x="2228" y="1301"/>
                  </a:lnTo>
                  <a:lnTo>
                    <a:pt x="2228" y="1301"/>
                  </a:lnTo>
                  <a:lnTo>
                    <a:pt x="2228" y="1301"/>
                  </a:lnTo>
                  <a:lnTo>
                    <a:pt x="2257" y="1301"/>
                  </a:lnTo>
                  <a:lnTo>
                    <a:pt x="2257" y="1301"/>
                  </a:lnTo>
                  <a:lnTo>
                    <a:pt x="2260" y="1301"/>
                  </a:lnTo>
                  <a:lnTo>
                    <a:pt x="2262" y="1301"/>
                  </a:lnTo>
                  <a:lnTo>
                    <a:pt x="2262" y="1301"/>
                  </a:lnTo>
                  <a:lnTo>
                    <a:pt x="2262" y="1301"/>
                  </a:lnTo>
                  <a:lnTo>
                    <a:pt x="2290" y="1301"/>
                  </a:lnTo>
                  <a:lnTo>
                    <a:pt x="2290" y="1301"/>
                  </a:lnTo>
                  <a:lnTo>
                    <a:pt x="2291" y="1301"/>
                  </a:lnTo>
                  <a:lnTo>
                    <a:pt x="2297" y="1301"/>
                  </a:lnTo>
                  <a:lnTo>
                    <a:pt x="2297" y="1301"/>
                  </a:lnTo>
                  <a:lnTo>
                    <a:pt x="2298" y="1301"/>
                  </a:lnTo>
                  <a:lnTo>
                    <a:pt x="2301" y="1301"/>
                  </a:lnTo>
                  <a:lnTo>
                    <a:pt x="2301" y="1301"/>
                  </a:lnTo>
                  <a:lnTo>
                    <a:pt x="2301" y="1301"/>
                  </a:lnTo>
                  <a:lnTo>
                    <a:pt x="2312" y="1301"/>
                  </a:lnTo>
                  <a:lnTo>
                    <a:pt x="2312" y="1301"/>
                  </a:lnTo>
                  <a:lnTo>
                    <a:pt x="2312" y="1301"/>
                  </a:lnTo>
                  <a:lnTo>
                    <a:pt x="2323" y="1301"/>
                  </a:lnTo>
                  <a:lnTo>
                    <a:pt x="2323" y="1301"/>
                  </a:lnTo>
                  <a:lnTo>
                    <a:pt x="2323" y="1301"/>
                  </a:lnTo>
                  <a:lnTo>
                    <a:pt x="2335" y="1301"/>
                  </a:lnTo>
                  <a:lnTo>
                    <a:pt x="2335" y="1301"/>
                  </a:lnTo>
                  <a:lnTo>
                    <a:pt x="2335" y="1301"/>
                  </a:lnTo>
                  <a:lnTo>
                    <a:pt x="2338" y="1301"/>
                  </a:lnTo>
                  <a:lnTo>
                    <a:pt x="2338" y="1301"/>
                  </a:lnTo>
                  <a:lnTo>
                    <a:pt x="2341" y="1301"/>
                  </a:lnTo>
                  <a:lnTo>
                    <a:pt x="2349" y="1301"/>
                  </a:lnTo>
                  <a:lnTo>
                    <a:pt x="2349" y="1301"/>
                  </a:lnTo>
                  <a:lnTo>
                    <a:pt x="2349" y="1301"/>
                  </a:lnTo>
                  <a:lnTo>
                    <a:pt x="2396" y="1301"/>
                  </a:lnTo>
                  <a:lnTo>
                    <a:pt x="2396" y="1301"/>
                  </a:lnTo>
                  <a:lnTo>
                    <a:pt x="2396" y="1301"/>
                  </a:lnTo>
                  <a:lnTo>
                    <a:pt x="2430" y="1301"/>
                  </a:lnTo>
                  <a:lnTo>
                    <a:pt x="2430" y="1301"/>
                  </a:lnTo>
                  <a:lnTo>
                    <a:pt x="2430" y="1301"/>
                  </a:lnTo>
                  <a:lnTo>
                    <a:pt x="2432" y="1301"/>
                  </a:lnTo>
                  <a:lnTo>
                    <a:pt x="2432" y="1301"/>
                  </a:lnTo>
                  <a:lnTo>
                    <a:pt x="2432" y="1301"/>
                  </a:lnTo>
                  <a:lnTo>
                    <a:pt x="2474" y="1301"/>
                  </a:lnTo>
                  <a:lnTo>
                    <a:pt x="2474" y="1410"/>
                  </a:lnTo>
                  <a:lnTo>
                    <a:pt x="2474" y="1410"/>
                  </a:lnTo>
                  <a:lnTo>
                    <a:pt x="2498" y="1410"/>
                  </a:lnTo>
                  <a:lnTo>
                    <a:pt x="2498" y="1410"/>
                  </a:lnTo>
                  <a:lnTo>
                    <a:pt x="2498" y="1410"/>
                  </a:lnTo>
                  <a:lnTo>
                    <a:pt x="2548" y="1410"/>
                  </a:lnTo>
                  <a:lnTo>
                    <a:pt x="2548" y="1410"/>
                  </a:lnTo>
                  <a:lnTo>
                    <a:pt x="2548" y="1410"/>
                  </a:lnTo>
                  <a:lnTo>
                    <a:pt x="2575" y="1410"/>
                  </a:lnTo>
                  <a:lnTo>
                    <a:pt x="2575" y="1410"/>
                  </a:lnTo>
                </a:path>
              </a:pathLst>
            </a:cu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7" name="Line 118">
              <a:extLst>
                <a:ext uri="{FF2B5EF4-FFF2-40B4-BE49-F238E27FC236}">
                  <a16:creationId xmlns:a16="http://schemas.microsoft.com/office/drawing/2014/main" id="{0947F111-D0A7-4550-8111-971454672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692" y="371985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8" name="Line 119">
              <a:extLst>
                <a:ext uri="{FF2B5EF4-FFF2-40B4-BE49-F238E27FC236}">
                  <a16:creationId xmlns:a16="http://schemas.microsoft.com/office/drawing/2014/main" id="{36317B92-9CFF-4E61-8706-DB61421E2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567" y="371985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9" name="Line 120">
              <a:extLst>
                <a:ext uri="{FF2B5EF4-FFF2-40B4-BE49-F238E27FC236}">
                  <a16:creationId xmlns:a16="http://schemas.microsoft.com/office/drawing/2014/main" id="{E1DF6299-A29C-41E2-8860-138AACB37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9504" y="371985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0" name="Line 121">
              <a:extLst>
                <a:ext uri="{FF2B5EF4-FFF2-40B4-BE49-F238E27FC236}">
                  <a16:creationId xmlns:a16="http://schemas.microsoft.com/office/drawing/2014/main" id="{42F06A9A-CB02-4463-807B-862FC8042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592" y="381185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1" name="Line 122">
              <a:extLst>
                <a:ext uri="{FF2B5EF4-FFF2-40B4-BE49-F238E27FC236}">
                  <a16:creationId xmlns:a16="http://schemas.microsoft.com/office/drawing/2014/main" id="{243A32EB-F09D-4C61-9FC1-53CBB845E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354" y="3821891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2" name="Line 123">
              <a:extLst>
                <a:ext uri="{FF2B5EF4-FFF2-40B4-BE49-F238E27FC236}">
                  <a16:creationId xmlns:a16="http://schemas.microsoft.com/office/drawing/2014/main" id="{091E1A60-E03C-46A0-A75B-8BB51EE84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229" y="383025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3" name="Line 124">
              <a:extLst>
                <a:ext uri="{FF2B5EF4-FFF2-40B4-BE49-F238E27FC236}">
                  <a16:creationId xmlns:a16="http://schemas.microsoft.com/office/drawing/2014/main" id="{472A66C8-E033-4D2C-84C2-FC35E791A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9204" y="3882107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4" name="Line 125">
              <a:extLst>
                <a:ext uri="{FF2B5EF4-FFF2-40B4-BE49-F238E27FC236}">
                  <a16:creationId xmlns:a16="http://schemas.microsoft.com/office/drawing/2014/main" id="{C07773D9-EB2C-47F4-911A-0E09E396D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429" y="3882107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5" name="Line 126">
              <a:extLst>
                <a:ext uri="{FF2B5EF4-FFF2-40B4-BE49-F238E27FC236}">
                  <a16:creationId xmlns:a16="http://schemas.microsoft.com/office/drawing/2014/main" id="{712A9D8A-0534-4F94-820C-E0C352D89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6829" y="39088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6" name="Line 127">
              <a:extLst>
                <a:ext uri="{FF2B5EF4-FFF2-40B4-BE49-F238E27FC236}">
                  <a16:creationId xmlns:a16="http://schemas.microsoft.com/office/drawing/2014/main" id="{67DA124D-1C43-4A59-962A-057E3BBCF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354" y="39088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7" name="Line 128">
              <a:extLst>
                <a:ext uri="{FF2B5EF4-FFF2-40B4-BE49-F238E27FC236}">
                  <a16:creationId xmlns:a16="http://schemas.microsoft.com/office/drawing/2014/main" id="{7EE220B5-9E2A-40C5-9B92-B7CE01230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4292" y="39088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8" name="Line 129">
              <a:extLst>
                <a:ext uri="{FF2B5EF4-FFF2-40B4-BE49-F238E27FC236}">
                  <a16:creationId xmlns:a16="http://schemas.microsoft.com/office/drawing/2014/main" id="{B100E03C-F831-4BCD-9604-790F6D1B7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854" y="3955704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9" name="Line 130">
              <a:extLst>
                <a:ext uri="{FF2B5EF4-FFF2-40B4-BE49-F238E27FC236}">
                  <a16:creationId xmlns:a16="http://schemas.microsoft.com/office/drawing/2014/main" id="{31B34E6C-6583-4B75-950E-B7235C8E9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204" y="3955704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0" name="Line 131">
              <a:extLst>
                <a:ext uri="{FF2B5EF4-FFF2-40B4-BE49-F238E27FC236}">
                  <a16:creationId xmlns:a16="http://schemas.microsoft.com/office/drawing/2014/main" id="{01CA2730-04C0-4576-8FC6-BCF5A72D1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9379" y="396406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1" name="Line 132">
              <a:extLst>
                <a:ext uri="{FF2B5EF4-FFF2-40B4-BE49-F238E27FC236}">
                  <a16:creationId xmlns:a16="http://schemas.microsoft.com/office/drawing/2014/main" id="{E17AB460-B8DA-4152-9022-5CBC82F45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104" y="404937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2" name="Line 133">
              <a:extLst>
                <a:ext uri="{FF2B5EF4-FFF2-40B4-BE49-F238E27FC236}">
                  <a16:creationId xmlns:a16="http://schemas.microsoft.com/office/drawing/2014/main" id="{4AE1D7E4-4BC2-4FF8-A887-D3AFD8D27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254" y="408784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3" name="Line 134">
              <a:extLst>
                <a:ext uri="{FF2B5EF4-FFF2-40B4-BE49-F238E27FC236}">
                  <a16:creationId xmlns:a16="http://schemas.microsoft.com/office/drawing/2014/main" id="{3A3F4D84-E379-4CCE-8D15-4BC11E806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954" y="408784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4" name="Line 135">
              <a:extLst>
                <a:ext uri="{FF2B5EF4-FFF2-40B4-BE49-F238E27FC236}">
                  <a16:creationId xmlns:a16="http://schemas.microsoft.com/office/drawing/2014/main" id="{9B44A15C-988C-4834-B988-1866BF103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529" y="409788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5" name="Line 136">
              <a:extLst>
                <a:ext uri="{FF2B5EF4-FFF2-40B4-BE49-F238E27FC236}">
                  <a16:creationId xmlns:a16="http://schemas.microsoft.com/office/drawing/2014/main" id="{2E4E5CD9-C60C-4E57-B3E0-6FC7B3A87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917" y="410791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6" name="Line 137">
              <a:extLst>
                <a:ext uri="{FF2B5EF4-FFF2-40B4-BE49-F238E27FC236}">
                  <a16:creationId xmlns:a16="http://schemas.microsoft.com/office/drawing/2014/main" id="{04FE8701-B024-4051-9161-B311DF3DC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079" y="4126317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7" name="Line 138">
              <a:extLst>
                <a:ext uri="{FF2B5EF4-FFF2-40B4-BE49-F238E27FC236}">
                  <a16:creationId xmlns:a16="http://schemas.microsoft.com/office/drawing/2014/main" id="{21B45834-3203-43C3-9AC0-024615E1B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704" y="413802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8" name="Line 139">
              <a:extLst>
                <a:ext uri="{FF2B5EF4-FFF2-40B4-BE49-F238E27FC236}">
                  <a16:creationId xmlns:a16="http://schemas.microsoft.com/office/drawing/2014/main" id="{B3B845C5-02A5-4BF0-B96F-9F7771336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517" y="414806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9" name="Line 140">
              <a:extLst>
                <a:ext uri="{FF2B5EF4-FFF2-40B4-BE49-F238E27FC236}">
                  <a16:creationId xmlns:a16="http://schemas.microsoft.com/office/drawing/2014/main" id="{DF180055-6BAF-4A1E-AEAE-BA67D3431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454" y="414806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0" name="Line 141">
              <a:extLst>
                <a:ext uri="{FF2B5EF4-FFF2-40B4-BE49-F238E27FC236}">
                  <a16:creationId xmlns:a16="http://schemas.microsoft.com/office/drawing/2014/main" id="{A73CFF17-3DDD-4372-8D94-E58F840A1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917" y="4169806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1" name="Line 142">
              <a:extLst>
                <a:ext uri="{FF2B5EF4-FFF2-40B4-BE49-F238E27FC236}">
                  <a16:creationId xmlns:a16="http://schemas.microsoft.com/office/drawing/2014/main" id="{0A8CAAC8-35E0-41F0-9FE2-2E9B6EC7C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279" y="4211623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2" name="Line 143">
              <a:extLst>
                <a:ext uri="{FF2B5EF4-FFF2-40B4-BE49-F238E27FC236}">
                  <a16:creationId xmlns:a16="http://schemas.microsoft.com/office/drawing/2014/main" id="{06C1D5CB-29F7-4F11-9B11-E30AA35DB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2454" y="4223332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3" name="Line 144">
              <a:extLst>
                <a:ext uri="{FF2B5EF4-FFF2-40B4-BE49-F238E27FC236}">
                  <a16:creationId xmlns:a16="http://schemas.microsoft.com/office/drawing/2014/main" id="{32A15747-0590-4F60-95FB-8FA029AB7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1029" y="4233368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4" name="Line 145">
              <a:extLst>
                <a:ext uri="{FF2B5EF4-FFF2-40B4-BE49-F238E27FC236}">
                  <a16:creationId xmlns:a16="http://schemas.microsoft.com/office/drawing/2014/main" id="{EF5C6D5D-067E-41D3-BC2B-029F2FCFD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7542" y="4278530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5" name="Line 146">
              <a:extLst>
                <a:ext uri="{FF2B5EF4-FFF2-40B4-BE49-F238E27FC236}">
                  <a16:creationId xmlns:a16="http://schemas.microsoft.com/office/drawing/2014/main" id="{6329F01B-898C-4995-AC17-A260BD065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5642" y="4278530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6" name="Line 147">
              <a:extLst>
                <a:ext uri="{FF2B5EF4-FFF2-40B4-BE49-F238E27FC236}">
                  <a16:creationId xmlns:a16="http://schemas.microsoft.com/office/drawing/2014/main" id="{5A7CF4B9-B0EA-41F8-A7C2-204959B0E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9454" y="428856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7" name="Line 148">
              <a:extLst>
                <a:ext uri="{FF2B5EF4-FFF2-40B4-BE49-F238E27FC236}">
                  <a16:creationId xmlns:a16="http://schemas.microsoft.com/office/drawing/2014/main" id="{4D5CC936-903F-4D76-B32E-C5775FB49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7079" y="428856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8" name="Line 149">
              <a:extLst>
                <a:ext uri="{FF2B5EF4-FFF2-40B4-BE49-F238E27FC236}">
                  <a16:creationId xmlns:a16="http://schemas.microsoft.com/office/drawing/2014/main" id="{7C3FAD3F-5494-46B4-892D-CDD740553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304" y="428856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9" name="Line 150">
              <a:extLst>
                <a:ext uri="{FF2B5EF4-FFF2-40B4-BE49-F238E27FC236}">
                  <a16:creationId xmlns:a16="http://schemas.microsoft.com/office/drawing/2014/main" id="{16F2311D-7D79-4793-8AD1-3BCDA9BCD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1054" y="4300275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0" name="Line 151">
              <a:extLst>
                <a:ext uri="{FF2B5EF4-FFF2-40B4-BE49-F238E27FC236}">
                  <a16:creationId xmlns:a16="http://schemas.microsoft.com/office/drawing/2014/main" id="{6ADC314F-A630-443D-BEB0-AEE8B6379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567" y="431365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1" name="Line 152">
              <a:extLst>
                <a:ext uri="{FF2B5EF4-FFF2-40B4-BE49-F238E27FC236}">
                  <a16:creationId xmlns:a16="http://schemas.microsoft.com/office/drawing/2014/main" id="{1B403A2E-35F3-410B-BD16-1F8749014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329" y="431365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2" name="Line 153">
              <a:extLst>
                <a:ext uri="{FF2B5EF4-FFF2-40B4-BE49-F238E27FC236}">
                  <a16:creationId xmlns:a16="http://schemas.microsoft.com/office/drawing/2014/main" id="{FF9F364B-4CC8-4958-9032-DE36B4673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2017" y="431365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3" name="Line 154">
              <a:extLst>
                <a:ext uri="{FF2B5EF4-FFF2-40B4-BE49-F238E27FC236}">
                  <a16:creationId xmlns:a16="http://schemas.microsoft.com/office/drawing/2014/main" id="{13A25A7D-59A0-4B42-B3B9-6F6448240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2179" y="431365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4" name="Line 155">
              <a:extLst>
                <a:ext uri="{FF2B5EF4-FFF2-40B4-BE49-F238E27FC236}">
                  <a16:creationId xmlns:a16="http://schemas.microsoft.com/office/drawing/2014/main" id="{4AD8D2C2-832E-48AB-990C-CE703BF9E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529" y="4313656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5" name="Line 156">
              <a:extLst>
                <a:ext uri="{FF2B5EF4-FFF2-40B4-BE49-F238E27FC236}">
                  <a16:creationId xmlns:a16="http://schemas.microsoft.com/office/drawing/2014/main" id="{299D3145-8022-4A25-9BED-CDDB4D4D6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442" y="435380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6" name="Line 157">
              <a:extLst>
                <a:ext uri="{FF2B5EF4-FFF2-40B4-BE49-F238E27FC236}">
                  <a16:creationId xmlns:a16="http://schemas.microsoft.com/office/drawing/2014/main" id="{15CD18FF-55AA-432D-9846-BFDF29867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8079" y="438390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7" name="Line 158">
              <a:extLst>
                <a:ext uri="{FF2B5EF4-FFF2-40B4-BE49-F238E27FC236}">
                  <a16:creationId xmlns:a16="http://schemas.microsoft.com/office/drawing/2014/main" id="{CB1D16FC-9421-4C83-820D-230E5FE63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0304" y="4383908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8" name="Line 159">
              <a:extLst>
                <a:ext uri="{FF2B5EF4-FFF2-40B4-BE49-F238E27FC236}">
                  <a16:creationId xmlns:a16="http://schemas.microsoft.com/office/drawing/2014/main" id="{8A001B72-4A5F-4875-9FBA-77509B3DD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3167" y="4397289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9" name="Line 160">
              <a:extLst>
                <a:ext uri="{FF2B5EF4-FFF2-40B4-BE49-F238E27FC236}">
                  <a16:creationId xmlns:a16="http://schemas.microsoft.com/office/drawing/2014/main" id="{66BDBE66-0617-4BD2-B94A-9209E34A7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254" y="441234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0" name="Line 161">
              <a:extLst>
                <a:ext uri="{FF2B5EF4-FFF2-40B4-BE49-F238E27FC236}">
                  <a16:creationId xmlns:a16="http://schemas.microsoft.com/office/drawing/2014/main" id="{890BE828-402E-4169-9941-8A474081C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054" y="441234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1" name="Line 162">
              <a:extLst>
                <a:ext uri="{FF2B5EF4-FFF2-40B4-BE49-F238E27FC236}">
                  <a16:creationId xmlns:a16="http://schemas.microsoft.com/office/drawing/2014/main" id="{7EA755D3-150A-465A-A42F-CC0EAB02C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167" y="441234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2" name="Line 163">
              <a:extLst>
                <a:ext uri="{FF2B5EF4-FFF2-40B4-BE49-F238E27FC236}">
                  <a16:creationId xmlns:a16="http://schemas.microsoft.com/office/drawing/2014/main" id="{35D9A4DA-3BE0-44B3-BD73-10159579E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154" y="4412344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3" name="Line 164">
              <a:extLst>
                <a:ext uri="{FF2B5EF4-FFF2-40B4-BE49-F238E27FC236}">
                  <a16:creationId xmlns:a16="http://schemas.microsoft.com/office/drawing/2014/main" id="{9242B151-291E-4D8D-A99A-309A226E1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192" y="4430743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" name="Line 165">
              <a:extLst>
                <a:ext uri="{FF2B5EF4-FFF2-40B4-BE49-F238E27FC236}">
                  <a16:creationId xmlns:a16="http://schemas.microsoft.com/office/drawing/2014/main" id="{64043E79-2E9A-49EE-A7EE-472F50D66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767" y="4430743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5" name="Line 166">
              <a:extLst>
                <a:ext uri="{FF2B5EF4-FFF2-40B4-BE49-F238E27FC236}">
                  <a16:creationId xmlns:a16="http://schemas.microsoft.com/office/drawing/2014/main" id="{7E551400-A14A-4B7C-829A-F3CB2DA18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817" y="44474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" name="Line 167">
              <a:extLst>
                <a:ext uri="{FF2B5EF4-FFF2-40B4-BE49-F238E27FC236}">
                  <a16:creationId xmlns:a16="http://schemas.microsoft.com/office/drawing/2014/main" id="{925B5C25-3AA1-44D6-9E5D-E4A78A843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104" y="44474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" name="Line 168">
              <a:extLst>
                <a:ext uri="{FF2B5EF4-FFF2-40B4-BE49-F238E27FC236}">
                  <a16:creationId xmlns:a16="http://schemas.microsoft.com/office/drawing/2014/main" id="{75990F81-270D-4756-8A1C-3EE9132B9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792" y="44474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8" name="Line 169">
              <a:extLst>
                <a:ext uri="{FF2B5EF4-FFF2-40B4-BE49-F238E27FC236}">
                  <a16:creationId xmlns:a16="http://schemas.microsoft.com/office/drawing/2014/main" id="{CA3900D8-DE0B-4125-B3C6-F4B8E6C7D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767" y="44474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9" name="Line 170">
              <a:extLst>
                <a:ext uri="{FF2B5EF4-FFF2-40B4-BE49-F238E27FC236}">
                  <a16:creationId xmlns:a16="http://schemas.microsoft.com/office/drawing/2014/main" id="{42BF8FBF-4259-48B6-959D-BA05BF207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817" y="44474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0" name="Line 171">
              <a:extLst>
                <a:ext uri="{FF2B5EF4-FFF2-40B4-BE49-F238E27FC236}">
                  <a16:creationId xmlns:a16="http://schemas.microsoft.com/office/drawing/2014/main" id="{257525DA-B876-483B-999D-E33202080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6867" y="4447470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1" name="Line 172">
              <a:extLst>
                <a:ext uri="{FF2B5EF4-FFF2-40B4-BE49-F238E27FC236}">
                  <a16:creationId xmlns:a16="http://schemas.microsoft.com/office/drawing/2014/main" id="{DA1F8DCF-98B8-40F5-80A6-C735CD909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1954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2" name="Line 173">
              <a:extLst>
                <a:ext uri="{FF2B5EF4-FFF2-40B4-BE49-F238E27FC236}">
                  <a16:creationId xmlns:a16="http://schemas.microsoft.com/office/drawing/2014/main" id="{89A71A5F-9CF2-4949-9385-ACD127DCC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8304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3" name="Line 174">
              <a:extLst>
                <a:ext uri="{FF2B5EF4-FFF2-40B4-BE49-F238E27FC236}">
                  <a16:creationId xmlns:a16="http://schemas.microsoft.com/office/drawing/2014/main" id="{A2571B3A-0175-4871-8F9C-06BE7B51D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942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4" name="Line 175">
              <a:extLst>
                <a:ext uri="{FF2B5EF4-FFF2-40B4-BE49-F238E27FC236}">
                  <a16:creationId xmlns:a16="http://schemas.microsoft.com/office/drawing/2014/main" id="{290BD523-5091-4859-9A86-CF8576A04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217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5" name="Line 176">
              <a:extLst>
                <a:ext uri="{FF2B5EF4-FFF2-40B4-BE49-F238E27FC236}">
                  <a16:creationId xmlns:a16="http://schemas.microsoft.com/office/drawing/2014/main" id="{E04AF2D8-1174-45E3-A1A9-EBFE9A71F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329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6" name="Line 177">
              <a:extLst>
                <a:ext uri="{FF2B5EF4-FFF2-40B4-BE49-F238E27FC236}">
                  <a16:creationId xmlns:a16="http://schemas.microsoft.com/office/drawing/2014/main" id="{9B2CBAA9-14A6-438C-A44F-8CEC19B02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4667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7" name="Line 178">
              <a:extLst>
                <a:ext uri="{FF2B5EF4-FFF2-40B4-BE49-F238E27FC236}">
                  <a16:creationId xmlns:a16="http://schemas.microsoft.com/office/drawing/2014/main" id="{425579FD-6192-4D69-A547-589F69729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3717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8" name="Line 179">
              <a:extLst>
                <a:ext uri="{FF2B5EF4-FFF2-40B4-BE49-F238E27FC236}">
                  <a16:creationId xmlns:a16="http://schemas.microsoft.com/office/drawing/2014/main" id="{3D8794F5-F4F7-4187-9111-CBD900D82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304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9" name="Line 180">
              <a:extLst>
                <a:ext uri="{FF2B5EF4-FFF2-40B4-BE49-F238E27FC236}">
                  <a16:creationId xmlns:a16="http://schemas.microsoft.com/office/drawing/2014/main" id="{21C30503-2A41-4905-A668-A547EB985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7692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0" name="Line 181">
              <a:extLst>
                <a:ext uri="{FF2B5EF4-FFF2-40B4-BE49-F238E27FC236}">
                  <a16:creationId xmlns:a16="http://schemas.microsoft.com/office/drawing/2014/main" id="{EBFA8A85-6E8E-42A9-A197-858B4FF49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2454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1" name="Line 182">
              <a:extLst>
                <a:ext uri="{FF2B5EF4-FFF2-40B4-BE49-F238E27FC236}">
                  <a16:creationId xmlns:a16="http://schemas.microsoft.com/office/drawing/2014/main" id="{D9A1369C-4724-4EDA-96F8-B7C25666B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0079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2" name="Line 183">
              <a:extLst>
                <a:ext uri="{FF2B5EF4-FFF2-40B4-BE49-F238E27FC236}">
                  <a16:creationId xmlns:a16="http://schemas.microsoft.com/office/drawing/2014/main" id="{21808BC0-65F6-4CD2-B4BE-28F187923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1667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3" name="Line 184">
              <a:extLst>
                <a:ext uri="{FF2B5EF4-FFF2-40B4-BE49-F238E27FC236}">
                  <a16:creationId xmlns:a16="http://schemas.microsoft.com/office/drawing/2014/main" id="{CC08CDB7-7F95-40F6-8D42-E01CAF8A0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192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4" name="Line 185">
              <a:extLst>
                <a:ext uri="{FF2B5EF4-FFF2-40B4-BE49-F238E27FC236}">
                  <a16:creationId xmlns:a16="http://schemas.microsoft.com/office/drawing/2014/main" id="{17BA7772-AAC5-43B5-BF89-8E8F05CD9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7542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5" name="Line 186">
              <a:extLst>
                <a:ext uri="{FF2B5EF4-FFF2-40B4-BE49-F238E27FC236}">
                  <a16:creationId xmlns:a16="http://schemas.microsoft.com/office/drawing/2014/main" id="{AE2C0D89-A5A0-498B-8301-84998F4D5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004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6" name="Line 187">
              <a:extLst>
                <a:ext uri="{FF2B5EF4-FFF2-40B4-BE49-F238E27FC236}">
                  <a16:creationId xmlns:a16="http://schemas.microsoft.com/office/drawing/2014/main" id="{F8A89BAA-495B-48AF-9D1F-07FDD00B6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467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7" name="Line 188">
              <a:extLst>
                <a:ext uri="{FF2B5EF4-FFF2-40B4-BE49-F238E27FC236}">
                  <a16:creationId xmlns:a16="http://schemas.microsoft.com/office/drawing/2014/main" id="{778E3A67-927D-4344-803F-749D6E392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1517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8" name="Line 189">
              <a:extLst>
                <a:ext uri="{FF2B5EF4-FFF2-40B4-BE49-F238E27FC236}">
                  <a16:creationId xmlns:a16="http://schemas.microsoft.com/office/drawing/2014/main" id="{7B576AF2-02D9-4120-B0DC-8302C70C6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279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9" name="Line 190">
              <a:extLst>
                <a:ext uri="{FF2B5EF4-FFF2-40B4-BE49-F238E27FC236}">
                  <a16:creationId xmlns:a16="http://schemas.microsoft.com/office/drawing/2014/main" id="{C8C44986-C8E3-401A-BF3F-232CFCE57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042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0" name="Line 191">
              <a:extLst>
                <a:ext uri="{FF2B5EF4-FFF2-40B4-BE49-F238E27FC236}">
                  <a16:creationId xmlns:a16="http://schemas.microsoft.com/office/drawing/2014/main" id="{17DB30FC-E754-410B-A286-6A328622B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742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1" name="Line 192">
              <a:extLst>
                <a:ext uri="{FF2B5EF4-FFF2-40B4-BE49-F238E27FC236}">
                  <a16:creationId xmlns:a16="http://schemas.microsoft.com/office/drawing/2014/main" id="{4534D7BA-259C-463F-88B8-2200F2F0A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8354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2" name="Line 193">
              <a:extLst>
                <a:ext uri="{FF2B5EF4-FFF2-40B4-BE49-F238E27FC236}">
                  <a16:creationId xmlns:a16="http://schemas.microsoft.com/office/drawing/2014/main" id="{38581D12-03F8-4865-B856-F5E718E33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2329" y="4467542"/>
              <a:ext cx="0" cy="6858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3" name="Line 194">
              <a:extLst>
                <a:ext uri="{FF2B5EF4-FFF2-40B4-BE49-F238E27FC236}">
                  <a16:creationId xmlns:a16="http://schemas.microsoft.com/office/drawing/2014/main" id="{2565DAF1-7196-4D6C-8071-C5326E723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0279" y="4651535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4" name="Line 195">
              <a:extLst>
                <a:ext uri="{FF2B5EF4-FFF2-40B4-BE49-F238E27FC236}">
                  <a16:creationId xmlns:a16="http://schemas.microsoft.com/office/drawing/2014/main" id="{E99371D5-8EBA-457E-A041-FBA41FD64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9654" y="4651535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5" name="Line 196">
              <a:extLst>
                <a:ext uri="{FF2B5EF4-FFF2-40B4-BE49-F238E27FC236}">
                  <a16:creationId xmlns:a16="http://schemas.microsoft.com/office/drawing/2014/main" id="{6FB58E76-87C4-467B-9433-1DB710328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517" y="4651535"/>
              <a:ext cx="0" cy="66907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6" name="Rectangle 197">
              <a:extLst>
                <a:ext uri="{FF2B5EF4-FFF2-40B4-BE49-F238E27FC236}">
                  <a16:creationId xmlns:a16="http://schemas.microsoft.com/office/drawing/2014/main" id="{CE8FED76-9A61-4410-BE08-AFA8287C1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411" y="5584886"/>
              <a:ext cx="54822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7" name="Rectangle 198">
              <a:extLst>
                <a:ext uri="{FF2B5EF4-FFF2-40B4-BE49-F238E27FC236}">
                  <a16:creationId xmlns:a16="http://schemas.microsoft.com/office/drawing/2014/main" id="{F0F70555-1769-46C4-8719-17F4FEC242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9337" y="3665807"/>
              <a:ext cx="4456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OS, 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8" name="Rectangle 206">
              <a:extLst>
                <a:ext uri="{FF2B5EF4-FFF2-40B4-BE49-F238E27FC236}">
                  <a16:creationId xmlns:a16="http://schemas.microsoft.com/office/drawing/2014/main" id="{45B95E2C-25DD-471B-A6D4-9EE20A033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716" y="5670191"/>
              <a:ext cx="5321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No. at Risk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9" name="Rectangle 207">
              <a:extLst>
                <a:ext uri="{FF2B5EF4-FFF2-40B4-BE49-F238E27FC236}">
                  <a16:creationId xmlns:a16="http://schemas.microsoft.com/office/drawing/2014/main" id="{5FFE799D-9D72-4E90-B4B5-DEA6848B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204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0" name="Rectangle 208">
              <a:extLst>
                <a:ext uri="{FF2B5EF4-FFF2-40B4-BE49-F238E27FC236}">
                  <a16:creationId xmlns:a16="http://schemas.microsoft.com/office/drawing/2014/main" id="{3FB236DB-76D8-44C6-BCD1-812E8224A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916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1" name="Rectangle 209">
              <a:extLst>
                <a:ext uri="{FF2B5EF4-FFF2-40B4-BE49-F238E27FC236}">
                  <a16:creationId xmlns:a16="http://schemas.microsoft.com/office/drawing/2014/main" id="{F5EDBB39-6D33-4F7E-BF00-E66B39E7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216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311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2" name="Rectangle 210">
              <a:extLst>
                <a:ext uri="{FF2B5EF4-FFF2-40B4-BE49-F238E27FC236}">
                  <a16:creationId xmlns:a16="http://schemas.microsoft.com/office/drawing/2014/main" id="{3151ACD4-1A78-451A-BF85-5486C6299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929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3" name="Rectangle 211">
              <a:extLst>
                <a:ext uri="{FF2B5EF4-FFF2-40B4-BE49-F238E27FC236}">
                  <a16:creationId xmlns:a16="http://schemas.microsoft.com/office/drawing/2014/main" id="{42F8AAB6-6717-4A4A-9A65-8142265D8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641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4" name="Rectangle 212">
              <a:extLst>
                <a:ext uri="{FF2B5EF4-FFF2-40B4-BE49-F238E27FC236}">
                  <a16:creationId xmlns:a16="http://schemas.microsoft.com/office/drawing/2014/main" id="{3C1711D0-B198-4481-BE0E-3ED75D441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829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5" name="Rectangle 213">
              <a:extLst>
                <a:ext uri="{FF2B5EF4-FFF2-40B4-BE49-F238E27FC236}">
                  <a16:creationId xmlns:a16="http://schemas.microsoft.com/office/drawing/2014/main" id="{08A710A8-9C63-4DE3-AA4A-716D8639F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191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6" name="Rectangle 214">
              <a:extLst>
                <a:ext uri="{FF2B5EF4-FFF2-40B4-BE49-F238E27FC236}">
                  <a16:creationId xmlns:a16="http://schemas.microsoft.com/office/drawing/2014/main" id="{3DFD1B78-24F7-4384-8451-68B7E815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329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7" name="Rectangle 215">
              <a:extLst>
                <a:ext uri="{FF2B5EF4-FFF2-40B4-BE49-F238E27FC236}">
                  <a16:creationId xmlns:a16="http://schemas.microsoft.com/office/drawing/2014/main" id="{134CB4AF-B669-4950-AC12-F30C6C576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679" y="582742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8" name="Rectangle 216">
              <a:extLst>
                <a:ext uri="{FF2B5EF4-FFF2-40B4-BE49-F238E27FC236}">
                  <a16:creationId xmlns:a16="http://schemas.microsoft.com/office/drawing/2014/main" id="{C8A62B4E-3C8D-4416-93DA-B4CE8416F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216" y="582742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9" name="Rectangle 217">
              <a:extLst>
                <a:ext uri="{FF2B5EF4-FFF2-40B4-BE49-F238E27FC236}">
                  <a16:creationId xmlns:a16="http://schemas.microsoft.com/office/drawing/2014/main" id="{4777982F-619E-41DD-9801-11885B9B1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291" y="582742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0" name="Rectangle 218">
              <a:extLst>
                <a:ext uri="{FF2B5EF4-FFF2-40B4-BE49-F238E27FC236}">
                  <a16:creationId xmlns:a16="http://schemas.microsoft.com/office/drawing/2014/main" id="{800870AB-58A1-416E-9A94-B96DF8026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004" y="582742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1" name="Rectangle 219">
              <a:extLst>
                <a:ext uri="{FF2B5EF4-FFF2-40B4-BE49-F238E27FC236}">
                  <a16:creationId xmlns:a16="http://schemas.microsoft.com/office/drawing/2014/main" id="{02C4839D-1235-4C22-B287-54C939CFD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254" y="582742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2" name="Rectangle 220">
              <a:extLst>
                <a:ext uri="{FF2B5EF4-FFF2-40B4-BE49-F238E27FC236}">
                  <a16:creationId xmlns:a16="http://schemas.microsoft.com/office/drawing/2014/main" id="{FA8DCAEB-BEA9-43E8-B0F3-3CFD08CD0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491" y="582742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3" name="Rectangle 221">
              <a:extLst>
                <a:ext uri="{FF2B5EF4-FFF2-40B4-BE49-F238E27FC236}">
                  <a16:creationId xmlns:a16="http://schemas.microsoft.com/office/drawing/2014/main" id="{D3CE0A6D-189E-4FF8-9100-9D0AA4A9E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741" y="582742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4" name="Rectangle 222">
              <a:extLst>
                <a:ext uri="{FF2B5EF4-FFF2-40B4-BE49-F238E27FC236}">
                  <a16:creationId xmlns:a16="http://schemas.microsoft.com/office/drawing/2014/main" id="{8950419D-24B6-4BF3-8708-2FEC82F7E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441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348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5" name="Rectangle 223">
              <a:extLst>
                <a:ext uri="{FF2B5EF4-FFF2-40B4-BE49-F238E27FC236}">
                  <a16:creationId xmlns:a16="http://schemas.microsoft.com/office/drawing/2014/main" id="{4B3B472B-9C9E-41DE-B7EE-F785A4A8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091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6" name="Rectangle 224">
              <a:extLst>
                <a:ext uri="{FF2B5EF4-FFF2-40B4-BE49-F238E27FC236}">
                  <a16:creationId xmlns:a16="http://schemas.microsoft.com/office/drawing/2014/main" id="{B3001BC1-AB3F-4651-87C0-30A050905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391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7" name="Rectangle 225">
              <a:extLst>
                <a:ext uri="{FF2B5EF4-FFF2-40B4-BE49-F238E27FC236}">
                  <a16:creationId xmlns:a16="http://schemas.microsoft.com/office/drawing/2014/main" id="{F12CBA11-EE8A-4FE9-809E-76DBF54D7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166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8" name="Rectangle 226">
              <a:extLst>
                <a:ext uri="{FF2B5EF4-FFF2-40B4-BE49-F238E27FC236}">
                  <a16:creationId xmlns:a16="http://schemas.microsoft.com/office/drawing/2014/main" id="{B1066F95-0551-4450-9709-40D4CA98E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879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9" name="Rectangle 227">
              <a:extLst>
                <a:ext uri="{FF2B5EF4-FFF2-40B4-BE49-F238E27FC236}">
                  <a16:creationId xmlns:a16="http://schemas.microsoft.com/office/drawing/2014/main" id="{C12FE248-FEBF-40C6-8CF0-7E0FC5F92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066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0" name="Rectangle 228">
              <a:extLst>
                <a:ext uri="{FF2B5EF4-FFF2-40B4-BE49-F238E27FC236}">
                  <a16:creationId xmlns:a16="http://schemas.microsoft.com/office/drawing/2014/main" id="{FDEFC89B-B4BD-48E2-8D92-387FE66B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779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1" name="Rectangle 229">
              <a:extLst>
                <a:ext uri="{FF2B5EF4-FFF2-40B4-BE49-F238E27FC236}">
                  <a16:creationId xmlns:a16="http://schemas.microsoft.com/office/drawing/2014/main" id="{E61EFEF5-02AC-434F-8192-09BF3E9EF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66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2" name="Rectangle 230">
              <a:extLst>
                <a:ext uri="{FF2B5EF4-FFF2-40B4-BE49-F238E27FC236}">
                  <a16:creationId xmlns:a16="http://schemas.microsoft.com/office/drawing/2014/main" id="{08486963-F9A4-4325-B511-34DF53E2C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379" y="5969600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3" name="Rectangle 231">
              <a:extLst>
                <a:ext uri="{FF2B5EF4-FFF2-40B4-BE49-F238E27FC236}">
                  <a16:creationId xmlns:a16="http://schemas.microsoft.com/office/drawing/2014/main" id="{D3DAE9FF-13A2-46FE-A2B3-2C8367F3B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454" y="596960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4" name="Rectangle 232">
              <a:extLst>
                <a:ext uri="{FF2B5EF4-FFF2-40B4-BE49-F238E27FC236}">
                  <a16:creationId xmlns:a16="http://schemas.microsoft.com/office/drawing/2014/main" id="{536743CA-85DA-4B3C-BE0D-25E81C28E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579" y="596960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5" name="Rectangle 233">
              <a:extLst>
                <a:ext uri="{FF2B5EF4-FFF2-40B4-BE49-F238E27FC236}">
                  <a16:creationId xmlns:a16="http://schemas.microsoft.com/office/drawing/2014/main" id="{81248A9A-8675-44E7-9FAA-42F8E38DE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291" y="596960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6" name="Rectangle 234">
              <a:extLst>
                <a:ext uri="{FF2B5EF4-FFF2-40B4-BE49-F238E27FC236}">
                  <a16:creationId xmlns:a16="http://schemas.microsoft.com/office/drawing/2014/main" id="{880055CD-F721-4BB8-A5CD-32D1E9040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541" y="596960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7" name="Rectangle 235">
              <a:extLst>
                <a:ext uri="{FF2B5EF4-FFF2-40B4-BE49-F238E27FC236}">
                  <a16:creationId xmlns:a16="http://schemas.microsoft.com/office/drawing/2014/main" id="{1CF7EAFA-2B7F-4FAA-8B0D-E8BD92981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779" y="5969600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8" name="Rectangle 236">
              <a:extLst>
                <a:ext uri="{FF2B5EF4-FFF2-40B4-BE49-F238E27FC236}">
                  <a16:creationId xmlns:a16="http://schemas.microsoft.com/office/drawing/2014/main" id="{337A9768-34AF-453B-8A3C-8BAD9772A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916" y="5969600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9" name="Freeform 241">
              <a:extLst>
                <a:ext uri="{FF2B5EF4-FFF2-40B4-BE49-F238E27FC236}">
                  <a16:creationId xmlns:a16="http://schemas.microsoft.com/office/drawing/2014/main" id="{8A37F69B-F3B7-484F-951B-76545C39A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5527" y="4184705"/>
              <a:ext cx="7938" cy="1097280"/>
            </a:xfrm>
            <a:custGeom>
              <a:avLst/>
              <a:gdLst>
                <a:gd name="T0" fmla="*/ 0 w 48"/>
                <a:gd name="T1" fmla="*/ 0 h 9000"/>
                <a:gd name="T2" fmla="*/ 0 w 48"/>
                <a:gd name="T3" fmla="*/ 336 h 9000"/>
                <a:gd name="T4" fmla="*/ 48 w 48"/>
                <a:gd name="T5" fmla="*/ 576 h 9000"/>
                <a:gd name="T6" fmla="*/ 48 w 48"/>
                <a:gd name="T7" fmla="*/ 480 h 9000"/>
                <a:gd name="T8" fmla="*/ 0 w 48"/>
                <a:gd name="T9" fmla="*/ 720 h 9000"/>
                <a:gd name="T10" fmla="*/ 24 w 48"/>
                <a:gd name="T11" fmla="*/ 1080 h 9000"/>
                <a:gd name="T12" fmla="*/ 48 w 48"/>
                <a:gd name="T13" fmla="*/ 1200 h 9000"/>
                <a:gd name="T14" fmla="*/ 24 w 48"/>
                <a:gd name="T15" fmla="*/ 1176 h 9000"/>
                <a:gd name="T16" fmla="*/ 0 w 48"/>
                <a:gd name="T17" fmla="*/ 1536 h 9000"/>
                <a:gd name="T18" fmla="*/ 48 w 48"/>
                <a:gd name="T19" fmla="*/ 1776 h 9000"/>
                <a:gd name="T20" fmla="*/ 48 w 48"/>
                <a:gd name="T21" fmla="*/ 1680 h 9000"/>
                <a:gd name="T22" fmla="*/ 0 w 48"/>
                <a:gd name="T23" fmla="*/ 1920 h 9000"/>
                <a:gd name="T24" fmla="*/ 24 w 48"/>
                <a:gd name="T25" fmla="*/ 2280 h 9000"/>
                <a:gd name="T26" fmla="*/ 48 w 48"/>
                <a:gd name="T27" fmla="*/ 2400 h 9000"/>
                <a:gd name="T28" fmla="*/ 24 w 48"/>
                <a:gd name="T29" fmla="*/ 2376 h 9000"/>
                <a:gd name="T30" fmla="*/ 0 w 48"/>
                <a:gd name="T31" fmla="*/ 2736 h 9000"/>
                <a:gd name="T32" fmla="*/ 48 w 48"/>
                <a:gd name="T33" fmla="*/ 2976 h 9000"/>
                <a:gd name="T34" fmla="*/ 48 w 48"/>
                <a:gd name="T35" fmla="*/ 2880 h 9000"/>
                <a:gd name="T36" fmla="*/ 0 w 48"/>
                <a:gd name="T37" fmla="*/ 3120 h 9000"/>
                <a:gd name="T38" fmla="*/ 24 w 48"/>
                <a:gd name="T39" fmla="*/ 3480 h 9000"/>
                <a:gd name="T40" fmla="*/ 48 w 48"/>
                <a:gd name="T41" fmla="*/ 3600 h 9000"/>
                <a:gd name="T42" fmla="*/ 24 w 48"/>
                <a:gd name="T43" fmla="*/ 3576 h 9000"/>
                <a:gd name="T44" fmla="*/ 0 w 48"/>
                <a:gd name="T45" fmla="*/ 3936 h 9000"/>
                <a:gd name="T46" fmla="*/ 48 w 48"/>
                <a:gd name="T47" fmla="*/ 4176 h 9000"/>
                <a:gd name="T48" fmla="*/ 48 w 48"/>
                <a:gd name="T49" fmla="*/ 4080 h 9000"/>
                <a:gd name="T50" fmla="*/ 0 w 48"/>
                <a:gd name="T51" fmla="*/ 4320 h 9000"/>
                <a:gd name="T52" fmla="*/ 24 w 48"/>
                <a:gd name="T53" fmla="*/ 4680 h 9000"/>
                <a:gd name="T54" fmla="*/ 48 w 48"/>
                <a:gd name="T55" fmla="*/ 4800 h 9000"/>
                <a:gd name="T56" fmla="*/ 24 w 48"/>
                <a:gd name="T57" fmla="*/ 4776 h 9000"/>
                <a:gd name="T58" fmla="*/ 0 w 48"/>
                <a:gd name="T59" fmla="*/ 5136 h 9000"/>
                <a:gd name="T60" fmla="*/ 48 w 48"/>
                <a:gd name="T61" fmla="*/ 5376 h 9000"/>
                <a:gd name="T62" fmla="*/ 48 w 48"/>
                <a:gd name="T63" fmla="*/ 5280 h 9000"/>
                <a:gd name="T64" fmla="*/ 0 w 48"/>
                <a:gd name="T65" fmla="*/ 5520 h 9000"/>
                <a:gd name="T66" fmla="*/ 24 w 48"/>
                <a:gd name="T67" fmla="*/ 5880 h 9000"/>
                <a:gd name="T68" fmla="*/ 48 w 48"/>
                <a:gd name="T69" fmla="*/ 6000 h 9000"/>
                <a:gd name="T70" fmla="*/ 24 w 48"/>
                <a:gd name="T71" fmla="*/ 5976 h 9000"/>
                <a:gd name="T72" fmla="*/ 0 w 48"/>
                <a:gd name="T73" fmla="*/ 6336 h 9000"/>
                <a:gd name="T74" fmla="*/ 48 w 48"/>
                <a:gd name="T75" fmla="*/ 6576 h 9000"/>
                <a:gd name="T76" fmla="*/ 48 w 48"/>
                <a:gd name="T77" fmla="*/ 6480 h 9000"/>
                <a:gd name="T78" fmla="*/ 0 w 48"/>
                <a:gd name="T79" fmla="*/ 6720 h 9000"/>
                <a:gd name="T80" fmla="*/ 24 w 48"/>
                <a:gd name="T81" fmla="*/ 7080 h 9000"/>
                <a:gd name="T82" fmla="*/ 48 w 48"/>
                <a:gd name="T83" fmla="*/ 7200 h 9000"/>
                <a:gd name="T84" fmla="*/ 24 w 48"/>
                <a:gd name="T85" fmla="*/ 7176 h 9000"/>
                <a:gd name="T86" fmla="*/ 0 w 48"/>
                <a:gd name="T87" fmla="*/ 7536 h 9000"/>
                <a:gd name="T88" fmla="*/ 48 w 48"/>
                <a:gd name="T89" fmla="*/ 7776 h 9000"/>
                <a:gd name="T90" fmla="*/ 48 w 48"/>
                <a:gd name="T91" fmla="*/ 7680 h 9000"/>
                <a:gd name="T92" fmla="*/ 0 w 48"/>
                <a:gd name="T93" fmla="*/ 7920 h 9000"/>
                <a:gd name="T94" fmla="*/ 24 w 48"/>
                <a:gd name="T95" fmla="*/ 8280 h 9000"/>
                <a:gd name="T96" fmla="*/ 48 w 48"/>
                <a:gd name="T97" fmla="*/ 8400 h 9000"/>
                <a:gd name="T98" fmla="*/ 24 w 48"/>
                <a:gd name="T99" fmla="*/ 8376 h 9000"/>
                <a:gd name="T100" fmla="*/ 0 w 48"/>
                <a:gd name="T101" fmla="*/ 8736 h 9000"/>
                <a:gd name="T102" fmla="*/ 48 w 48"/>
                <a:gd name="T103" fmla="*/ 8976 h 9000"/>
                <a:gd name="T104" fmla="*/ 48 w 48"/>
                <a:gd name="T105" fmla="*/ 888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9000">
                  <a:moveTo>
                    <a:pt x="48" y="0"/>
                  </a:moveTo>
                  <a:lnTo>
                    <a:pt x="48" y="96"/>
                  </a:lnTo>
                  <a:cubicBezTo>
                    <a:pt x="48" y="110"/>
                    <a:pt x="38" y="120"/>
                    <a:pt x="24" y="120"/>
                  </a:cubicBezTo>
                  <a:cubicBezTo>
                    <a:pt x="11" y="120"/>
                    <a:pt x="0" y="110"/>
                    <a:pt x="0" y="96"/>
                  </a:cubicBez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48" y="240"/>
                  </a:moveTo>
                  <a:lnTo>
                    <a:pt x="48" y="336"/>
                  </a:lnTo>
                  <a:cubicBezTo>
                    <a:pt x="48" y="350"/>
                    <a:pt x="38" y="360"/>
                    <a:pt x="24" y="360"/>
                  </a:cubicBezTo>
                  <a:cubicBezTo>
                    <a:pt x="11" y="360"/>
                    <a:pt x="0" y="350"/>
                    <a:pt x="0" y="336"/>
                  </a:cubicBezTo>
                  <a:lnTo>
                    <a:pt x="0" y="240"/>
                  </a:lnTo>
                  <a:cubicBezTo>
                    <a:pt x="0" y="227"/>
                    <a:pt x="11" y="216"/>
                    <a:pt x="24" y="216"/>
                  </a:cubicBezTo>
                  <a:cubicBezTo>
                    <a:pt x="38" y="216"/>
                    <a:pt x="48" y="227"/>
                    <a:pt x="48" y="240"/>
                  </a:cubicBezTo>
                  <a:close/>
                  <a:moveTo>
                    <a:pt x="48" y="480"/>
                  </a:moveTo>
                  <a:lnTo>
                    <a:pt x="48" y="576"/>
                  </a:lnTo>
                  <a:cubicBezTo>
                    <a:pt x="48" y="590"/>
                    <a:pt x="38" y="600"/>
                    <a:pt x="24" y="600"/>
                  </a:cubicBezTo>
                  <a:cubicBezTo>
                    <a:pt x="11" y="600"/>
                    <a:pt x="0" y="590"/>
                    <a:pt x="0" y="576"/>
                  </a:cubicBezTo>
                  <a:lnTo>
                    <a:pt x="0" y="480"/>
                  </a:lnTo>
                  <a:cubicBezTo>
                    <a:pt x="0" y="467"/>
                    <a:pt x="11" y="456"/>
                    <a:pt x="24" y="456"/>
                  </a:cubicBezTo>
                  <a:cubicBezTo>
                    <a:pt x="38" y="456"/>
                    <a:pt x="48" y="467"/>
                    <a:pt x="48" y="480"/>
                  </a:cubicBezTo>
                  <a:close/>
                  <a:moveTo>
                    <a:pt x="48" y="720"/>
                  </a:moveTo>
                  <a:lnTo>
                    <a:pt x="48" y="816"/>
                  </a:lnTo>
                  <a:cubicBezTo>
                    <a:pt x="48" y="830"/>
                    <a:pt x="38" y="840"/>
                    <a:pt x="24" y="840"/>
                  </a:cubicBezTo>
                  <a:cubicBezTo>
                    <a:pt x="11" y="840"/>
                    <a:pt x="0" y="830"/>
                    <a:pt x="0" y="816"/>
                  </a:cubicBezTo>
                  <a:lnTo>
                    <a:pt x="0" y="720"/>
                  </a:lnTo>
                  <a:cubicBezTo>
                    <a:pt x="0" y="707"/>
                    <a:pt x="11" y="696"/>
                    <a:pt x="24" y="696"/>
                  </a:cubicBezTo>
                  <a:cubicBezTo>
                    <a:pt x="38" y="696"/>
                    <a:pt x="48" y="707"/>
                    <a:pt x="48" y="720"/>
                  </a:cubicBezTo>
                  <a:close/>
                  <a:moveTo>
                    <a:pt x="48" y="960"/>
                  </a:moveTo>
                  <a:lnTo>
                    <a:pt x="48" y="1056"/>
                  </a:lnTo>
                  <a:cubicBezTo>
                    <a:pt x="48" y="1070"/>
                    <a:pt x="38" y="1080"/>
                    <a:pt x="24" y="1080"/>
                  </a:cubicBezTo>
                  <a:cubicBezTo>
                    <a:pt x="11" y="1080"/>
                    <a:pt x="0" y="1070"/>
                    <a:pt x="0" y="1056"/>
                  </a:cubicBezTo>
                  <a:lnTo>
                    <a:pt x="0" y="960"/>
                  </a:lnTo>
                  <a:cubicBezTo>
                    <a:pt x="0" y="947"/>
                    <a:pt x="11" y="936"/>
                    <a:pt x="24" y="936"/>
                  </a:cubicBezTo>
                  <a:cubicBezTo>
                    <a:pt x="38" y="936"/>
                    <a:pt x="48" y="947"/>
                    <a:pt x="48" y="960"/>
                  </a:cubicBezTo>
                  <a:close/>
                  <a:moveTo>
                    <a:pt x="48" y="1200"/>
                  </a:moveTo>
                  <a:lnTo>
                    <a:pt x="48" y="1296"/>
                  </a:lnTo>
                  <a:cubicBezTo>
                    <a:pt x="48" y="1310"/>
                    <a:pt x="38" y="1320"/>
                    <a:pt x="24" y="1320"/>
                  </a:cubicBezTo>
                  <a:cubicBezTo>
                    <a:pt x="11" y="1320"/>
                    <a:pt x="0" y="1310"/>
                    <a:pt x="0" y="1296"/>
                  </a:cubicBezTo>
                  <a:lnTo>
                    <a:pt x="0" y="1200"/>
                  </a:lnTo>
                  <a:cubicBezTo>
                    <a:pt x="0" y="1187"/>
                    <a:pt x="11" y="1176"/>
                    <a:pt x="24" y="1176"/>
                  </a:cubicBezTo>
                  <a:cubicBezTo>
                    <a:pt x="38" y="1176"/>
                    <a:pt x="48" y="1187"/>
                    <a:pt x="48" y="1200"/>
                  </a:cubicBezTo>
                  <a:close/>
                  <a:moveTo>
                    <a:pt x="48" y="1440"/>
                  </a:moveTo>
                  <a:lnTo>
                    <a:pt x="48" y="1536"/>
                  </a:lnTo>
                  <a:cubicBezTo>
                    <a:pt x="48" y="1550"/>
                    <a:pt x="38" y="1560"/>
                    <a:pt x="24" y="1560"/>
                  </a:cubicBezTo>
                  <a:cubicBezTo>
                    <a:pt x="11" y="1560"/>
                    <a:pt x="0" y="1550"/>
                    <a:pt x="0" y="1536"/>
                  </a:cubicBezTo>
                  <a:lnTo>
                    <a:pt x="0" y="1440"/>
                  </a:lnTo>
                  <a:cubicBezTo>
                    <a:pt x="0" y="1427"/>
                    <a:pt x="11" y="1416"/>
                    <a:pt x="24" y="1416"/>
                  </a:cubicBezTo>
                  <a:cubicBezTo>
                    <a:pt x="38" y="1416"/>
                    <a:pt x="48" y="1427"/>
                    <a:pt x="48" y="1440"/>
                  </a:cubicBezTo>
                  <a:close/>
                  <a:moveTo>
                    <a:pt x="48" y="1680"/>
                  </a:moveTo>
                  <a:lnTo>
                    <a:pt x="48" y="1776"/>
                  </a:lnTo>
                  <a:cubicBezTo>
                    <a:pt x="48" y="1790"/>
                    <a:pt x="38" y="1800"/>
                    <a:pt x="24" y="1800"/>
                  </a:cubicBezTo>
                  <a:cubicBezTo>
                    <a:pt x="11" y="1800"/>
                    <a:pt x="0" y="1790"/>
                    <a:pt x="0" y="1776"/>
                  </a:cubicBezTo>
                  <a:lnTo>
                    <a:pt x="0" y="1680"/>
                  </a:lnTo>
                  <a:cubicBezTo>
                    <a:pt x="0" y="1667"/>
                    <a:pt x="11" y="1656"/>
                    <a:pt x="24" y="1656"/>
                  </a:cubicBezTo>
                  <a:cubicBezTo>
                    <a:pt x="38" y="1656"/>
                    <a:pt x="48" y="1667"/>
                    <a:pt x="48" y="1680"/>
                  </a:cubicBezTo>
                  <a:close/>
                  <a:moveTo>
                    <a:pt x="48" y="1920"/>
                  </a:moveTo>
                  <a:lnTo>
                    <a:pt x="48" y="2016"/>
                  </a:lnTo>
                  <a:cubicBezTo>
                    <a:pt x="48" y="2030"/>
                    <a:pt x="38" y="2040"/>
                    <a:pt x="24" y="2040"/>
                  </a:cubicBezTo>
                  <a:cubicBezTo>
                    <a:pt x="11" y="2040"/>
                    <a:pt x="0" y="2030"/>
                    <a:pt x="0" y="2016"/>
                  </a:cubicBezTo>
                  <a:lnTo>
                    <a:pt x="0" y="1920"/>
                  </a:lnTo>
                  <a:cubicBezTo>
                    <a:pt x="0" y="1907"/>
                    <a:pt x="11" y="1896"/>
                    <a:pt x="24" y="1896"/>
                  </a:cubicBezTo>
                  <a:cubicBezTo>
                    <a:pt x="38" y="1896"/>
                    <a:pt x="48" y="1907"/>
                    <a:pt x="48" y="1920"/>
                  </a:cubicBezTo>
                  <a:close/>
                  <a:moveTo>
                    <a:pt x="48" y="2160"/>
                  </a:moveTo>
                  <a:lnTo>
                    <a:pt x="48" y="2256"/>
                  </a:lnTo>
                  <a:cubicBezTo>
                    <a:pt x="48" y="2270"/>
                    <a:pt x="38" y="2280"/>
                    <a:pt x="24" y="2280"/>
                  </a:cubicBezTo>
                  <a:cubicBezTo>
                    <a:pt x="11" y="2280"/>
                    <a:pt x="0" y="2270"/>
                    <a:pt x="0" y="2256"/>
                  </a:cubicBezTo>
                  <a:lnTo>
                    <a:pt x="0" y="2160"/>
                  </a:lnTo>
                  <a:cubicBezTo>
                    <a:pt x="0" y="2147"/>
                    <a:pt x="11" y="2136"/>
                    <a:pt x="24" y="2136"/>
                  </a:cubicBezTo>
                  <a:cubicBezTo>
                    <a:pt x="38" y="2136"/>
                    <a:pt x="48" y="2147"/>
                    <a:pt x="48" y="2160"/>
                  </a:cubicBezTo>
                  <a:close/>
                  <a:moveTo>
                    <a:pt x="48" y="2400"/>
                  </a:moveTo>
                  <a:lnTo>
                    <a:pt x="48" y="2496"/>
                  </a:lnTo>
                  <a:cubicBezTo>
                    <a:pt x="48" y="2510"/>
                    <a:pt x="38" y="2520"/>
                    <a:pt x="24" y="2520"/>
                  </a:cubicBezTo>
                  <a:cubicBezTo>
                    <a:pt x="11" y="2520"/>
                    <a:pt x="0" y="2510"/>
                    <a:pt x="0" y="2496"/>
                  </a:cubicBezTo>
                  <a:lnTo>
                    <a:pt x="0" y="2400"/>
                  </a:lnTo>
                  <a:cubicBezTo>
                    <a:pt x="0" y="2387"/>
                    <a:pt x="11" y="2376"/>
                    <a:pt x="24" y="2376"/>
                  </a:cubicBezTo>
                  <a:cubicBezTo>
                    <a:pt x="38" y="2376"/>
                    <a:pt x="48" y="2387"/>
                    <a:pt x="48" y="2400"/>
                  </a:cubicBezTo>
                  <a:close/>
                  <a:moveTo>
                    <a:pt x="48" y="2640"/>
                  </a:moveTo>
                  <a:lnTo>
                    <a:pt x="48" y="2736"/>
                  </a:lnTo>
                  <a:cubicBezTo>
                    <a:pt x="48" y="2750"/>
                    <a:pt x="38" y="2760"/>
                    <a:pt x="24" y="2760"/>
                  </a:cubicBezTo>
                  <a:cubicBezTo>
                    <a:pt x="11" y="2760"/>
                    <a:pt x="0" y="2750"/>
                    <a:pt x="0" y="2736"/>
                  </a:cubicBezTo>
                  <a:lnTo>
                    <a:pt x="0" y="2640"/>
                  </a:lnTo>
                  <a:cubicBezTo>
                    <a:pt x="0" y="2627"/>
                    <a:pt x="11" y="2616"/>
                    <a:pt x="24" y="2616"/>
                  </a:cubicBezTo>
                  <a:cubicBezTo>
                    <a:pt x="38" y="2616"/>
                    <a:pt x="48" y="2627"/>
                    <a:pt x="48" y="2640"/>
                  </a:cubicBezTo>
                  <a:close/>
                  <a:moveTo>
                    <a:pt x="48" y="2880"/>
                  </a:moveTo>
                  <a:lnTo>
                    <a:pt x="48" y="2976"/>
                  </a:lnTo>
                  <a:cubicBezTo>
                    <a:pt x="48" y="2990"/>
                    <a:pt x="38" y="3000"/>
                    <a:pt x="24" y="3000"/>
                  </a:cubicBezTo>
                  <a:cubicBezTo>
                    <a:pt x="11" y="3000"/>
                    <a:pt x="0" y="2990"/>
                    <a:pt x="0" y="2976"/>
                  </a:cubicBezTo>
                  <a:lnTo>
                    <a:pt x="0" y="2880"/>
                  </a:lnTo>
                  <a:cubicBezTo>
                    <a:pt x="0" y="2867"/>
                    <a:pt x="11" y="2856"/>
                    <a:pt x="24" y="2856"/>
                  </a:cubicBezTo>
                  <a:cubicBezTo>
                    <a:pt x="38" y="2856"/>
                    <a:pt x="48" y="2867"/>
                    <a:pt x="48" y="2880"/>
                  </a:cubicBezTo>
                  <a:close/>
                  <a:moveTo>
                    <a:pt x="48" y="3120"/>
                  </a:moveTo>
                  <a:lnTo>
                    <a:pt x="48" y="3216"/>
                  </a:lnTo>
                  <a:cubicBezTo>
                    <a:pt x="48" y="3230"/>
                    <a:pt x="38" y="3240"/>
                    <a:pt x="24" y="3240"/>
                  </a:cubicBezTo>
                  <a:cubicBezTo>
                    <a:pt x="11" y="3240"/>
                    <a:pt x="0" y="3230"/>
                    <a:pt x="0" y="3216"/>
                  </a:cubicBezTo>
                  <a:lnTo>
                    <a:pt x="0" y="3120"/>
                  </a:lnTo>
                  <a:cubicBezTo>
                    <a:pt x="0" y="3107"/>
                    <a:pt x="11" y="3096"/>
                    <a:pt x="24" y="3096"/>
                  </a:cubicBezTo>
                  <a:cubicBezTo>
                    <a:pt x="38" y="3096"/>
                    <a:pt x="48" y="3107"/>
                    <a:pt x="48" y="3120"/>
                  </a:cubicBezTo>
                  <a:close/>
                  <a:moveTo>
                    <a:pt x="48" y="3360"/>
                  </a:moveTo>
                  <a:lnTo>
                    <a:pt x="48" y="3456"/>
                  </a:lnTo>
                  <a:cubicBezTo>
                    <a:pt x="48" y="3470"/>
                    <a:pt x="38" y="3480"/>
                    <a:pt x="24" y="3480"/>
                  </a:cubicBezTo>
                  <a:cubicBezTo>
                    <a:pt x="11" y="3480"/>
                    <a:pt x="0" y="3470"/>
                    <a:pt x="0" y="3456"/>
                  </a:cubicBezTo>
                  <a:lnTo>
                    <a:pt x="0" y="3360"/>
                  </a:lnTo>
                  <a:cubicBezTo>
                    <a:pt x="0" y="3347"/>
                    <a:pt x="11" y="3336"/>
                    <a:pt x="24" y="3336"/>
                  </a:cubicBezTo>
                  <a:cubicBezTo>
                    <a:pt x="38" y="3336"/>
                    <a:pt x="48" y="3347"/>
                    <a:pt x="48" y="3360"/>
                  </a:cubicBezTo>
                  <a:close/>
                  <a:moveTo>
                    <a:pt x="48" y="3600"/>
                  </a:moveTo>
                  <a:lnTo>
                    <a:pt x="48" y="3696"/>
                  </a:lnTo>
                  <a:cubicBezTo>
                    <a:pt x="48" y="3710"/>
                    <a:pt x="38" y="3720"/>
                    <a:pt x="24" y="3720"/>
                  </a:cubicBezTo>
                  <a:cubicBezTo>
                    <a:pt x="11" y="3720"/>
                    <a:pt x="0" y="3710"/>
                    <a:pt x="0" y="3696"/>
                  </a:cubicBezTo>
                  <a:lnTo>
                    <a:pt x="0" y="3600"/>
                  </a:lnTo>
                  <a:cubicBezTo>
                    <a:pt x="0" y="3587"/>
                    <a:pt x="11" y="3576"/>
                    <a:pt x="24" y="3576"/>
                  </a:cubicBezTo>
                  <a:cubicBezTo>
                    <a:pt x="38" y="3576"/>
                    <a:pt x="48" y="3587"/>
                    <a:pt x="48" y="3600"/>
                  </a:cubicBezTo>
                  <a:close/>
                  <a:moveTo>
                    <a:pt x="48" y="3840"/>
                  </a:moveTo>
                  <a:lnTo>
                    <a:pt x="48" y="3936"/>
                  </a:lnTo>
                  <a:cubicBezTo>
                    <a:pt x="48" y="3950"/>
                    <a:pt x="38" y="3960"/>
                    <a:pt x="24" y="3960"/>
                  </a:cubicBezTo>
                  <a:cubicBezTo>
                    <a:pt x="11" y="3960"/>
                    <a:pt x="0" y="3950"/>
                    <a:pt x="0" y="3936"/>
                  </a:cubicBezTo>
                  <a:lnTo>
                    <a:pt x="0" y="3840"/>
                  </a:lnTo>
                  <a:cubicBezTo>
                    <a:pt x="0" y="3827"/>
                    <a:pt x="11" y="3816"/>
                    <a:pt x="24" y="3816"/>
                  </a:cubicBezTo>
                  <a:cubicBezTo>
                    <a:pt x="38" y="3816"/>
                    <a:pt x="48" y="3827"/>
                    <a:pt x="48" y="3840"/>
                  </a:cubicBezTo>
                  <a:close/>
                  <a:moveTo>
                    <a:pt x="48" y="4080"/>
                  </a:moveTo>
                  <a:lnTo>
                    <a:pt x="48" y="4176"/>
                  </a:lnTo>
                  <a:cubicBezTo>
                    <a:pt x="48" y="4190"/>
                    <a:pt x="38" y="4200"/>
                    <a:pt x="24" y="4200"/>
                  </a:cubicBezTo>
                  <a:cubicBezTo>
                    <a:pt x="11" y="4200"/>
                    <a:pt x="0" y="4190"/>
                    <a:pt x="0" y="4176"/>
                  </a:cubicBezTo>
                  <a:lnTo>
                    <a:pt x="0" y="4080"/>
                  </a:lnTo>
                  <a:cubicBezTo>
                    <a:pt x="0" y="4067"/>
                    <a:pt x="11" y="4056"/>
                    <a:pt x="24" y="4056"/>
                  </a:cubicBezTo>
                  <a:cubicBezTo>
                    <a:pt x="38" y="4056"/>
                    <a:pt x="48" y="4067"/>
                    <a:pt x="48" y="4080"/>
                  </a:cubicBezTo>
                  <a:close/>
                  <a:moveTo>
                    <a:pt x="48" y="4320"/>
                  </a:moveTo>
                  <a:lnTo>
                    <a:pt x="48" y="4416"/>
                  </a:lnTo>
                  <a:cubicBezTo>
                    <a:pt x="48" y="4430"/>
                    <a:pt x="38" y="4440"/>
                    <a:pt x="24" y="4440"/>
                  </a:cubicBezTo>
                  <a:cubicBezTo>
                    <a:pt x="11" y="4440"/>
                    <a:pt x="0" y="4430"/>
                    <a:pt x="0" y="4416"/>
                  </a:cubicBezTo>
                  <a:lnTo>
                    <a:pt x="0" y="4320"/>
                  </a:lnTo>
                  <a:cubicBezTo>
                    <a:pt x="0" y="4307"/>
                    <a:pt x="11" y="4296"/>
                    <a:pt x="24" y="4296"/>
                  </a:cubicBezTo>
                  <a:cubicBezTo>
                    <a:pt x="38" y="4296"/>
                    <a:pt x="48" y="4307"/>
                    <a:pt x="48" y="4320"/>
                  </a:cubicBezTo>
                  <a:close/>
                  <a:moveTo>
                    <a:pt x="48" y="4560"/>
                  </a:moveTo>
                  <a:lnTo>
                    <a:pt x="48" y="4656"/>
                  </a:lnTo>
                  <a:cubicBezTo>
                    <a:pt x="48" y="4670"/>
                    <a:pt x="38" y="4680"/>
                    <a:pt x="24" y="4680"/>
                  </a:cubicBezTo>
                  <a:cubicBezTo>
                    <a:pt x="11" y="4680"/>
                    <a:pt x="0" y="4670"/>
                    <a:pt x="0" y="4656"/>
                  </a:cubicBezTo>
                  <a:lnTo>
                    <a:pt x="0" y="4560"/>
                  </a:lnTo>
                  <a:cubicBezTo>
                    <a:pt x="0" y="4547"/>
                    <a:pt x="11" y="4536"/>
                    <a:pt x="24" y="4536"/>
                  </a:cubicBezTo>
                  <a:cubicBezTo>
                    <a:pt x="38" y="4536"/>
                    <a:pt x="48" y="4547"/>
                    <a:pt x="48" y="4560"/>
                  </a:cubicBezTo>
                  <a:close/>
                  <a:moveTo>
                    <a:pt x="48" y="4800"/>
                  </a:moveTo>
                  <a:lnTo>
                    <a:pt x="48" y="4896"/>
                  </a:lnTo>
                  <a:cubicBezTo>
                    <a:pt x="48" y="4910"/>
                    <a:pt x="38" y="4920"/>
                    <a:pt x="24" y="4920"/>
                  </a:cubicBezTo>
                  <a:cubicBezTo>
                    <a:pt x="11" y="4920"/>
                    <a:pt x="0" y="4910"/>
                    <a:pt x="0" y="4896"/>
                  </a:cubicBezTo>
                  <a:lnTo>
                    <a:pt x="0" y="4800"/>
                  </a:lnTo>
                  <a:cubicBezTo>
                    <a:pt x="0" y="4787"/>
                    <a:pt x="11" y="4776"/>
                    <a:pt x="24" y="4776"/>
                  </a:cubicBezTo>
                  <a:cubicBezTo>
                    <a:pt x="38" y="4776"/>
                    <a:pt x="48" y="4787"/>
                    <a:pt x="48" y="4800"/>
                  </a:cubicBezTo>
                  <a:close/>
                  <a:moveTo>
                    <a:pt x="48" y="5040"/>
                  </a:moveTo>
                  <a:lnTo>
                    <a:pt x="48" y="5136"/>
                  </a:lnTo>
                  <a:cubicBezTo>
                    <a:pt x="48" y="5150"/>
                    <a:pt x="38" y="5160"/>
                    <a:pt x="24" y="5160"/>
                  </a:cubicBezTo>
                  <a:cubicBezTo>
                    <a:pt x="11" y="5160"/>
                    <a:pt x="0" y="5150"/>
                    <a:pt x="0" y="5136"/>
                  </a:cubicBezTo>
                  <a:lnTo>
                    <a:pt x="0" y="5040"/>
                  </a:lnTo>
                  <a:cubicBezTo>
                    <a:pt x="0" y="5027"/>
                    <a:pt x="11" y="5016"/>
                    <a:pt x="24" y="5016"/>
                  </a:cubicBezTo>
                  <a:cubicBezTo>
                    <a:pt x="38" y="5016"/>
                    <a:pt x="48" y="5027"/>
                    <a:pt x="48" y="5040"/>
                  </a:cubicBezTo>
                  <a:close/>
                  <a:moveTo>
                    <a:pt x="48" y="5280"/>
                  </a:moveTo>
                  <a:lnTo>
                    <a:pt x="48" y="5376"/>
                  </a:lnTo>
                  <a:cubicBezTo>
                    <a:pt x="48" y="5390"/>
                    <a:pt x="38" y="5400"/>
                    <a:pt x="24" y="5400"/>
                  </a:cubicBezTo>
                  <a:cubicBezTo>
                    <a:pt x="11" y="5400"/>
                    <a:pt x="0" y="5390"/>
                    <a:pt x="0" y="5376"/>
                  </a:cubicBezTo>
                  <a:lnTo>
                    <a:pt x="0" y="5280"/>
                  </a:lnTo>
                  <a:cubicBezTo>
                    <a:pt x="0" y="5267"/>
                    <a:pt x="11" y="5256"/>
                    <a:pt x="24" y="5256"/>
                  </a:cubicBezTo>
                  <a:cubicBezTo>
                    <a:pt x="38" y="5256"/>
                    <a:pt x="48" y="5267"/>
                    <a:pt x="48" y="5280"/>
                  </a:cubicBezTo>
                  <a:close/>
                  <a:moveTo>
                    <a:pt x="48" y="5520"/>
                  </a:moveTo>
                  <a:lnTo>
                    <a:pt x="48" y="5616"/>
                  </a:lnTo>
                  <a:cubicBezTo>
                    <a:pt x="48" y="5630"/>
                    <a:pt x="38" y="5640"/>
                    <a:pt x="24" y="5640"/>
                  </a:cubicBezTo>
                  <a:cubicBezTo>
                    <a:pt x="11" y="5640"/>
                    <a:pt x="0" y="5630"/>
                    <a:pt x="0" y="5616"/>
                  </a:cubicBezTo>
                  <a:lnTo>
                    <a:pt x="0" y="5520"/>
                  </a:lnTo>
                  <a:cubicBezTo>
                    <a:pt x="0" y="5507"/>
                    <a:pt x="11" y="5496"/>
                    <a:pt x="24" y="5496"/>
                  </a:cubicBezTo>
                  <a:cubicBezTo>
                    <a:pt x="38" y="5496"/>
                    <a:pt x="48" y="5507"/>
                    <a:pt x="48" y="5520"/>
                  </a:cubicBezTo>
                  <a:close/>
                  <a:moveTo>
                    <a:pt x="48" y="5760"/>
                  </a:moveTo>
                  <a:lnTo>
                    <a:pt x="48" y="5856"/>
                  </a:lnTo>
                  <a:cubicBezTo>
                    <a:pt x="48" y="5870"/>
                    <a:pt x="38" y="5880"/>
                    <a:pt x="24" y="5880"/>
                  </a:cubicBezTo>
                  <a:cubicBezTo>
                    <a:pt x="11" y="5880"/>
                    <a:pt x="0" y="5870"/>
                    <a:pt x="0" y="5856"/>
                  </a:cubicBezTo>
                  <a:lnTo>
                    <a:pt x="0" y="5760"/>
                  </a:lnTo>
                  <a:cubicBezTo>
                    <a:pt x="0" y="5747"/>
                    <a:pt x="11" y="5736"/>
                    <a:pt x="24" y="5736"/>
                  </a:cubicBezTo>
                  <a:cubicBezTo>
                    <a:pt x="38" y="5736"/>
                    <a:pt x="48" y="5747"/>
                    <a:pt x="48" y="5760"/>
                  </a:cubicBezTo>
                  <a:close/>
                  <a:moveTo>
                    <a:pt x="48" y="6000"/>
                  </a:moveTo>
                  <a:lnTo>
                    <a:pt x="48" y="6096"/>
                  </a:lnTo>
                  <a:cubicBezTo>
                    <a:pt x="48" y="6110"/>
                    <a:pt x="38" y="6120"/>
                    <a:pt x="24" y="6120"/>
                  </a:cubicBezTo>
                  <a:cubicBezTo>
                    <a:pt x="11" y="6120"/>
                    <a:pt x="0" y="6110"/>
                    <a:pt x="0" y="6096"/>
                  </a:cubicBezTo>
                  <a:lnTo>
                    <a:pt x="0" y="6000"/>
                  </a:lnTo>
                  <a:cubicBezTo>
                    <a:pt x="0" y="5987"/>
                    <a:pt x="11" y="5976"/>
                    <a:pt x="24" y="5976"/>
                  </a:cubicBezTo>
                  <a:cubicBezTo>
                    <a:pt x="38" y="5976"/>
                    <a:pt x="48" y="5987"/>
                    <a:pt x="48" y="6000"/>
                  </a:cubicBezTo>
                  <a:close/>
                  <a:moveTo>
                    <a:pt x="48" y="6240"/>
                  </a:moveTo>
                  <a:lnTo>
                    <a:pt x="48" y="6336"/>
                  </a:lnTo>
                  <a:cubicBezTo>
                    <a:pt x="48" y="6350"/>
                    <a:pt x="38" y="6360"/>
                    <a:pt x="24" y="6360"/>
                  </a:cubicBezTo>
                  <a:cubicBezTo>
                    <a:pt x="11" y="6360"/>
                    <a:pt x="0" y="6350"/>
                    <a:pt x="0" y="6336"/>
                  </a:cubicBezTo>
                  <a:lnTo>
                    <a:pt x="0" y="6240"/>
                  </a:lnTo>
                  <a:cubicBezTo>
                    <a:pt x="0" y="6227"/>
                    <a:pt x="11" y="6216"/>
                    <a:pt x="24" y="6216"/>
                  </a:cubicBezTo>
                  <a:cubicBezTo>
                    <a:pt x="38" y="6216"/>
                    <a:pt x="48" y="6227"/>
                    <a:pt x="48" y="6240"/>
                  </a:cubicBezTo>
                  <a:close/>
                  <a:moveTo>
                    <a:pt x="48" y="6480"/>
                  </a:moveTo>
                  <a:lnTo>
                    <a:pt x="48" y="6576"/>
                  </a:lnTo>
                  <a:cubicBezTo>
                    <a:pt x="48" y="6590"/>
                    <a:pt x="38" y="6600"/>
                    <a:pt x="24" y="6600"/>
                  </a:cubicBezTo>
                  <a:cubicBezTo>
                    <a:pt x="11" y="6600"/>
                    <a:pt x="0" y="6590"/>
                    <a:pt x="0" y="6576"/>
                  </a:cubicBezTo>
                  <a:lnTo>
                    <a:pt x="0" y="6480"/>
                  </a:lnTo>
                  <a:cubicBezTo>
                    <a:pt x="0" y="6467"/>
                    <a:pt x="11" y="6456"/>
                    <a:pt x="24" y="6456"/>
                  </a:cubicBezTo>
                  <a:cubicBezTo>
                    <a:pt x="38" y="6456"/>
                    <a:pt x="48" y="6467"/>
                    <a:pt x="48" y="6480"/>
                  </a:cubicBezTo>
                  <a:close/>
                  <a:moveTo>
                    <a:pt x="48" y="6720"/>
                  </a:moveTo>
                  <a:lnTo>
                    <a:pt x="48" y="6816"/>
                  </a:lnTo>
                  <a:cubicBezTo>
                    <a:pt x="48" y="6830"/>
                    <a:pt x="38" y="6840"/>
                    <a:pt x="24" y="6840"/>
                  </a:cubicBezTo>
                  <a:cubicBezTo>
                    <a:pt x="11" y="6840"/>
                    <a:pt x="0" y="6830"/>
                    <a:pt x="0" y="6816"/>
                  </a:cubicBezTo>
                  <a:lnTo>
                    <a:pt x="0" y="6720"/>
                  </a:lnTo>
                  <a:cubicBezTo>
                    <a:pt x="0" y="6707"/>
                    <a:pt x="11" y="6696"/>
                    <a:pt x="24" y="6696"/>
                  </a:cubicBezTo>
                  <a:cubicBezTo>
                    <a:pt x="38" y="6696"/>
                    <a:pt x="48" y="6707"/>
                    <a:pt x="48" y="6720"/>
                  </a:cubicBezTo>
                  <a:close/>
                  <a:moveTo>
                    <a:pt x="48" y="6960"/>
                  </a:moveTo>
                  <a:lnTo>
                    <a:pt x="48" y="7056"/>
                  </a:lnTo>
                  <a:cubicBezTo>
                    <a:pt x="48" y="7070"/>
                    <a:pt x="38" y="7080"/>
                    <a:pt x="24" y="7080"/>
                  </a:cubicBezTo>
                  <a:cubicBezTo>
                    <a:pt x="11" y="7080"/>
                    <a:pt x="0" y="7070"/>
                    <a:pt x="0" y="7056"/>
                  </a:cubicBezTo>
                  <a:lnTo>
                    <a:pt x="0" y="6960"/>
                  </a:lnTo>
                  <a:cubicBezTo>
                    <a:pt x="0" y="6947"/>
                    <a:pt x="11" y="6936"/>
                    <a:pt x="24" y="6936"/>
                  </a:cubicBezTo>
                  <a:cubicBezTo>
                    <a:pt x="38" y="6936"/>
                    <a:pt x="48" y="6947"/>
                    <a:pt x="48" y="6960"/>
                  </a:cubicBezTo>
                  <a:close/>
                  <a:moveTo>
                    <a:pt x="48" y="7200"/>
                  </a:moveTo>
                  <a:lnTo>
                    <a:pt x="48" y="7296"/>
                  </a:lnTo>
                  <a:cubicBezTo>
                    <a:pt x="48" y="7310"/>
                    <a:pt x="38" y="7320"/>
                    <a:pt x="24" y="7320"/>
                  </a:cubicBezTo>
                  <a:cubicBezTo>
                    <a:pt x="11" y="7320"/>
                    <a:pt x="0" y="7310"/>
                    <a:pt x="0" y="7296"/>
                  </a:cubicBezTo>
                  <a:lnTo>
                    <a:pt x="0" y="7200"/>
                  </a:lnTo>
                  <a:cubicBezTo>
                    <a:pt x="0" y="7187"/>
                    <a:pt x="11" y="7176"/>
                    <a:pt x="24" y="7176"/>
                  </a:cubicBezTo>
                  <a:cubicBezTo>
                    <a:pt x="38" y="7176"/>
                    <a:pt x="48" y="7187"/>
                    <a:pt x="48" y="7200"/>
                  </a:cubicBezTo>
                  <a:close/>
                  <a:moveTo>
                    <a:pt x="48" y="7440"/>
                  </a:moveTo>
                  <a:lnTo>
                    <a:pt x="48" y="7536"/>
                  </a:lnTo>
                  <a:cubicBezTo>
                    <a:pt x="48" y="7550"/>
                    <a:pt x="38" y="7560"/>
                    <a:pt x="24" y="7560"/>
                  </a:cubicBezTo>
                  <a:cubicBezTo>
                    <a:pt x="11" y="7560"/>
                    <a:pt x="0" y="7550"/>
                    <a:pt x="0" y="7536"/>
                  </a:cubicBezTo>
                  <a:lnTo>
                    <a:pt x="0" y="7440"/>
                  </a:lnTo>
                  <a:cubicBezTo>
                    <a:pt x="0" y="7427"/>
                    <a:pt x="11" y="7416"/>
                    <a:pt x="24" y="7416"/>
                  </a:cubicBezTo>
                  <a:cubicBezTo>
                    <a:pt x="38" y="7416"/>
                    <a:pt x="48" y="7427"/>
                    <a:pt x="48" y="7440"/>
                  </a:cubicBezTo>
                  <a:close/>
                  <a:moveTo>
                    <a:pt x="48" y="7680"/>
                  </a:moveTo>
                  <a:lnTo>
                    <a:pt x="48" y="7776"/>
                  </a:lnTo>
                  <a:cubicBezTo>
                    <a:pt x="48" y="7790"/>
                    <a:pt x="38" y="7800"/>
                    <a:pt x="24" y="7800"/>
                  </a:cubicBezTo>
                  <a:cubicBezTo>
                    <a:pt x="11" y="7800"/>
                    <a:pt x="0" y="7790"/>
                    <a:pt x="0" y="7776"/>
                  </a:cubicBezTo>
                  <a:lnTo>
                    <a:pt x="0" y="7680"/>
                  </a:lnTo>
                  <a:cubicBezTo>
                    <a:pt x="0" y="7667"/>
                    <a:pt x="11" y="7656"/>
                    <a:pt x="24" y="7656"/>
                  </a:cubicBezTo>
                  <a:cubicBezTo>
                    <a:pt x="38" y="7656"/>
                    <a:pt x="48" y="7667"/>
                    <a:pt x="48" y="7680"/>
                  </a:cubicBezTo>
                  <a:close/>
                  <a:moveTo>
                    <a:pt x="48" y="7920"/>
                  </a:moveTo>
                  <a:lnTo>
                    <a:pt x="48" y="8016"/>
                  </a:lnTo>
                  <a:cubicBezTo>
                    <a:pt x="48" y="8030"/>
                    <a:pt x="38" y="8040"/>
                    <a:pt x="24" y="8040"/>
                  </a:cubicBezTo>
                  <a:cubicBezTo>
                    <a:pt x="11" y="8040"/>
                    <a:pt x="0" y="8030"/>
                    <a:pt x="0" y="8016"/>
                  </a:cubicBezTo>
                  <a:lnTo>
                    <a:pt x="0" y="7920"/>
                  </a:lnTo>
                  <a:cubicBezTo>
                    <a:pt x="0" y="7907"/>
                    <a:pt x="11" y="7896"/>
                    <a:pt x="24" y="7896"/>
                  </a:cubicBezTo>
                  <a:cubicBezTo>
                    <a:pt x="38" y="7896"/>
                    <a:pt x="48" y="7907"/>
                    <a:pt x="48" y="7920"/>
                  </a:cubicBezTo>
                  <a:close/>
                  <a:moveTo>
                    <a:pt x="48" y="8160"/>
                  </a:moveTo>
                  <a:lnTo>
                    <a:pt x="48" y="8256"/>
                  </a:lnTo>
                  <a:cubicBezTo>
                    <a:pt x="48" y="8270"/>
                    <a:pt x="38" y="8280"/>
                    <a:pt x="24" y="8280"/>
                  </a:cubicBezTo>
                  <a:cubicBezTo>
                    <a:pt x="11" y="8280"/>
                    <a:pt x="0" y="8270"/>
                    <a:pt x="0" y="8256"/>
                  </a:cubicBezTo>
                  <a:lnTo>
                    <a:pt x="0" y="8160"/>
                  </a:lnTo>
                  <a:cubicBezTo>
                    <a:pt x="0" y="8147"/>
                    <a:pt x="11" y="8136"/>
                    <a:pt x="24" y="8136"/>
                  </a:cubicBezTo>
                  <a:cubicBezTo>
                    <a:pt x="38" y="8136"/>
                    <a:pt x="48" y="8147"/>
                    <a:pt x="48" y="8160"/>
                  </a:cubicBezTo>
                  <a:close/>
                  <a:moveTo>
                    <a:pt x="48" y="8400"/>
                  </a:moveTo>
                  <a:lnTo>
                    <a:pt x="48" y="8496"/>
                  </a:lnTo>
                  <a:cubicBezTo>
                    <a:pt x="48" y="8510"/>
                    <a:pt x="38" y="8520"/>
                    <a:pt x="24" y="8520"/>
                  </a:cubicBezTo>
                  <a:cubicBezTo>
                    <a:pt x="11" y="8520"/>
                    <a:pt x="0" y="8510"/>
                    <a:pt x="0" y="8496"/>
                  </a:cubicBezTo>
                  <a:lnTo>
                    <a:pt x="0" y="8400"/>
                  </a:lnTo>
                  <a:cubicBezTo>
                    <a:pt x="0" y="8387"/>
                    <a:pt x="11" y="8376"/>
                    <a:pt x="24" y="8376"/>
                  </a:cubicBezTo>
                  <a:cubicBezTo>
                    <a:pt x="38" y="8376"/>
                    <a:pt x="48" y="8387"/>
                    <a:pt x="48" y="8400"/>
                  </a:cubicBezTo>
                  <a:close/>
                  <a:moveTo>
                    <a:pt x="48" y="8640"/>
                  </a:moveTo>
                  <a:lnTo>
                    <a:pt x="48" y="8736"/>
                  </a:lnTo>
                  <a:cubicBezTo>
                    <a:pt x="48" y="8750"/>
                    <a:pt x="38" y="8760"/>
                    <a:pt x="24" y="8760"/>
                  </a:cubicBezTo>
                  <a:cubicBezTo>
                    <a:pt x="11" y="8760"/>
                    <a:pt x="0" y="8750"/>
                    <a:pt x="0" y="8736"/>
                  </a:cubicBezTo>
                  <a:lnTo>
                    <a:pt x="0" y="8640"/>
                  </a:lnTo>
                  <a:cubicBezTo>
                    <a:pt x="0" y="8627"/>
                    <a:pt x="11" y="8616"/>
                    <a:pt x="24" y="8616"/>
                  </a:cubicBezTo>
                  <a:cubicBezTo>
                    <a:pt x="38" y="8616"/>
                    <a:pt x="48" y="8627"/>
                    <a:pt x="48" y="8640"/>
                  </a:cubicBezTo>
                  <a:close/>
                  <a:moveTo>
                    <a:pt x="48" y="8880"/>
                  </a:moveTo>
                  <a:lnTo>
                    <a:pt x="48" y="8976"/>
                  </a:lnTo>
                  <a:cubicBezTo>
                    <a:pt x="48" y="8990"/>
                    <a:pt x="38" y="9000"/>
                    <a:pt x="24" y="9000"/>
                  </a:cubicBezTo>
                  <a:cubicBezTo>
                    <a:pt x="11" y="9000"/>
                    <a:pt x="0" y="8990"/>
                    <a:pt x="0" y="8976"/>
                  </a:cubicBezTo>
                  <a:lnTo>
                    <a:pt x="0" y="8880"/>
                  </a:lnTo>
                  <a:cubicBezTo>
                    <a:pt x="0" y="8867"/>
                    <a:pt x="11" y="8856"/>
                    <a:pt x="24" y="8856"/>
                  </a:cubicBezTo>
                  <a:cubicBezTo>
                    <a:pt x="38" y="8856"/>
                    <a:pt x="48" y="8867"/>
                    <a:pt x="48" y="888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0" name="Rectangle 250">
              <a:extLst>
                <a:ext uri="{FF2B5EF4-FFF2-40B4-BE49-F238E27FC236}">
                  <a16:creationId xmlns:a16="http://schemas.microsoft.com/office/drawing/2014/main" id="{C8C5EC59-490A-40DF-8704-EBCBC5A3A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017" y="3499593"/>
              <a:ext cx="3398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55%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1" name="Rectangle 251">
              <a:extLst>
                <a:ext uri="{FF2B5EF4-FFF2-40B4-BE49-F238E27FC236}">
                  <a16:creationId xmlns:a16="http://schemas.microsoft.com/office/drawing/2014/main" id="{740D2D39-DB91-45F2-A436-ABA500F5A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017" y="4117041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20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47%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2" name="Rectangle 252">
              <a:extLst>
                <a:ext uri="{FF2B5EF4-FFF2-40B4-BE49-F238E27FC236}">
                  <a16:creationId xmlns:a16="http://schemas.microsoft.com/office/drawing/2014/main" id="{8A5C17AC-F33E-4939-9FE3-DF6CB7085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591" y="4155310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3" name="Rectangle 253">
              <a:extLst>
                <a:ext uri="{FF2B5EF4-FFF2-40B4-BE49-F238E27FC236}">
                  <a16:creationId xmlns:a16="http://schemas.microsoft.com/office/drawing/2014/main" id="{C55674A0-7136-4E1C-85F5-3647DF5E6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591" y="4668820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20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4" name="Rectangle 254">
              <a:extLst>
                <a:ext uri="{FF2B5EF4-FFF2-40B4-BE49-F238E27FC236}">
                  <a16:creationId xmlns:a16="http://schemas.microsoft.com/office/drawing/2014/main" id="{43812B02-37F3-477C-9168-2045C4CB2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5" y="5827422"/>
              <a:ext cx="85921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Pembrolizumab gp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5" name="Rectangle 255">
              <a:extLst>
                <a:ext uri="{FF2B5EF4-FFF2-40B4-BE49-F238E27FC236}">
                  <a16:creationId xmlns:a16="http://schemas.microsoft.com/office/drawing/2014/main" id="{28DCF17D-48E4-42A6-9E8C-B63C606BD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46" y="5969600"/>
              <a:ext cx="5177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gp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6" name="Rectangle 256">
              <a:extLst>
                <a:ext uri="{FF2B5EF4-FFF2-40B4-BE49-F238E27FC236}">
                  <a16:creationId xmlns:a16="http://schemas.microsoft.com/office/drawing/2014/main" id="{0BB47AFB-08E5-4A8E-9EB5-A3806688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079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7" name="Rectangle 257">
              <a:extLst>
                <a:ext uri="{FF2B5EF4-FFF2-40B4-BE49-F238E27FC236}">
                  <a16:creationId xmlns:a16="http://schemas.microsoft.com/office/drawing/2014/main" id="{25E5ECC3-47C3-4DE1-8804-63F58D42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616" y="5827422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8" name="Rectangle 258">
              <a:extLst>
                <a:ext uri="{FF2B5EF4-FFF2-40B4-BE49-F238E27FC236}">
                  <a16:creationId xmlns:a16="http://schemas.microsoft.com/office/drawing/2014/main" id="{127B312E-C58B-47F7-B744-A0576D8FF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341" y="582742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9" name="Rectangle 259">
              <a:extLst>
                <a:ext uri="{FF2B5EF4-FFF2-40B4-BE49-F238E27FC236}">
                  <a16:creationId xmlns:a16="http://schemas.microsoft.com/office/drawing/2014/main" id="{4D4A69D8-C8AE-42D1-9FA6-88C87FA99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541" y="582742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0" name="Rectangle 260">
              <a:extLst>
                <a:ext uri="{FF2B5EF4-FFF2-40B4-BE49-F238E27FC236}">
                  <a16:creationId xmlns:a16="http://schemas.microsoft.com/office/drawing/2014/main" id="{BCEA7DF0-7900-4187-8DF2-EE44BCF67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491" y="596960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1" name="Rectangle 261">
              <a:extLst>
                <a:ext uri="{FF2B5EF4-FFF2-40B4-BE49-F238E27FC236}">
                  <a16:creationId xmlns:a16="http://schemas.microsoft.com/office/drawing/2014/main" id="{D9E7DCBD-D704-4E63-9D5E-8D9800800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741" y="596960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2" name="Rectangle 262">
              <a:extLst>
                <a:ext uri="{FF2B5EF4-FFF2-40B4-BE49-F238E27FC236}">
                  <a16:creationId xmlns:a16="http://schemas.microsoft.com/office/drawing/2014/main" id="{5C0F0BB1-A3AB-405F-ABC4-EA4F47EE6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766" y="596960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3" name="Rectangle 263">
              <a:extLst>
                <a:ext uri="{FF2B5EF4-FFF2-40B4-BE49-F238E27FC236}">
                  <a16:creationId xmlns:a16="http://schemas.microsoft.com/office/drawing/2014/main" id="{7C84E4B0-A5C3-41BD-B16A-E804FCF49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841" y="5969600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4" name="Freeform 241">
              <a:extLst>
                <a:ext uri="{FF2B5EF4-FFF2-40B4-BE49-F238E27FC236}">
                  <a16:creationId xmlns:a16="http://schemas.microsoft.com/office/drawing/2014/main" id="{0D338ECC-3105-4EA6-893D-3F637CD74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6427" y="3546755"/>
              <a:ext cx="7938" cy="1737360"/>
            </a:xfrm>
            <a:custGeom>
              <a:avLst/>
              <a:gdLst>
                <a:gd name="T0" fmla="*/ 0 w 48"/>
                <a:gd name="T1" fmla="*/ 0 h 9000"/>
                <a:gd name="T2" fmla="*/ 0 w 48"/>
                <a:gd name="T3" fmla="*/ 336 h 9000"/>
                <a:gd name="T4" fmla="*/ 48 w 48"/>
                <a:gd name="T5" fmla="*/ 576 h 9000"/>
                <a:gd name="T6" fmla="*/ 48 w 48"/>
                <a:gd name="T7" fmla="*/ 480 h 9000"/>
                <a:gd name="T8" fmla="*/ 0 w 48"/>
                <a:gd name="T9" fmla="*/ 720 h 9000"/>
                <a:gd name="T10" fmla="*/ 24 w 48"/>
                <a:gd name="T11" fmla="*/ 1080 h 9000"/>
                <a:gd name="T12" fmla="*/ 48 w 48"/>
                <a:gd name="T13" fmla="*/ 1200 h 9000"/>
                <a:gd name="T14" fmla="*/ 24 w 48"/>
                <a:gd name="T15" fmla="*/ 1176 h 9000"/>
                <a:gd name="T16" fmla="*/ 0 w 48"/>
                <a:gd name="T17" fmla="*/ 1536 h 9000"/>
                <a:gd name="T18" fmla="*/ 48 w 48"/>
                <a:gd name="T19" fmla="*/ 1776 h 9000"/>
                <a:gd name="T20" fmla="*/ 48 w 48"/>
                <a:gd name="T21" fmla="*/ 1680 h 9000"/>
                <a:gd name="T22" fmla="*/ 0 w 48"/>
                <a:gd name="T23" fmla="*/ 1920 h 9000"/>
                <a:gd name="T24" fmla="*/ 24 w 48"/>
                <a:gd name="T25" fmla="*/ 2280 h 9000"/>
                <a:gd name="T26" fmla="*/ 48 w 48"/>
                <a:gd name="T27" fmla="*/ 2400 h 9000"/>
                <a:gd name="T28" fmla="*/ 24 w 48"/>
                <a:gd name="T29" fmla="*/ 2376 h 9000"/>
                <a:gd name="T30" fmla="*/ 0 w 48"/>
                <a:gd name="T31" fmla="*/ 2736 h 9000"/>
                <a:gd name="T32" fmla="*/ 48 w 48"/>
                <a:gd name="T33" fmla="*/ 2976 h 9000"/>
                <a:gd name="T34" fmla="*/ 48 w 48"/>
                <a:gd name="T35" fmla="*/ 2880 h 9000"/>
                <a:gd name="T36" fmla="*/ 0 w 48"/>
                <a:gd name="T37" fmla="*/ 3120 h 9000"/>
                <a:gd name="T38" fmla="*/ 24 w 48"/>
                <a:gd name="T39" fmla="*/ 3480 h 9000"/>
                <a:gd name="T40" fmla="*/ 48 w 48"/>
                <a:gd name="T41" fmla="*/ 3600 h 9000"/>
                <a:gd name="T42" fmla="*/ 24 w 48"/>
                <a:gd name="T43" fmla="*/ 3576 h 9000"/>
                <a:gd name="T44" fmla="*/ 0 w 48"/>
                <a:gd name="T45" fmla="*/ 3936 h 9000"/>
                <a:gd name="T46" fmla="*/ 48 w 48"/>
                <a:gd name="T47" fmla="*/ 4176 h 9000"/>
                <a:gd name="T48" fmla="*/ 48 w 48"/>
                <a:gd name="T49" fmla="*/ 4080 h 9000"/>
                <a:gd name="T50" fmla="*/ 0 w 48"/>
                <a:gd name="T51" fmla="*/ 4320 h 9000"/>
                <a:gd name="T52" fmla="*/ 24 w 48"/>
                <a:gd name="T53" fmla="*/ 4680 h 9000"/>
                <a:gd name="T54" fmla="*/ 48 w 48"/>
                <a:gd name="T55" fmla="*/ 4800 h 9000"/>
                <a:gd name="T56" fmla="*/ 24 w 48"/>
                <a:gd name="T57" fmla="*/ 4776 h 9000"/>
                <a:gd name="T58" fmla="*/ 0 w 48"/>
                <a:gd name="T59" fmla="*/ 5136 h 9000"/>
                <a:gd name="T60" fmla="*/ 48 w 48"/>
                <a:gd name="T61" fmla="*/ 5376 h 9000"/>
                <a:gd name="T62" fmla="*/ 48 w 48"/>
                <a:gd name="T63" fmla="*/ 5280 h 9000"/>
                <a:gd name="T64" fmla="*/ 0 w 48"/>
                <a:gd name="T65" fmla="*/ 5520 h 9000"/>
                <a:gd name="T66" fmla="*/ 24 w 48"/>
                <a:gd name="T67" fmla="*/ 5880 h 9000"/>
                <a:gd name="T68" fmla="*/ 48 w 48"/>
                <a:gd name="T69" fmla="*/ 6000 h 9000"/>
                <a:gd name="T70" fmla="*/ 24 w 48"/>
                <a:gd name="T71" fmla="*/ 5976 h 9000"/>
                <a:gd name="T72" fmla="*/ 0 w 48"/>
                <a:gd name="T73" fmla="*/ 6336 h 9000"/>
                <a:gd name="T74" fmla="*/ 48 w 48"/>
                <a:gd name="T75" fmla="*/ 6576 h 9000"/>
                <a:gd name="T76" fmla="*/ 48 w 48"/>
                <a:gd name="T77" fmla="*/ 6480 h 9000"/>
                <a:gd name="T78" fmla="*/ 0 w 48"/>
                <a:gd name="T79" fmla="*/ 6720 h 9000"/>
                <a:gd name="T80" fmla="*/ 24 w 48"/>
                <a:gd name="T81" fmla="*/ 7080 h 9000"/>
                <a:gd name="T82" fmla="*/ 48 w 48"/>
                <a:gd name="T83" fmla="*/ 7200 h 9000"/>
                <a:gd name="T84" fmla="*/ 24 w 48"/>
                <a:gd name="T85" fmla="*/ 7176 h 9000"/>
                <a:gd name="T86" fmla="*/ 0 w 48"/>
                <a:gd name="T87" fmla="*/ 7536 h 9000"/>
                <a:gd name="T88" fmla="*/ 48 w 48"/>
                <a:gd name="T89" fmla="*/ 7776 h 9000"/>
                <a:gd name="T90" fmla="*/ 48 w 48"/>
                <a:gd name="T91" fmla="*/ 7680 h 9000"/>
                <a:gd name="T92" fmla="*/ 0 w 48"/>
                <a:gd name="T93" fmla="*/ 7920 h 9000"/>
                <a:gd name="T94" fmla="*/ 24 w 48"/>
                <a:gd name="T95" fmla="*/ 8280 h 9000"/>
                <a:gd name="T96" fmla="*/ 48 w 48"/>
                <a:gd name="T97" fmla="*/ 8400 h 9000"/>
                <a:gd name="T98" fmla="*/ 24 w 48"/>
                <a:gd name="T99" fmla="*/ 8376 h 9000"/>
                <a:gd name="T100" fmla="*/ 0 w 48"/>
                <a:gd name="T101" fmla="*/ 8736 h 9000"/>
                <a:gd name="T102" fmla="*/ 48 w 48"/>
                <a:gd name="T103" fmla="*/ 8976 h 9000"/>
                <a:gd name="T104" fmla="*/ 48 w 48"/>
                <a:gd name="T105" fmla="*/ 888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9000">
                  <a:moveTo>
                    <a:pt x="48" y="0"/>
                  </a:moveTo>
                  <a:lnTo>
                    <a:pt x="48" y="96"/>
                  </a:lnTo>
                  <a:cubicBezTo>
                    <a:pt x="48" y="110"/>
                    <a:pt x="38" y="120"/>
                    <a:pt x="24" y="120"/>
                  </a:cubicBezTo>
                  <a:cubicBezTo>
                    <a:pt x="11" y="120"/>
                    <a:pt x="0" y="110"/>
                    <a:pt x="0" y="96"/>
                  </a:cubicBez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48" y="240"/>
                  </a:moveTo>
                  <a:lnTo>
                    <a:pt x="48" y="336"/>
                  </a:lnTo>
                  <a:cubicBezTo>
                    <a:pt x="48" y="350"/>
                    <a:pt x="38" y="360"/>
                    <a:pt x="24" y="360"/>
                  </a:cubicBezTo>
                  <a:cubicBezTo>
                    <a:pt x="11" y="360"/>
                    <a:pt x="0" y="350"/>
                    <a:pt x="0" y="336"/>
                  </a:cubicBezTo>
                  <a:lnTo>
                    <a:pt x="0" y="240"/>
                  </a:lnTo>
                  <a:cubicBezTo>
                    <a:pt x="0" y="227"/>
                    <a:pt x="11" y="216"/>
                    <a:pt x="24" y="216"/>
                  </a:cubicBezTo>
                  <a:cubicBezTo>
                    <a:pt x="38" y="216"/>
                    <a:pt x="48" y="227"/>
                    <a:pt x="48" y="240"/>
                  </a:cubicBezTo>
                  <a:close/>
                  <a:moveTo>
                    <a:pt x="48" y="480"/>
                  </a:moveTo>
                  <a:lnTo>
                    <a:pt x="48" y="576"/>
                  </a:lnTo>
                  <a:cubicBezTo>
                    <a:pt x="48" y="590"/>
                    <a:pt x="38" y="600"/>
                    <a:pt x="24" y="600"/>
                  </a:cubicBezTo>
                  <a:cubicBezTo>
                    <a:pt x="11" y="600"/>
                    <a:pt x="0" y="590"/>
                    <a:pt x="0" y="576"/>
                  </a:cubicBezTo>
                  <a:lnTo>
                    <a:pt x="0" y="480"/>
                  </a:lnTo>
                  <a:cubicBezTo>
                    <a:pt x="0" y="467"/>
                    <a:pt x="11" y="456"/>
                    <a:pt x="24" y="456"/>
                  </a:cubicBezTo>
                  <a:cubicBezTo>
                    <a:pt x="38" y="456"/>
                    <a:pt x="48" y="467"/>
                    <a:pt x="48" y="480"/>
                  </a:cubicBezTo>
                  <a:close/>
                  <a:moveTo>
                    <a:pt x="48" y="720"/>
                  </a:moveTo>
                  <a:lnTo>
                    <a:pt x="48" y="816"/>
                  </a:lnTo>
                  <a:cubicBezTo>
                    <a:pt x="48" y="830"/>
                    <a:pt x="38" y="840"/>
                    <a:pt x="24" y="840"/>
                  </a:cubicBezTo>
                  <a:cubicBezTo>
                    <a:pt x="11" y="840"/>
                    <a:pt x="0" y="830"/>
                    <a:pt x="0" y="816"/>
                  </a:cubicBezTo>
                  <a:lnTo>
                    <a:pt x="0" y="720"/>
                  </a:lnTo>
                  <a:cubicBezTo>
                    <a:pt x="0" y="707"/>
                    <a:pt x="11" y="696"/>
                    <a:pt x="24" y="696"/>
                  </a:cubicBezTo>
                  <a:cubicBezTo>
                    <a:pt x="38" y="696"/>
                    <a:pt x="48" y="707"/>
                    <a:pt x="48" y="720"/>
                  </a:cubicBezTo>
                  <a:close/>
                  <a:moveTo>
                    <a:pt x="48" y="960"/>
                  </a:moveTo>
                  <a:lnTo>
                    <a:pt x="48" y="1056"/>
                  </a:lnTo>
                  <a:cubicBezTo>
                    <a:pt x="48" y="1070"/>
                    <a:pt x="38" y="1080"/>
                    <a:pt x="24" y="1080"/>
                  </a:cubicBezTo>
                  <a:cubicBezTo>
                    <a:pt x="11" y="1080"/>
                    <a:pt x="0" y="1070"/>
                    <a:pt x="0" y="1056"/>
                  </a:cubicBezTo>
                  <a:lnTo>
                    <a:pt x="0" y="960"/>
                  </a:lnTo>
                  <a:cubicBezTo>
                    <a:pt x="0" y="947"/>
                    <a:pt x="11" y="936"/>
                    <a:pt x="24" y="936"/>
                  </a:cubicBezTo>
                  <a:cubicBezTo>
                    <a:pt x="38" y="936"/>
                    <a:pt x="48" y="947"/>
                    <a:pt x="48" y="960"/>
                  </a:cubicBezTo>
                  <a:close/>
                  <a:moveTo>
                    <a:pt x="48" y="1200"/>
                  </a:moveTo>
                  <a:lnTo>
                    <a:pt x="48" y="1296"/>
                  </a:lnTo>
                  <a:cubicBezTo>
                    <a:pt x="48" y="1310"/>
                    <a:pt x="38" y="1320"/>
                    <a:pt x="24" y="1320"/>
                  </a:cubicBezTo>
                  <a:cubicBezTo>
                    <a:pt x="11" y="1320"/>
                    <a:pt x="0" y="1310"/>
                    <a:pt x="0" y="1296"/>
                  </a:cubicBezTo>
                  <a:lnTo>
                    <a:pt x="0" y="1200"/>
                  </a:lnTo>
                  <a:cubicBezTo>
                    <a:pt x="0" y="1187"/>
                    <a:pt x="11" y="1176"/>
                    <a:pt x="24" y="1176"/>
                  </a:cubicBezTo>
                  <a:cubicBezTo>
                    <a:pt x="38" y="1176"/>
                    <a:pt x="48" y="1187"/>
                    <a:pt x="48" y="1200"/>
                  </a:cubicBezTo>
                  <a:close/>
                  <a:moveTo>
                    <a:pt x="48" y="1440"/>
                  </a:moveTo>
                  <a:lnTo>
                    <a:pt x="48" y="1536"/>
                  </a:lnTo>
                  <a:cubicBezTo>
                    <a:pt x="48" y="1550"/>
                    <a:pt x="38" y="1560"/>
                    <a:pt x="24" y="1560"/>
                  </a:cubicBezTo>
                  <a:cubicBezTo>
                    <a:pt x="11" y="1560"/>
                    <a:pt x="0" y="1550"/>
                    <a:pt x="0" y="1536"/>
                  </a:cubicBezTo>
                  <a:lnTo>
                    <a:pt x="0" y="1440"/>
                  </a:lnTo>
                  <a:cubicBezTo>
                    <a:pt x="0" y="1427"/>
                    <a:pt x="11" y="1416"/>
                    <a:pt x="24" y="1416"/>
                  </a:cubicBezTo>
                  <a:cubicBezTo>
                    <a:pt x="38" y="1416"/>
                    <a:pt x="48" y="1427"/>
                    <a:pt x="48" y="1440"/>
                  </a:cubicBezTo>
                  <a:close/>
                  <a:moveTo>
                    <a:pt x="48" y="1680"/>
                  </a:moveTo>
                  <a:lnTo>
                    <a:pt x="48" y="1776"/>
                  </a:lnTo>
                  <a:cubicBezTo>
                    <a:pt x="48" y="1790"/>
                    <a:pt x="38" y="1800"/>
                    <a:pt x="24" y="1800"/>
                  </a:cubicBezTo>
                  <a:cubicBezTo>
                    <a:pt x="11" y="1800"/>
                    <a:pt x="0" y="1790"/>
                    <a:pt x="0" y="1776"/>
                  </a:cubicBezTo>
                  <a:lnTo>
                    <a:pt x="0" y="1680"/>
                  </a:lnTo>
                  <a:cubicBezTo>
                    <a:pt x="0" y="1667"/>
                    <a:pt x="11" y="1656"/>
                    <a:pt x="24" y="1656"/>
                  </a:cubicBezTo>
                  <a:cubicBezTo>
                    <a:pt x="38" y="1656"/>
                    <a:pt x="48" y="1667"/>
                    <a:pt x="48" y="1680"/>
                  </a:cubicBezTo>
                  <a:close/>
                  <a:moveTo>
                    <a:pt x="48" y="1920"/>
                  </a:moveTo>
                  <a:lnTo>
                    <a:pt x="48" y="2016"/>
                  </a:lnTo>
                  <a:cubicBezTo>
                    <a:pt x="48" y="2030"/>
                    <a:pt x="38" y="2040"/>
                    <a:pt x="24" y="2040"/>
                  </a:cubicBezTo>
                  <a:cubicBezTo>
                    <a:pt x="11" y="2040"/>
                    <a:pt x="0" y="2030"/>
                    <a:pt x="0" y="2016"/>
                  </a:cubicBezTo>
                  <a:lnTo>
                    <a:pt x="0" y="1920"/>
                  </a:lnTo>
                  <a:cubicBezTo>
                    <a:pt x="0" y="1907"/>
                    <a:pt x="11" y="1896"/>
                    <a:pt x="24" y="1896"/>
                  </a:cubicBezTo>
                  <a:cubicBezTo>
                    <a:pt x="38" y="1896"/>
                    <a:pt x="48" y="1907"/>
                    <a:pt x="48" y="1920"/>
                  </a:cubicBezTo>
                  <a:close/>
                  <a:moveTo>
                    <a:pt x="48" y="2160"/>
                  </a:moveTo>
                  <a:lnTo>
                    <a:pt x="48" y="2256"/>
                  </a:lnTo>
                  <a:cubicBezTo>
                    <a:pt x="48" y="2270"/>
                    <a:pt x="38" y="2280"/>
                    <a:pt x="24" y="2280"/>
                  </a:cubicBezTo>
                  <a:cubicBezTo>
                    <a:pt x="11" y="2280"/>
                    <a:pt x="0" y="2270"/>
                    <a:pt x="0" y="2256"/>
                  </a:cubicBezTo>
                  <a:lnTo>
                    <a:pt x="0" y="2160"/>
                  </a:lnTo>
                  <a:cubicBezTo>
                    <a:pt x="0" y="2147"/>
                    <a:pt x="11" y="2136"/>
                    <a:pt x="24" y="2136"/>
                  </a:cubicBezTo>
                  <a:cubicBezTo>
                    <a:pt x="38" y="2136"/>
                    <a:pt x="48" y="2147"/>
                    <a:pt x="48" y="2160"/>
                  </a:cubicBezTo>
                  <a:close/>
                  <a:moveTo>
                    <a:pt x="48" y="2400"/>
                  </a:moveTo>
                  <a:lnTo>
                    <a:pt x="48" y="2496"/>
                  </a:lnTo>
                  <a:cubicBezTo>
                    <a:pt x="48" y="2510"/>
                    <a:pt x="38" y="2520"/>
                    <a:pt x="24" y="2520"/>
                  </a:cubicBezTo>
                  <a:cubicBezTo>
                    <a:pt x="11" y="2520"/>
                    <a:pt x="0" y="2510"/>
                    <a:pt x="0" y="2496"/>
                  </a:cubicBezTo>
                  <a:lnTo>
                    <a:pt x="0" y="2400"/>
                  </a:lnTo>
                  <a:cubicBezTo>
                    <a:pt x="0" y="2387"/>
                    <a:pt x="11" y="2376"/>
                    <a:pt x="24" y="2376"/>
                  </a:cubicBezTo>
                  <a:cubicBezTo>
                    <a:pt x="38" y="2376"/>
                    <a:pt x="48" y="2387"/>
                    <a:pt x="48" y="2400"/>
                  </a:cubicBezTo>
                  <a:close/>
                  <a:moveTo>
                    <a:pt x="48" y="2640"/>
                  </a:moveTo>
                  <a:lnTo>
                    <a:pt x="48" y="2736"/>
                  </a:lnTo>
                  <a:cubicBezTo>
                    <a:pt x="48" y="2750"/>
                    <a:pt x="38" y="2760"/>
                    <a:pt x="24" y="2760"/>
                  </a:cubicBezTo>
                  <a:cubicBezTo>
                    <a:pt x="11" y="2760"/>
                    <a:pt x="0" y="2750"/>
                    <a:pt x="0" y="2736"/>
                  </a:cubicBezTo>
                  <a:lnTo>
                    <a:pt x="0" y="2640"/>
                  </a:lnTo>
                  <a:cubicBezTo>
                    <a:pt x="0" y="2627"/>
                    <a:pt x="11" y="2616"/>
                    <a:pt x="24" y="2616"/>
                  </a:cubicBezTo>
                  <a:cubicBezTo>
                    <a:pt x="38" y="2616"/>
                    <a:pt x="48" y="2627"/>
                    <a:pt x="48" y="2640"/>
                  </a:cubicBezTo>
                  <a:close/>
                  <a:moveTo>
                    <a:pt x="48" y="2880"/>
                  </a:moveTo>
                  <a:lnTo>
                    <a:pt x="48" y="2976"/>
                  </a:lnTo>
                  <a:cubicBezTo>
                    <a:pt x="48" y="2990"/>
                    <a:pt x="38" y="3000"/>
                    <a:pt x="24" y="3000"/>
                  </a:cubicBezTo>
                  <a:cubicBezTo>
                    <a:pt x="11" y="3000"/>
                    <a:pt x="0" y="2990"/>
                    <a:pt x="0" y="2976"/>
                  </a:cubicBezTo>
                  <a:lnTo>
                    <a:pt x="0" y="2880"/>
                  </a:lnTo>
                  <a:cubicBezTo>
                    <a:pt x="0" y="2867"/>
                    <a:pt x="11" y="2856"/>
                    <a:pt x="24" y="2856"/>
                  </a:cubicBezTo>
                  <a:cubicBezTo>
                    <a:pt x="38" y="2856"/>
                    <a:pt x="48" y="2867"/>
                    <a:pt x="48" y="2880"/>
                  </a:cubicBezTo>
                  <a:close/>
                  <a:moveTo>
                    <a:pt x="48" y="3120"/>
                  </a:moveTo>
                  <a:lnTo>
                    <a:pt x="48" y="3216"/>
                  </a:lnTo>
                  <a:cubicBezTo>
                    <a:pt x="48" y="3230"/>
                    <a:pt x="38" y="3240"/>
                    <a:pt x="24" y="3240"/>
                  </a:cubicBezTo>
                  <a:cubicBezTo>
                    <a:pt x="11" y="3240"/>
                    <a:pt x="0" y="3230"/>
                    <a:pt x="0" y="3216"/>
                  </a:cubicBezTo>
                  <a:lnTo>
                    <a:pt x="0" y="3120"/>
                  </a:lnTo>
                  <a:cubicBezTo>
                    <a:pt x="0" y="3107"/>
                    <a:pt x="11" y="3096"/>
                    <a:pt x="24" y="3096"/>
                  </a:cubicBezTo>
                  <a:cubicBezTo>
                    <a:pt x="38" y="3096"/>
                    <a:pt x="48" y="3107"/>
                    <a:pt x="48" y="3120"/>
                  </a:cubicBezTo>
                  <a:close/>
                  <a:moveTo>
                    <a:pt x="48" y="3360"/>
                  </a:moveTo>
                  <a:lnTo>
                    <a:pt x="48" y="3456"/>
                  </a:lnTo>
                  <a:cubicBezTo>
                    <a:pt x="48" y="3470"/>
                    <a:pt x="38" y="3480"/>
                    <a:pt x="24" y="3480"/>
                  </a:cubicBezTo>
                  <a:cubicBezTo>
                    <a:pt x="11" y="3480"/>
                    <a:pt x="0" y="3470"/>
                    <a:pt x="0" y="3456"/>
                  </a:cubicBezTo>
                  <a:lnTo>
                    <a:pt x="0" y="3360"/>
                  </a:lnTo>
                  <a:cubicBezTo>
                    <a:pt x="0" y="3347"/>
                    <a:pt x="11" y="3336"/>
                    <a:pt x="24" y="3336"/>
                  </a:cubicBezTo>
                  <a:cubicBezTo>
                    <a:pt x="38" y="3336"/>
                    <a:pt x="48" y="3347"/>
                    <a:pt x="48" y="3360"/>
                  </a:cubicBezTo>
                  <a:close/>
                  <a:moveTo>
                    <a:pt x="48" y="3600"/>
                  </a:moveTo>
                  <a:lnTo>
                    <a:pt x="48" y="3696"/>
                  </a:lnTo>
                  <a:cubicBezTo>
                    <a:pt x="48" y="3710"/>
                    <a:pt x="38" y="3720"/>
                    <a:pt x="24" y="3720"/>
                  </a:cubicBezTo>
                  <a:cubicBezTo>
                    <a:pt x="11" y="3720"/>
                    <a:pt x="0" y="3710"/>
                    <a:pt x="0" y="3696"/>
                  </a:cubicBezTo>
                  <a:lnTo>
                    <a:pt x="0" y="3600"/>
                  </a:lnTo>
                  <a:cubicBezTo>
                    <a:pt x="0" y="3587"/>
                    <a:pt x="11" y="3576"/>
                    <a:pt x="24" y="3576"/>
                  </a:cubicBezTo>
                  <a:cubicBezTo>
                    <a:pt x="38" y="3576"/>
                    <a:pt x="48" y="3587"/>
                    <a:pt x="48" y="3600"/>
                  </a:cubicBezTo>
                  <a:close/>
                  <a:moveTo>
                    <a:pt x="48" y="3840"/>
                  </a:moveTo>
                  <a:lnTo>
                    <a:pt x="48" y="3936"/>
                  </a:lnTo>
                  <a:cubicBezTo>
                    <a:pt x="48" y="3950"/>
                    <a:pt x="38" y="3960"/>
                    <a:pt x="24" y="3960"/>
                  </a:cubicBezTo>
                  <a:cubicBezTo>
                    <a:pt x="11" y="3960"/>
                    <a:pt x="0" y="3950"/>
                    <a:pt x="0" y="3936"/>
                  </a:cubicBezTo>
                  <a:lnTo>
                    <a:pt x="0" y="3840"/>
                  </a:lnTo>
                  <a:cubicBezTo>
                    <a:pt x="0" y="3827"/>
                    <a:pt x="11" y="3816"/>
                    <a:pt x="24" y="3816"/>
                  </a:cubicBezTo>
                  <a:cubicBezTo>
                    <a:pt x="38" y="3816"/>
                    <a:pt x="48" y="3827"/>
                    <a:pt x="48" y="3840"/>
                  </a:cubicBezTo>
                  <a:close/>
                  <a:moveTo>
                    <a:pt x="48" y="4080"/>
                  </a:moveTo>
                  <a:lnTo>
                    <a:pt x="48" y="4176"/>
                  </a:lnTo>
                  <a:cubicBezTo>
                    <a:pt x="48" y="4190"/>
                    <a:pt x="38" y="4200"/>
                    <a:pt x="24" y="4200"/>
                  </a:cubicBezTo>
                  <a:cubicBezTo>
                    <a:pt x="11" y="4200"/>
                    <a:pt x="0" y="4190"/>
                    <a:pt x="0" y="4176"/>
                  </a:cubicBezTo>
                  <a:lnTo>
                    <a:pt x="0" y="4080"/>
                  </a:lnTo>
                  <a:cubicBezTo>
                    <a:pt x="0" y="4067"/>
                    <a:pt x="11" y="4056"/>
                    <a:pt x="24" y="4056"/>
                  </a:cubicBezTo>
                  <a:cubicBezTo>
                    <a:pt x="38" y="4056"/>
                    <a:pt x="48" y="4067"/>
                    <a:pt x="48" y="4080"/>
                  </a:cubicBezTo>
                  <a:close/>
                  <a:moveTo>
                    <a:pt x="48" y="4320"/>
                  </a:moveTo>
                  <a:lnTo>
                    <a:pt x="48" y="4416"/>
                  </a:lnTo>
                  <a:cubicBezTo>
                    <a:pt x="48" y="4430"/>
                    <a:pt x="38" y="4440"/>
                    <a:pt x="24" y="4440"/>
                  </a:cubicBezTo>
                  <a:cubicBezTo>
                    <a:pt x="11" y="4440"/>
                    <a:pt x="0" y="4430"/>
                    <a:pt x="0" y="4416"/>
                  </a:cubicBezTo>
                  <a:lnTo>
                    <a:pt x="0" y="4320"/>
                  </a:lnTo>
                  <a:cubicBezTo>
                    <a:pt x="0" y="4307"/>
                    <a:pt x="11" y="4296"/>
                    <a:pt x="24" y="4296"/>
                  </a:cubicBezTo>
                  <a:cubicBezTo>
                    <a:pt x="38" y="4296"/>
                    <a:pt x="48" y="4307"/>
                    <a:pt x="48" y="4320"/>
                  </a:cubicBezTo>
                  <a:close/>
                  <a:moveTo>
                    <a:pt x="48" y="4560"/>
                  </a:moveTo>
                  <a:lnTo>
                    <a:pt x="48" y="4656"/>
                  </a:lnTo>
                  <a:cubicBezTo>
                    <a:pt x="48" y="4670"/>
                    <a:pt x="38" y="4680"/>
                    <a:pt x="24" y="4680"/>
                  </a:cubicBezTo>
                  <a:cubicBezTo>
                    <a:pt x="11" y="4680"/>
                    <a:pt x="0" y="4670"/>
                    <a:pt x="0" y="4656"/>
                  </a:cubicBezTo>
                  <a:lnTo>
                    <a:pt x="0" y="4560"/>
                  </a:lnTo>
                  <a:cubicBezTo>
                    <a:pt x="0" y="4547"/>
                    <a:pt x="11" y="4536"/>
                    <a:pt x="24" y="4536"/>
                  </a:cubicBezTo>
                  <a:cubicBezTo>
                    <a:pt x="38" y="4536"/>
                    <a:pt x="48" y="4547"/>
                    <a:pt x="48" y="4560"/>
                  </a:cubicBezTo>
                  <a:close/>
                  <a:moveTo>
                    <a:pt x="48" y="4800"/>
                  </a:moveTo>
                  <a:lnTo>
                    <a:pt x="48" y="4896"/>
                  </a:lnTo>
                  <a:cubicBezTo>
                    <a:pt x="48" y="4910"/>
                    <a:pt x="38" y="4920"/>
                    <a:pt x="24" y="4920"/>
                  </a:cubicBezTo>
                  <a:cubicBezTo>
                    <a:pt x="11" y="4920"/>
                    <a:pt x="0" y="4910"/>
                    <a:pt x="0" y="4896"/>
                  </a:cubicBezTo>
                  <a:lnTo>
                    <a:pt x="0" y="4800"/>
                  </a:lnTo>
                  <a:cubicBezTo>
                    <a:pt x="0" y="4787"/>
                    <a:pt x="11" y="4776"/>
                    <a:pt x="24" y="4776"/>
                  </a:cubicBezTo>
                  <a:cubicBezTo>
                    <a:pt x="38" y="4776"/>
                    <a:pt x="48" y="4787"/>
                    <a:pt x="48" y="4800"/>
                  </a:cubicBezTo>
                  <a:close/>
                  <a:moveTo>
                    <a:pt x="48" y="5040"/>
                  </a:moveTo>
                  <a:lnTo>
                    <a:pt x="48" y="5136"/>
                  </a:lnTo>
                  <a:cubicBezTo>
                    <a:pt x="48" y="5150"/>
                    <a:pt x="38" y="5160"/>
                    <a:pt x="24" y="5160"/>
                  </a:cubicBezTo>
                  <a:cubicBezTo>
                    <a:pt x="11" y="5160"/>
                    <a:pt x="0" y="5150"/>
                    <a:pt x="0" y="5136"/>
                  </a:cubicBezTo>
                  <a:lnTo>
                    <a:pt x="0" y="5040"/>
                  </a:lnTo>
                  <a:cubicBezTo>
                    <a:pt x="0" y="5027"/>
                    <a:pt x="11" y="5016"/>
                    <a:pt x="24" y="5016"/>
                  </a:cubicBezTo>
                  <a:cubicBezTo>
                    <a:pt x="38" y="5016"/>
                    <a:pt x="48" y="5027"/>
                    <a:pt x="48" y="5040"/>
                  </a:cubicBezTo>
                  <a:close/>
                  <a:moveTo>
                    <a:pt x="48" y="5280"/>
                  </a:moveTo>
                  <a:lnTo>
                    <a:pt x="48" y="5376"/>
                  </a:lnTo>
                  <a:cubicBezTo>
                    <a:pt x="48" y="5390"/>
                    <a:pt x="38" y="5400"/>
                    <a:pt x="24" y="5400"/>
                  </a:cubicBezTo>
                  <a:cubicBezTo>
                    <a:pt x="11" y="5400"/>
                    <a:pt x="0" y="5390"/>
                    <a:pt x="0" y="5376"/>
                  </a:cubicBezTo>
                  <a:lnTo>
                    <a:pt x="0" y="5280"/>
                  </a:lnTo>
                  <a:cubicBezTo>
                    <a:pt x="0" y="5267"/>
                    <a:pt x="11" y="5256"/>
                    <a:pt x="24" y="5256"/>
                  </a:cubicBezTo>
                  <a:cubicBezTo>
                    <a:pt x="38" y="5256"/>
                    <a:pt x="48" y="5267"/>
                    <a:pt x="48" y="5280"/>
                  </a:cubicBezTo>
                  <a:close/>
                  <a:moveTo>
                    <a:pt x="48" y="5520"/>
                  </a:moveTo>
                  <a:lnTo>
                    <a:pt x="48" y="5616"/>
                  </a:lnTo>
                  <a:cubicBezTo>
                    <a:pt x="48" y="5630"/>
                    <a:pt x="38" y="5640"/>
                    <a:pt x="24" y="5640"/>
                  </a:cubicBezTo>
                  <a:cubicBezTo>
                    <a:pt x="11" y="5640"/>
                    <a:pt x="0" y="5630"/>
                    <a:pt x="0" y="5616"/>
                  </a:cubicBezTo>
                  <a:lnTo>
                    <a:pt x="0" y="5520"/>
                  </a:lnTo>
                  <a:cubicBezTo>
                    <a:pt x="0" y="5507"/>
                    <a:pt x="11" y="5496"/>
                    <a:pt x="24" y="5496"/>
                  </a:cubicBezTo>
                  <a:cubicBezTo>
                    <a:pt x="38" y="5496"/>
                    <a:pt x="48" y="5507"/>
                    <a:pt x="48" y="5520"/>
                  </a:cubicBezTo>
                  <a:close/>
                  <a:moveTo>
                    <a:pt x="48" y="5760"/>
                  </a:moveTo>
                  <a:lnTo>
                    <a:pt x="48" y="5856"/>
                  </a:lnTo>
                  <a:cubicBezTo>
                    <a:pt x="48" y="5870"/>
                    <a:pt x="38" y="5880"/>
                    <a:pt x="24" y="5880"/>
                  </a:cubicBezTo>
                  <a:cubicBezTo>
                    <a:pt x="11" y="5880"/>
                    <a:pt x="0" y="5870"/>
                    <a:pt x="0" y="5856"/>
                  </a:cubicBezTo>
                  <a:lnTo>
                    <a:pt x="0" y="5760"/>
                  </a:lnTo>
                  <a:cubicBezTo>
                    <a:pt x="0" y="5747"/>
                    <a:pt x="11" y="5736"/>
                    <a:pt x="24" y="5736"/>
                  </a:cubicBezTo>
                  <a:cubicBezTo>
                    <a:pt x="38" y="5736"/>
                    <a:pt x="48" y="5747"/>
                    <a:pt x="48" y="5760"/>
                  </a:cubicBezTo>
                  <a:close/>
                  <a:moveTo>
                    <a:pt x="48" y="6000"/>
                  </a:moveTo>
                  <a:lnTo>
                    <a:pt x="48" y="6096"/>
                  </a:lnTo>
                  <a:cubicBezTo>
                    <a:pt x="48" y="6110"/>
                    <a:pt x="38" y="6120"/>
                    <a:pt x="24" y="6120"/>
                  </a:cubicBezTo>
                  <a:cubicBezTo>
                    <a:pt x="11" y="6120"/>
                    <a:pt x="0" y="6110"/>
                    <a:pt x="0" y="6096"/>
                  </a:cubicBezTo>
                  <a:lnTo>
                    <a:pt x="0" y="6000"/>
                  </a:lnTo>
                  <a:cubicBezTo>
                    <a:pt x="0" y="5987"/>
                    <a:pt x="11" y="5976"/>
                    <a:pt x="24" y="5976"/>
                  </a:cubicBezTo>
                  <a:cubicBezTo>
                    <a:pt x="38" y="5976"/>
                    <a:pt x="48" y="5987"/>
                    <a:pt x="48" y="6000"/>
                  </a:cubicBezTo>
                  <a:close/>
                  <a:moveTo>
                    <a:pt x="48" y="6240"/>
                  </a:moveTo>
                  <a:lnTo>
                    <a:pt x="48" y="6336"/>
                  </a:lnTo>
                  <a:cubicBezTo>
                    <a:pt x="48" y="6350"/>
                    <a:pt x="38" y="6360"/>
                    <a:pt x="24" y="6360"/>
                  </a:cubicBezTo>
                  <a:cubicBezTo>
                    <a:pt x="11" y="6360"/>
                    <a:pt x="0" y="6350"/>
                    <a:pt x="0" y="6336"/>
                  </a:cubicBezTo>
                  <a:lnTo>
                    <a:pt x="0" y="6240"/>
                  </a:lnTo>
                  <a:cubicBezTo>
                    <a:pt x="0" y="6227"/>
                    <a:pt x="11" y="6216"/>
                    <a:pt x="24" y="6216"/>
                  </a:cubicBezTo>
                  <a:cubicBezTo>
                    <a:pt x="38" y="6216"/>
                    <a:pt x="48" y="6227"/>
                    <a:pt x="48" y="6240"/>
                  </a:cubicBezTo>
                  <a:close/>
                  <a:moveTo>
                    <a:pt x="48" y="6480"/>
                  </a:moveTo>
                  <a:lnTo>
                    <a:pt x="48" y="6576"/>
                  </a:lnTo>
                  <a:cubicBezTo>
                    <a:pt x="48" y="6590"/>
                    <a:pt x="38" y="6600"/>
                    <a:pt x="24" y="6600"/>
                  </a:cubicBezTo>
                  <a:cubicBezTo>
                    <a:pt x="11" y="6600"/>
                    <a:pt x="0" y="6590"/>
                    <a:pt x="0" y="6576"/>
                  </a:cubicBezTo>
                  <a:lnTo>
                    <a:pt x="0" y="6480"/>
                  </a:lnTo>
                  <a:cubicBezTo>
                    <a:pt x="0" y="6467"/>
                    <a:pt x="11" y="6456"/>
                    <a:pt x="24" y="6456"/>
                  </a:cubicBezTo>
                  <a:cubicBezTo>
                    <a:pt x="38" y="6456"/>
                    <a:pt x="48" y="6467"/>
                    <a:pt x="48" y="6480"/>
                  </a:cubicBezTo>
                  <a:close/>
                  <a:moveTo>
                    <a:pt x="48" y="6720"/>
                  </a:moveTo>
                  <a:lnTo>
                    <a:pt x="48" y="6816"/>
                  </a:lnTo>
                  <a:cubicBezTo>
                    <a:pt x="48" y="6830"/>
                    <a:pt x="38" y="6840"/>
                    <a:pt x="24" y="6840"/>
                  </a:cubicBezTo>
                  <a:cubicBezTo>
                    <a:pt x="11" y="6840"/>
                    <a:pt x="0" y="6830"/>
                    <a:pt x="0" y="6816"/>
                  </a:cubicBezTo>
                  <a:lnTo>
                    <a:pt x="0" y="6720"/>
                  </a:lnTo>
                  <a:cubicBezTo>
                    <a:pt x="0" y="6707"/>
                    <a:pt x="11" y="6696"/>
                    <a:pt x="24" y="6696"/>
                  </a:cubicBezTo>
                  <a:cubicBezTo>
                    <a:pt x="38" y="6696"/>
                    <a:pt x="48" y="6707"/>
                    <a:pt x="48" y="6720"/>
                  </a:cubicBezTo>
                  <a:close/>
                  <a:moveTo>
                    <a:pt x="48" y="6960"/>
                  </a:moveTo>
                  <a:lnTo>
                    <a:pt x="48" y="7056"/>
                  </a:lnTo>
                  <a:cubicBezTo>
                    <a:pt x="48" y="7070"/>
                    <a:pt x="38" y="7080"/>
                    <a:pt x="24" y="7080"/>
                  </a:cubicBezTo>
                  <a:cubicBezTo>
                    <a:pt x="11" y="7080"/>
                    <a:pt x="0" y="7070"/>
                    <a:pt x="0" y="7056"/>
                  </a:cubicBezTo>
                  <a:lnTo>
                    <a:pt x="0" y="6960"/>
                  </a:lnTo>
                  <a:cubicBezTo>
                    <a:pt x="0" y="6947"/>
                    <a:pt x="11" y="6936"/>
                    <a:pt x="24" y="6936"/>
                  </a:cubicBezTo>
                  <a:cubicBezTo>
                    <a:pt x="38" y="6936"/>
                    <a:pt x="48" y="6947"/>
                    <a:pt x="48" y="6960"/>
                  </a:cubicBezTo>
                  <a:close/>
                  <a:moveTo>
                    <a:pt x="48" y="7200"/>
                  </a:moveTo>
                  <a:lnTo>
                    <a:pt x="48" y="7296"/>
                  </a:lnTo>
                  <a:cubicBezTo>
                    <a:pt x="48" y="7310"/>
                    <a:pt x="38" y="7320"/>
                    <a:pt x="24" y="7320"/>
                  </a:cubicBezTo>
                  <a:cubicBezTo>
                    <a:pt x="11" y="7320"/>
                    <a:pt x="0" y="7310"/>
                    <a:pt x="0" y="7296"/>
                  </a:cubicBezTo>
                  <a:lnTo>
                    <a:pt x="0" y="7200"/>
                  </a:lnTo>
                  <a:cubicBezTo>
                    <a:pt x="0" y="7187"/>
                    <a:pt x="11" y="7176"/>
                    <a:pt x="24" y="7176"/>
                  </a:cubicBezTo>
                  <a:cubicBezTo>
                    <a:pt x="38" y="7176"/>
                    <a:pt x="48" y="7187"/>
                    <a:pt x="48" y="7200"/>
                  </a:cubicBezTo>
                  <a:close/>
                  <a:moveTo>
                    <a:pt x="48" y="7440"/>
                  </a:moveTo>
                  <a:lnTo>
                    <a:pt x="48" y="7536"/>
                  </a:lnTo>
                  <a:cubicBezTo>
                    <a:pt x="48" y="7550"/>
                    <a:pt x="38" y="7560"/>
                    <a:pt x="24" y="7560"/>
                  </a:cubicBezTo>
                  <a:cubicBezTo>
                    <a:pt x="11" y="7560"/>
                    <a:pt x="0" y="7550"/>
                    <a:pt x="0" y="7536"/>
                  </a:cubicBezTo>
                  <a:lnTo>
                    <a:pt x="0" y="7440"/>
                  </a:lnTo>
                  <a:cubicBezTo>
                    <a:pt x="0" y="7427"/>
                    <a:pt x="11" y="7416"/>
                    <a:pt x="24" y="7416"/>
                  </a:cubicBezTo>
                  <a:cubicBezTo>
                    <a:pt x="38" y="7416"/>
                    <a:pt x="48" y="7427"/>
                    <a:pt x="48" y="7440"/>
                  </a:cubicBezTo>
                  <a:close/>
                  <a:moveTo>
                    <a:pt x="48" y="7680"/>
                  </a:moveTo>
                  <a:lnTo>
                    <a:pt x="48" y="7776"/>
                  </a:lnTo>
                  <a:cubicBezTo>
                    <a:pt x="48" y="7790"/>
                    <a:pt x="38" y="7800"/>
                    <a:pt x="24" y="7800"/>
                  </a:cubicBezTo>
                  <a:cubicBezTo>
                    <a:pt x="11" y="7800"/>
                    <a:pt x="0" y="7790"/>
                    <a:pt x="0" y="7776"/>
                  </a:cubicBezTo>
                  <a:lnTo>
                    <a:pt x="0" y="7680"/>
                  </a:lnTo>
                  <a:cubicBezTo>
                    <a:pt x="0" y="7667"/>
                    <a:pt x="11" y="7656"/>
                    <a:pt x="24" y="7656"/>
                  </a:cubicBezTo>
                  <a:cubicBezTo>
                    <a:pt x="38" y="7656"/>
                    <a:pt x="48" y="7667"/>
                    <a:pt x="48" y="7680"/>
                  </a:cubicBezTo>
                  <a:close/>
                  <a:moveTo>
                    <a:pt x="48" y="7920"/>
                  </a:moveTo>
                  <a:lnTo>
                    <a:pt x="48" y="8016"/>
                  </a:lnTo>
                  <a:cubicBezTo>
                    <a:pt x="48" y="8030"/>
                    <a:pt x="38" y="8040"/>
                    <a:pt x="24" y="8040"/>
                  </a:cubicBezTo>
                  <a:cubicBezTo>
                    <a:pt x="11" y="8040"/>
                    <a:pt x="0" y="8030"/>
                    <a:pt x="0" y="8016"/>
                  </a:cubicBezTo>
                  <a:lnTo>
                    <a:pt x="0" y="7920"/>
                  </a:lnTo>
                  <a:cubicBezTo>
                    <a:pt x="0" y="7907"/>
                    <a:pt x="11" y="7896"/>
                    <a:pt x="24" y="7896"/>
                  </a:cubicBezTo>
                  <a:cubicBezTo>
                    <a:pt x="38" y="7896"/>
                    <a:pt x="48" y="7907"/>
                    <a:pt x="48" y="7920"/>
                  </a:cubicBezTo>
                  <a:close/>
                  <a:moveTo>
                    <a:pt x="48" y="8160"/>
                  </a:moveTo>
                  <a:lnTo>
                    <a:pt x="48" y="8256"/>
                  </a:lnTo>
                  <a:cubicBezTo>
                    <a:pt x="48" y="8270"/>
                    <a:pt x="38" y="8280"/>
                    <a:pt x="24" y="8280"/>
                  </a:cubicBezTo>
                  <a:cubicBezTo>
                    <a:pt x="11" y="8280"/>
                    <a:pt x="0" y="8270"/>
                    <a:pt x="0" y="8256"/>
                  </a:cubicBezTo>
                  <a:lnTo>
                    <a:pt x="0" y="8160"/>
                  </a:lnTo>
                  <a:cubicBezTo>
                    <a:pt x="0" y="8147"/>
                    <a:pt x="11" y="8136"/>
                    <a:pt x="24" y="8136"/>
                  </a:cubicBezTo>
                  <a:cubicBezTo>
                    <a:pt x="38" y="8136"/>
                    <a:pt x="48" y="8147"/>
                    <a:pt x="48" y="8160"/>
                  </a:cubicBezTo>
                  <a:close/>
                  <a:moveTo>
                    <a:pt x="48" y="8400"/>
                  </a:moveTo>
                  <a:lnTo>
                    <a:pt x="48" y="8496"/>
                  </a:lnTo>
                  <a:cubicBezTo>
                    <a:pt x="48" y="8510"/>
                    <a:pt x="38" y="8520"/>
                    <a:pt x="24" y="8520"/>
                  </a:cubicBezTo>
                  <a:cubicBezTo>
                    <a:pt x="11" y="8520"/>
                    <a:pt x="0" y="8510"/>
                    <a:pt x="0" y="8496"/>
                  </a:cubicBezTo>
                  <a:lnTo>
                    <a:pt x="0" y="8400"/>
                  </a:lnTo>
                  <a:cubicBezTo>
                    <a:pt x="0" y="8387"/>
                    <a:pt x="11" y="8376"/>
                    <a:pt x="24" y="8376"/>
                  </a:cubicBezTo>
                  <a:cubicBezTo>
                    <a:pt x="38" y="8376"/>
                    <a:pt x="48" y="8387"/>
                    <a:pt x="48" y="8400"/>
                  </a:cubicBezTo>
                  <a:close/>
                  <a:moveTo>
                    <a:pt x="48" y="8640"/>
                  </a:moveTo>
                  <a:lnTo>
                    <a:pt x="48" y="8736"/>
                  </a:lnTo>
                  <a:cubicBezTo>
                    <a:pt x="48" y="8750"/>
                    <a:pt x="38" y="8760"/>
                    <a:pt x="24" y="8760"/>
                  </a:cubicBezTo>
                  <a:cubicBezTo>
                    <a:pt x="11" y="8760"/>
                    <a:pt x="0" y="8750"/>
                    <a:pt x="0" y="8736"/>
                  </a:cubicBezTo>
                  <a:lnTo>
                    <a:pt x="0" y="8640"/>
                  </a:lnTo>
                  <a:cubicBezTo>
                    <a:pt x="0" y="8627"/>
                    <a:pt x="11" y="8616"/>
                    <a:pt x="24" y="8616"/>
                  </a:cubicBezTo>
                  <a:cubicBezTo>
                    <a:pt x="38" y="8616"/>
                    <a:pt x="48" y="8627"/>
                    <a:pt x="48" y="8640"/>
                  </a:cubicBezTo>
                  <a:close/>
                  <a:moveTo>
                    <a:pt x="48" y="8880"/>
                  </a:moveTo>
                  <a:lnTo>
                    <a:pt x="48" y="8976"/>
                  </a:lnTo>
                  <a:cubicBezTo>
                    <a:pt x="48" y="8990"/>
                    <a:pt x="38" y="9000"/>
                    <a:pt x="24" y="9000"/>
                  </a:cubicBezTo>
                  <a:cubicBezTo>
                    <a:pt x="11" y="9000"/>
                    <a:pt x="0" y="8990"/>
                    <a:pt x="0" y="8976"/>
                  </a:cubicBezTo>
                  <a:lnTo>
                    <a:pt x="0" y="8880"/>
                  </a:lnTo>
                  <a:cubicBezTo>
                    <a:pt x="0" y="8867"/>
                    <a:pt x="11" y="8856"/>
                    <a:pt x="24" y="8856"/>
                  </a:cubicBezTo>
                  <a:cubicBezTo>
                    <a:pt x="38" y="8856"/>
                    <a:pt x="48" y="8867"/>
                    <a:pt x="48" y="888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95" name="Table 482">
            <a:extLst>
              <a:ext uri="{FF2B5EF4-FFF2-40B4-BE49-F238E27FC236}">
                <a16:creationId xmlns:a16="http://schemas.microsoft.com/office/drawing/2014/main" id="{7D32CA15-8EBA-4570-A234-2776F3926023}"/>
              </a:ext>
            </a:extLst>
          </p:cNvPr>
          <p:cNvGraphicFramePr>
            <a:graphicFrameLocks noGrp="1"/>
          </p:cNvGraphicFramePr>
          <p:nvPr/>
        </p:nvGraphicFramePr>
        <p:xfrm>
          <a:off x="1922850" y="1697823"/>
          <a:ext cx="3913632" cy="95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595">
                  <a:extLst>
                    <a:ext uri="{9D8B030D-6E8A-4147-A177-3AD203B41FA5}">
                      <a16:colId xmlns:a16="http://schemas.microsoft.com/office/drawing/2014/main" val="2017605153"/>
                    </a:ext>
                  </a:extLst>
                </a:gridCol>
                <a:gridCol w="1207151">
                  <a:extLst>
                    <a:ext uri="{9D8B030D-6E8A-4147-A177-3AD203B41FA5}">
                      <a16:colId xmlns:a16="http://schemas.microsoft.com/office/drawing/2014/main" val="786565826"/>
                    </a:ext>
                  </a:extLst>
                </a:gridCol>
                <a:gridCol w="1137886">
                  <a:extLst>
                    <a:ext uri="{9D8B030D-6E8A-4147-A177-3AD203B41FA5}">
                      <a16:colId xmlns:a16="http://schemas.microsoft.com/office/drawing/2014/main" val="659480566"/>
                    </a:ext>
                  </a:extLst>
                </a:gridCol>
              </a:tblGrid>
              <a:tr h="1888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39425"/>
                  </a:ext>
                </a:extLst>
              </a:tr>
              <a:tr h="3051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17.8-22.1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15.0-18.7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20152"/>
                  </a:ext>
                </a:extLst>
              </a:tr>
              <a:tr h="188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(0.70-1.01)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645023"/>
                  </a:ext>
                </a:extLst>
              </a:tr>
            </a:tbl>
          </a:graphicData>
        </a:graphic>
      </p:graphicFrame>
      <p:graphicFrame>
        <p:nvGraphicFramePr>
          <p:cNvPr id="696" name="Table 482">
            <a:extLst>
              <a:ext uri="{FF2B5EF4-FFF2-40B4-BE49-F238E27FC236}">
                <a16:creationId xmlns:a16="http://schemas.microsoft.com/office/drawing/2014/main" id="{76DA2DB0-48AB-4A4D-9287-2AFD0FB0639E}"/>
              </a:ext>
            </a:extLst>
          </p:cNvPr>
          <p:cNvGraphicFramePr>
            <a:graphicFrameLocks noGrp="1"/>
          </p:cNvGraphicFramePr>
          <p:nvPr/>
        </p:nvGraphicFramePr>
        <p:xfrm>
          <a:off x="7518972" y="1672236"/>
          <a:ext cx="3913632" cy="95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595">
                  <a:extLst>
                    <a:ext uri="{9D8B030D-6E8A-4147-A177-3AD203B41FA5}">
                      <a16:colId xmlns:a16="http://schemas.microsoft.com/office/drawing/2014/main" val="2017605153"/>
                    </a:ext>
                  </a:extLst>
                </a:gridCol>
                <a:gridCol w="1207151">
                  <a:extLst>
                    <a:ext uri="{9D8B030D-6E8A-4147-A177-3AD203B41FA5}">
                      <a16:colId xmlns:a16="http://schemas.microsoft.com/office/drawing/2014/main" val="786565826"/>
                    </a:ext>
                  </a:extLst>
                </a:gridCol>
                <a:gridCol w="1137886">
                  <a:extLst>
                    <a:ext uri="{9D8B030D-6E8A-4147-A177-3AD203B41FA5}">
                      <a16:colId xmlns:a16="http://schemas.microsoft.com/office/drawing/2014/main" val="659480566"/>
                    </a:ext>
                  </a:extLst>
                </a:gridCol>
              </a:tblGrid>
              <a:tr h="1888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39425"/>
                  </a:ext>
                </a:extLst>
              </a:tr>
              <a:tr h="3051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17.9-22.7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13.5-18.5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20152"/>
                  </a:ext>
                </a:extLst>
              </a:tr>
              <a:tr h="188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 (0.67-0.98)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645023"/>
                  </a:ext>
                </a:extLst>
              </a:tr>
            </a:tbl>
          </a:graphicData>
        </a:graphic>
      </p:graphicFrame>
      <p:grpSp>
        <p:nvGrpSpPr>
          <p:cNvPr id="697" name="Group 696">
            <a:extLst>
              <a:ext uri="{FF2B5EF4-FFF2-40B4-BE49-F238E27FC236}">
                <a16:creationId xmlns:a16="http://schemas.microsoft.com/office/drawing/2014/main" id="{93AD1CED-6582-4D56-BC5E-D5875B95EE51}"/>
              </a:ext>
            </a:extLst>
          </p:cNvPr>
          <p:cNvGrpSpPr/>
          <p:nvPr/>
        </p:nvGrpSpPr>
        <p:grpSpPr>
          <a:xfrm>
            <a:off x="5770136" y="2260028"/>
            <a:ext cx="5415445" cy="3824447"/>
            <a:chOff x="5770136" y="2260028"/>
            <a:chExt cx="5415445" cy="3824447"/>
          </a:xfrm>
        </p:grpSpPr>
        <p:sp>
          <p:nvSpPr>
            <p:cNvPr id="698" name="Rectangle 267">
              <a:extLst>
                <a:ext uri="{FF2B5EF4-FFF2-40B4-BE49-F238E27FC236}">
                  <a16:creationId xmlns:a16="http://schemas.microsoft.com/office/drawing/2014/main" id="{40CE5659-2DD7-4DAE-AA2E-9089A9013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5341119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9" name="Rectangle 268">
              <a:extLst>
                <a:ext uri="{FF2B5EF4-FFF2-40B4-BE49-F238E27FC236}">
                  <a16:creationId xmlns:a16="http://schemas.microsoft.com/office/drawing/2014/main" id="{29B3B9A2-D572-4EC4-A0E6-B51707F3A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300" y="5341119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0" name="Rectangle 269">
              <a:extLst>
                <a:ext uri="{FF2B5EF4-FFF2-40B4-BE49-F238E27FC236}">
                  <a16:creationId xmlns:a16="http://schemas.microsoft.com/office/drawing/2014/main" id="{F0E32ECA-B50C-4BA2-8E7B-05E9CAC90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5341119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1" name="Rectangle 270">
              <a:extLst>
                <a:ext uri="{FF2B5EF4-FFF2-40B4-BE49-F238E27FC236}">
                  <a16:creationId xmlns:a16="http://schemas.microsoft.com/office/drawing/2014/main" id="{A8AB7D6B-1ABC-4371-86BA-1FCC65FBB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725" y="5341119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2" name="Rectangle 271">
              <a:extLst>
                <a:ext uri="{FF2B5EF4-FFF2-40B4-BE49-F238E27FC236}">
                  <a16:creationId xmlns:a16="http://schemas.microsoft.com/office/drawing/2014/main" id="{E8320DAA-BD84-483F-9953-13CE6B683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100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3" name="Rectangle 272">
              <a:extLst>
                <a:ext uri="{FF2B5EF4-FFF2-40B4-BE49-F238E27FC236}">
                  <a16:creationId xmlns:a16="http://schemas.microsoft.com/office/drawing/2014/main" id="{59C427A4-5FFE-4DB0-AAB9-AFFD3CF2F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813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4" name="Rectangle 273">
              <a:extLst>
                <a:ext uri="{FF2B5EF4-FFF2-40B4-BE49-F238E27FC236}">
                  <a16:creationId xmlns:a16="http://schemas.microsoft.com/office/drawing/2014/main" id="{DD5D0C7D-CE58-4D10-80CE-A938313F9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5" name="Rectangle 274">
              <a:extLst>
                <a:ext uri="{FF2B5EF4-FFF2-40B4-BE49-F238E27FC236}">
                  <a16:creationId xmlns:a16="http://schemas.microsoft.com/office/drawing/2014/main" id="{D10F1367-896F-4E0B-B8CD-EFEA359A1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238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6" name="Rectangle 275">
              <a:extLst>
                <a:ext uri="{FF2B5EF4-FFF2-40B4-BE49-F238E27FC236}">
                  <a16:creationId xmlns:a16="http://schemas.microsoft.com/office/drawing/2014/main" id="{BF2C2E6F-96CB-47A8-A74E-C79F5FD21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950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7" name="Rectangle 276">
              <a:extLst>
                <a:ext uri="{FF2B5EF4-FFF2-40B4-BE49-F238E27FC236}">
                  <a16:creationId xmlns:a16="http://schemas.microsoft.com/office/drawing/2014/main" id="{9819E3D0-3545-414C-A09B-0FEC8351A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663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8" name="Rectangle 277">
              <a:extLst>
                <a:ext uri="{FF2B5EF4-FFF2-40B4-BE49-F238E27FC236}">
                  <a16:creationId xmlns:a16="http://schemas.microsoft.com/office/drawing/2014/main" id="{A1EE1C63-C510-4880-9E84-B99CA4D04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6375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9" name="Rectangle 278">
              <a:extLst>
                <a:ext uri="{FF2B5EF4-FFF2-40B4-BE49-F238E27FC236}">
                  <a16:creationId xmlns:a16="http://schemas.microsoft.com/office/drawing/2014/main" id="{3217D4B9-FF03-4359-995F-87E7B173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6088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0" name="Rectangle 279">
              <a:extLst>
                <a:ext uri="{FF2B5EF4-FFF2-40B4-BE49-F238E27FC236}">
                  <a16:creationId xmlns:a16="http://schemas.microsoft.com/office/drawing/2014/main" id="{AF31196C-AB98-4DC8-9D41-3DBF9254C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00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1" name="Rectangle 280">
              <a:extLst>
                <a:ext uri="{FF2B5EF4-FFF2-40B4-BE49-F238E27FC236}">
                  <a16:creationId xmlns:a16="http://schemas.microsoft.com/office/drawing/2014/main" id="{C50987BC-13DC-4624-B73C-605877C3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5513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2" name="Rectangle 281">
              <a:extLst>
                <a:ext uri="{FF2B5EF4-FFF2-40B4-BE49-F238E27FC236}">
                  <a16:creationId xmlns:a16="http://schemas.microsoft.com/office/drawing/2014/main" id="{1D1A60BA-9CFD-498B-9D80-0881914E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5225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3" name="Rectangle 282">
              <a:extLst>
                <a:ext uri="{FF2B5EF4-FFF2-40B4-BE49-F238E27FC236}">
                  <a16:creationId xmlns:a16="http://schemas.microsoft.com/office/drawing/2014/main" id="{27AC8FA5-36CA-49A6-BC04-8BFA8B0CE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4938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4" name="Rectangle 283">
              <a:extLst>
                <a:ext uri="{FF2B5EF4-FFF2-40B4-BE49-F238E27FC236}">
                  <a16:creationId xmlns:a16="http://schemas.microsoft.com/office/drawing/2014/main" id="{A810B972-F4D1-4C7D-A61D-D1DA0998D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4650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5" name="Rectangle 284">
              <a:extLst>
                <a:ext uri="{FF2B5EF4-FFF2-40B4-BE49-F238E27FC236}">
                  <a16:creationId xmlns:a16="http://schemas.microsoft.com/office/drawing/2014/main" id="{DDD3310D-6EF8-4AEF-82A4-EDF419023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5950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6" name="Rectangle 285">
              <a:extLst>
                <a:ext uri="{FF2B5EF4-FFF2-40B4-BE49-F238E27FC236}">
                  <a16:creationId xmlns:a16="http://schemas.microsoft.com/office/drawing/2014/main" id="{585E8560-7BF7-4F30-8A7F-DD49F3CBD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5663" y="53411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" name="Freeform 286">
              <a:extLst>
                <a:ext uri="{FF2B5EF4-FFF2-40B4-BE49-F238E27FC236}">
                  <a16:creationId xmlns:a16="http://schemas.microsoft.com/office/drawing/2014/main" id="{48D4D4B4-D293-4C43-81CD-B46D3E972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7988" y="5253950"/>
              <a:ext cx="4330700" cy="58672"/>
            </a:xfrm>
            <a:custGeom>
              <a:avLst/>
              <a:gdLst>
                <a:gd name="T0" fmla="*/ 0 w 2728"/>
                <a:gd name="T1" fmla="*/ 0 h 35"/>
                <a:gd name="T2" fmla="*/ 2728 w 2728"/>
                <a:gd name="T3" fmla="*/ 0 h 35"/>
                <a:gd name="T4" fmla="*/ 5 w 2728"/>
                <a:gd name="T5" fmla="*/ 0 h 35"/>
                <a:gd name="T6" fmla="*/ 5 w 2728"/>
                <a:gd name="T7" fmla="*/ 35 h 35"/>
                <a:gd name="T8" fmla="*/ 156 w 2728"/>
                <a:gd name="T9" fmla="*/ 0 h 35"/>
                <a:gd name="T10" fmla="*/ 156 w 2728"/>
                <a:gd name="T11" fmla="*/ 35 h 35"/>
                <a:gd name="T12" fmla="*/ 307 w 2728"/>
                <a:gd name="T13" fmla="*/ 0 h 35"/>
                <a:gd name="T14" fmla="*/ 307 w 2728"/>
                <a:gd name="T15" fmla="*/ 35 h 35"/>
                <a:gd name="T16" fmla="*/ 458 w 2728"/>
                <a:gd name="T17" fmla="*/ 0 h 35"/>
                <a:gd name="T18" fmla="*/ 458 w 2728"/>
                <a:gd name="T19" fmla="*/ 35 h 35"/>
                <a:gd name="T20" fmla="*/ 609 w 2728"/>
                <a:gd name="T21" fmla="*/ 0 h 35"/>
                <a:gd name="T22" fmla="*/ 609 w 2728"/>
                <a:gd name="T23" fmla="*/ 35 h 35"/>
                <a:gd name="T24" fmla="*/ 760 w 2728"/>
                <a:gd name="T25" fmla="*/ 0 h 35"/>
                <a:gd name="T26" fmla="*/ 760 w 2728"/>
                <a:gd name="T27" fmla="*/ 35 h 35"/>
                <a:gd name="T28" fmla="*/ 911 w 2728"/>
                <a:gd name="T29" fmla="*/ 0 h 35"/>
                <a:gd name="T30" fmla="*/ 911 w 2728"/>
                <a:gd name="T31" fmla="*/ 35 h 35"/>
                <a:gd name="T32" fmla="*/ 1062 w 2728"/>
                <a:gd name="T33" fmla="*/ 0 h 35"/>
                <a:gd name="T34" fmla="*/ 1062 w 2728"/>
                <a:gd name="T35" fmla="*/ 35 h 35"/>
                <a:gd name="T36" fmla="*/ 1213 w 2728"/>
                <a:gd name="T37" fmla="*/ 0 h 35"/>
                <a:gd name="T38" fmla="*/ 1213 w 2728"/>
                <a:gd name="T39" fmla="*/ 35 h 35"/>
                <a:gd name="T40" fmla="*/ 1364 w 2728"/>
                <a:gd name="T41" fmla="*/ 0 h 35"/>
                <a:gd name="T42" fmla="*/ 1364 w 2728"/>
                <a:gd name="T43" fmla="*/ 35 h 35"/>
                <a:gd name="T44" fmla="*/ 1515 w 2728"/>
                <a:gd name="T45" fmla="*/ 0 h 35"/>
                <a:gd name="T46" fmla="*/ 1515 w 2728"/>
                <a:gd name="T47" fmla="*/ 35 h 35"/>
                <a:gd name="T48" fmla="*/ 1666 w 2728"/>
                <a:gd name="T49" fmla="*/ 0 h 35"/>
                <a:gd name="T50" fmla="*/ 1666 w 2728"/>
                <a:gd name="T51" fmla="*/ 35 h 35"/>
                <a:gd name="T52" fmla="*/ 1817 w 2728"/>
                <a:gd name="T53" fmla="*/ 0 h 35"/>
                <a:gd name="T54" fmla="*/ 1817 w 2728"/>
                <a:gd name="T55" fmla="*/ 35 h 35"/>
                <a:gd name="T56" fmla="*/ 1969 w 2728"/>
                <a:gd name="T57" fmla="*/ 0 h 35"/>
                <a:gd name="T58" fmla="*/ 1969 w 2728"/>
                <a:gd name="T59" fmla="*/ 35 h 35"/>
                <a:gd name="T60" fmla="*/ 2120 w 2728"/>
                <a:gd name="T61" fmla="*/ 0 h 35"/>
                <a:gd name="T62" fmla="*/ 2120 w 2728"/>
                <a:gd name="T63" fmla="*/ 35 h 35"/>
                <a:gd name="T64" fmla="*/ 2271 w 2728"/>
                <a:gd name="T65" fmla="*/ 0 h 35"/>
                <a:gd name="T66" fmla="*/ 2271 w 2728"/>
                <a:gd name="T67" fmla="*/ 35 h 35"/>
                <a:gd name="T68" fmla="*/ 2422 w 2728"/>
                <a:gd name="T69" fmla="*/ 0 h 35"/>
                <a:gd name="T70" fmla="*/ 2422 w 2728"/>
                <a:gd name="T71" fmla="*/ 35 h 35"/>
                <a:gd name="T72" fmla="*/ 2573 w 2728"/>
                <a:gd name="T73" fmla="*/ 0 h 35"/>
                <a:gd name="T74" fmla="*/ 2573 w 2728"/>
                <a:gd name="T75" fmla="*/ 35 h 35"/>
                <a:gd name="T76" fmla="*/ 2724 w 2728"/>
                <a:gd name="T77" fmla="*/ 0 h 35"/>
                <a:gd name="T78" fmla="*/ 2724 w 2728"/>
                <a:gd name="T7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28" h="35">
                  <a:moveTo>
                    <a:pt x="0" y="0"/>
                  </a:moveTo>
                  <a:lnTo>
                    <a:pt x="2728" y="0"/>
                  </a:lnTo>
                  <a:moveTo>
                    <a:pt x="5" y="0"/>
                  </a:moveTo>
                  <a:lnTo>
                    <a:pt x="5" y="35"/>
                  </a:lnTo>
                  <a:moveTo>
                    <a:pt x="156" y="0"/>
                  </a:moveTo>
                  <a:lnTo>
                    <a:pt x="156" y="35"/>
                  </a:lnTo>
                  <a:moveTo>
                    <a:pt x="307" y="0"/>
                  </a:moveTo>
                  <a:lnTo>
                    <a:pt x="307" y="35"/>
                  </a:lnTo>
                  <a:moveTo>
                    <a:pt x="458" y="0"/>
                  </a:moveTo>
                  <a:lnTo>
                    <a:pt x="458" y="35"/>
                  </a:lnTo>
                  <a:moveTo>
                    <a:pt x="609" y="0"/>
                  </a:moveTo>
                  <a:lnTo>
                    <a:pt x="609" y="35"/>
                  </a:lnTo>
                  <a:moveTo>
                    <a:pt x="760" y="0"/>
                  </a:moveTo>
                  <a:lnTo>
                    <a:pt x="760" y="35"/>
                  </a:lnTo>
                  <a:moveTo>
                    <a:pt x="911" y="0"/>
                  </a:moveTo>
                  <a:lnTo>
                    <a:pt x="911" y="35"/>
                  </a:lnTo>
                  <a:moveTo>
                    <a:pt x="1062" y="0"/>
                  </a:moveTo>
                  <a:lnTo>
                    <a:pt x="1062" y="35"/>
                  </a:lnTo>
                  <a:moveTo>
                    <a:pt x="1213" y="0"/>
                  </a:moveTo>
                  <a:lnTo>
                    <a:pt x="1213" y="35"/>
                  </a:lnTo>
                  <a:moveTo>
                    <a:pt x="1364" y="0"/>
                  </a:moveTo>
                  <a:lnTo>
                    <a:pt x="1364" y="35"/>
                  </a:lnTo>
                  <a:moveTo>
                    <a:pt x="1515" y="0"/>
                  </a:moveTo>
                  <a:lnTo>
                    <a:pt x="1515" y="35"/>
                  </a:lnTo>
                  <a:moveTo>
                    <a:pt x="1666" y="0"/>
                  </a:moveTo>
                  <a:lnTo>
                    <a:pt x="1666" y="35"/>
                  </a:lnTo>
                  <a:moveTo>
                    <a:pt x="1817" y="0"/>
                  </a:moveTo>
                  <a:lnTo>
                    <a:pt x="1817" y="35"/>
                  </a:lnTo>
                  <a:moveTo>
                    <a:pt x="1969" y="0"/>
                  </a:moveTo>
                  <a:lnTo>
                    <a:pt x="1969" y="35"/>
                  </a:lnTo>
                  <a:moveTo>
                    <a:pt x="2120" y="0"/>
                  </a:moveTo>
                  <a:lnTo>
                    <a:pt x="2120" y="35"/>
                  </a:lnTo>
                  <a:moveTo>
                    <a:pt x="2271" y="0"/>
                  </a:moveTo>
                  <a:lnTo>
                    <a:pt x="2271" y="35"/>
                  </a:lnTo>
                  <a:moveTo>
                    <a:pt x="2422" y="0"/>
                  </a:moveTo>
                  <a:lnTo>
                    <a:pt x="2422" y="35"/>
                  </a:lnTo>
                  <a:moveTo>
                    <a:pt x="2573" y="0"/>
                  </a:moveTo>
                  <a:lnTo>
                    <a:pt x="2573" y="35"/>
                  </a:lnTo>
                  <a:moveTo>
                    <a:pt x="2724" y="0"/>
                  </a:moveTo>
                  <a:lnTo>
                    <a:pt x="2724" y="35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" name="Rectangle 287">
              <a:extLst>
                <a:ext uri="{FF2B5EF4-FFF2-40B4-BE49-F238E27FC236}">
                  <a16:creationId xmlns:a16="http://schemas.microsoft.com/office/drawing/2014/main" id="{838B241E-F13C-44D8-9A06-2599000D2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660" y="5171824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" name="Rectangle 288">
              <a:extLst>
                <a:ext uri="{FF2B5EF4-FFF2-40B4-BE49-F238E27FC236}">
                  <a16:creationId xmlns:a16="http://schemas.microsoft.com/office/drawing/2014/main" id="{E4651A7B-9EA9-4231-8AD9-966E60F48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488014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" name="Rectangle 289">
              <a:extLst>
                <a:ext uri="{FF2B5EF4-FFF2-40B4-BE49-F238E27FC236}">
                  <a16:creationId xmlns:a16="http://schemas.microsoft.com/office/drawing/2014/main" id="{252406EA-7815-4C43-BCD7-6BDC09DF1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459013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" name="Rectangle 290">
              <a:extLst>
                <a:ext uri="{FF2B5EF4-FFF2-40B4-BE49-F238E27FC236}">
                  <a16:creationId xmlns:a16="http://schemas.microsoft.com/office/drawing/2014/main" id="{23DA751F-B4CE-4796-91FD-88BF0EE1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429845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" name="Rectangle 291">
              <a:extLst>
                <a:ext uri="{FF2B5EF4-FFF2-40B4-BE49-F238E27FC236}">
                  <a16:creationId xmlns:a16="http://schemas.microsoft.com/office/drawing/2014/main" id="{1DC4A4C6-9386-4D15-B9AC-A881D89AD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400844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" name="Rectangle 292">
              <a:extLst>
                <a:ext uri="{FF2B5EF4-FFF2-40B4-BE49-F238E27FC236}">
                  <a16:creationId xmlns:a16="http://schemas.microsoft.com/office/drawing/2014/main" id="{4EE5DDAF-669E-427D-B134-2BD8EA4B2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3716764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4" name="Rectangle 293">
              <a:extLst>
                <a:ext uri="{FF2B5EF4-FFF2-40B4-BE49-F238E27FC236}">
                  <a16:creationId xmlns:a16="http://schemas.microsoft.com/office/drawing/2014/main" id="{A3E5DE3E-29EB-4320-944F-BD67EDC51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342675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5" name="Rectangle 294">
              <a:extLst>
                <a:ext uri="{FF2B5EF4-FFF2-40B4-BE49-F238E27FC236}">
                  <a16:creationId xmlns:a16="http://schemas.microsoft.com/office/drawing/2014/main" id="{43410543-4962-4390-94B3-C3C39276B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313507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6" name="Rectangle 295">
              <a:extLst>
                <a:ext uri="{FF2B5EF4-FFF2-40B4-BE49-F238E27FC236}">
                  <a16:creationId xmlns:a16="http://schemas.microsoft.com/office/drawing/2014/main" id="{BC1B8333-E696-4E46-BC70-F306F0A9B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284339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7" name="Rectangle 296">
              <a:extLst>
                <a:ext uri="{FF2B5EF4-FFF2-40B4-BE49-F238E27FC236}">
                  <a16:creationId xmlns:a16="http://schemas.microsoft.com/office/drawing/2014/main" id="{BFF36EE6-442F-499F-983E-C8242C4F3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985" y="255338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8" name="Rectangle 297">
              <a:extLst>
                <a:ext uri="{FF2B5EF4-FFF2-40B4-BE49-F238E27FC236}">
                  <a16:creationId xmlns:a16="http://schemas.microsoft.com/office/drawing/2014/main" id="{9883631B-C115-4FCA-8E69-0F8A0714E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10" y="226002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9" name="Freeform 298">
              <a:extLst>
                <a:ext uri="{FF2B5EF4-FFF2-40B4-BE49-F238E27FC236}">
                  <a16:creationId xmlns:a16="http://schemas.microsoft.com/office/drawing/2014/main" id="{3E9A204D-5A0D-4197-9B0B-82BE9F678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475" y="2318686"/>
              <a:ext cx="44450" cy="2945323"/>
            </a:xfrm>
            <a:custGeom>
              <a:avLst/>
              <a:gdLst>
                <a:gd name="T0" fmla="*/ 28 w 28"/>
                <a:gd name="T1" fmla="*/ 1757 h 1757"/>
                <a:gd name="T2" fmla="*/ 28 w 28"/>
                <a:gd name="T3" fmla="*/ 0 h 1757"/>
                <a:gd name="T4" fmla="*/ 28 w 28"/>
                <a:gd name="T5" fmla="*/ 1751 h 1757"/>
                <a:gd name="T6" fmla="*/ 0 w 28"/>
                <a:gd name="T7" fmla="*/ 1751 h 1757"/>
                <a:gd name="T8" fmla="*/ 28 w 28"/>
                <a:gd name="T9" fmla="*/ 1577 h 1757"/>
                <a:gd name="T10" fmla="*/ 0 w 28"/>
                <a:gd name="T11" fmla="*/ 1577 h 1757"/>
                <a:gd name="T12" fmla="*/ 28 w 28"/>
                <a:gd name="T13" fmla="*/ 1404 h 1757"/>
                <a:gd name="T14" fmla="*/ 0 w 28"/>
                <a:gd name="T15" fmla="*/ 1404 h 1757"/>
                <a:gd name="T16" fmla="*/ 28 w 28"/>
                <a:gd name="T17" fmla="*/ 1230 h 1757"/>
                <a:gd name="T18" fmla="*/ 0 w 28"/>
                <a:gd name="T19" fmla="*/ 1230 h 1757"/>
                <a:gd name="T20" fmla="*/ 28 w 28"/>
                <a:gd name="T21" fmla="*/ 1057 h 1757"/>
                <a:gd name="T22" fmla="*/ 0 w 28"/>
                <a:gd name="T23" fmla="*/ 1057 h 1757"/>
                <a:gd name="T24" fmla="*/ 28 w 28"/>
                <a:gd name="T25" fmla="*/ 883 h 1757"/>
                <a:gd name="T26" fmla="*/ 0 w 28"/>
                <a:gd name="T27" fmla="*/ 883 h 1757"/>
                <a:gd name="T28" fmla="*/ 28 w 28"/>
                <a:gd name="T29" fmla="*/ 710 h 1757"/>
                <a:gd name="T30" fmla="*/ 0 w 28"/>
                <a:gd name="T31" fmla="*/ 710 h 1757"/>
                <a:gd name="T32" fmla="*/ 28 w 28"/>
                <a:gd name="T33" fmla="*/ 536 h 1757"/>
                <a:gd name="T34" fmla="*/ 0 w 28"/>
                <a:gd name="T35" fmla="*/ 536 h 1757"/>
                <a:gd name="T36" fmla="*/ 28 w 28"/>
                <a:gd name="T37" fmla="*/ 363 h 1757"/>
                <a:gd name="T38" fmla="*/ 0 w 28"/>
                <a:gd name="T39" fmla="*/ 363 h 1757"/>
                <a:gd name="T40" fmla="*/ 28 w 28"/>
                <a:gd name="T41" fmla="*/ 189 h 1757"/>
                <a:gd name="T42" fmla="*/ 0 w 28"/>
                <a:gd name="T43" fmla="*/ 189 h 1757"/>
                <a:gd name="T44" fmla="*/ 28 w 28"/>
                <a:gd name="T45" fmla="*/ 15 h 1757"/>
                <a:gd name="T46" fmla="*/ 0 w 28"/>
                <a:gd name="T47" fmla="*/ 15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757">
                  <a:moveTo>
                    <a:pt x="28" y="1757"/>
                  </a:moveTo>
                  <a:lnTo>
                    <a:pt x="28" y="0"/>
                  </a:lnTo>
                  <a:moveTo>
                    <a:pt x="28" y="1751"/>
                  </a:moveTo>
                  <a:lnTo>
                    <a:pt x="0" y="1751"/>
                  </a:lnTo>
                  <a:moveTo>
                    <a:pt x="28" y="1577"/>
                  </a:moveTo>
                  <a:lnTo>
                    <a:pt x="0" y="1577"/>
                  </a:lnTo>
                  <a:moveTo>
                    <a:pt x="28" y="1404"/>
                  </a:moveTo>
                  <a:lnTo>
                    <a:pt x="0" y="1404"/>
                  </a:lnTo>
                  <a:moveTo>
                    <a:pt x="28" y="1230"/>
                  </a:moveTo>
                  <a:lnTo>
                    <a:pt x="0" y="1230"/>
                  </a:lnTo>
                  <a:moveTo>
                    <a:pt x="28" y="1057"/>
                  </a:moveTo>
                  <a:lnTo>
                    <a:pt x="0" y="1057"/>
                  </a:lnTo>
                  <a:moveTo>
                    <a:pt x="28" y="883"/>
                  </a:moveTo>
                  <a:lnTo>
                    <a:pt x="0" y="883"/>
                  </a:lnTo>
                  <a:moveTo>
                    <a:pt x="28" y="710"/>
                  </a:moveTo>
                  <a:lnTo>
                    <a:pt x="0" y="710"/>
                  </a:lnTo>
                  <a:moveTo>
                    <a:pt x="28" y="536"/>
                  </a:moveTo>
                  <a:lnTo>
                    <a:pt x="0" y="536"/>
                  </a:lnTo>
                  <a:moveTo>
                    <a:pt x="28" y="363"/>
                  </a:moveTo>
                  <a:lnTo>
                    <a:pt x="0" y="363"/>
                  </a:lnTo>
                  <a:moveTo>
                    <a:pt x="28" y="189"/>
                  </a:moveTo>
                  <a:lnTo>
                    <a:pt x="0" y="189"/>
                  </a:lnTo>
                  <a:moveTo>
                    <a:pt x="28" y="15"/>
                  </a:moveTo>
                  <a:lnTo>
                    <a:pt x="0" y="15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0" name="Freeform 299">
              <a:extLst>
                <a:ext uri="{FF2B5EF4-FFF2-40B4-BE49-F238E27FC236}">
                  <a16:creationId xmlns:a16="http://schemas.microsoft.com/office/drawing/2014/main" id="{E209B3DE-3E09-454A-9A02-0CCE926DD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5" y="2343830"/>
              <a:ext cx="4087813" cy="2429012"/>
            </a:xfrm>
            <a:custGeom>
              <a:avLst/>
              <a:gdLst>
                <a:gd name="T0" fmla="*/ 28 w 2575"/>
                <a:gd name="T1" fmla="*/ 18 h 1449"/>
                <a:gd name="T2" fmla="*/ 64 w 2575"/>
                <a:gd name="T3" fmla="*/ 47 h 1449"/>
                <a:gd name="T4" fmla="*/ 130 w 2575"/>
                <a:gd name="T5" fmla="*/ 82 h 1449"/>
                <a:gd name="T6" fmla="*/ 146 w 2575"/>
                <a:gd name="T7" fmla="*/ 111 h 1449"/>
                <a:gd name="T8" fmla="*/ 185 w 2575"/>
                <a:gd name="T9" fmla="*/ 135 h 1449"/>
                <a:gd name="T10" fmla="*/ 211 w 2575"/>
                <a:gd name="T11" fmla="*/ 170 h 1449"/>
                <a:gd name="T12" fmla="*/ 226 w 2575"/>
                <a:gd name="T13" fmla="*/ 199 h 1449"/>
                <a:gd name="T14" fmla="*/ 249 w 2575"/>
                <a:gd name="T15" fmla="*/ 223 h 1449"/>
                <a:gd name="T16" fmla="*/ 265 w 2575"/>
                <a:gd name="T17" fmla="*/ 253 h 1449"/>
                <a:gd name="T18" fmla="*/ 277 w 2575"/>
                <a:gd name="T19" fmla="*/ 276 h 1449"/>
                <a:gd name="T20" fmla="*/ 302 w 2575"/>
                <a:gd name="T21" fmla="*/ 305 h 1449"/>
                <a:gd name="T22" fmla="*/ 350 w 2575"/>
                <a:gd name="T23" fmla="*/ 340 h 1449"/>
                <a:gd name="T24" fmla="*/ 381 w 2575"/>
                <a:gd name="T25" fmla="*/ 370 h 1449"/>
                <a:gd name="T26" fmla="*/ 413 w 2575"/>
                <a:gd name="T27" fmla="*/ 399 h 1449"/>
                <a:gd name="T28" fmla="*/ 423 w 2575"/>
                <a:gd name="T29" fmla="*/ 440 h 1449"/>
                <a:gd name="T30" fmla="*/ 443 w 2575"/>
                <a:gd name="T31" fmla="*/ 470 h 1449"/>
                <a:gd name="T32" fmla="*/ 484 w 2575"/>
                <a:gd name="T33" fmla="*/ 510 h 1449"/>
                <a:gd name="T34" fmla="*/ 515 w 2575"/>
                <a:gd name="T35" fmla="*/ 551 h 1449"/>
                <a:gd name="T36" fmla="*/ 525 w 2575"/>
                <a:gd name="T37" fmla="*/ 593 h 1449"/>
                <a:gd name="T38" fmla="*/ 555 w 2575"/>
                <a:gd name="T39" fmla="*/ 616 h 1449"/>
                <a:gd name="T40" fmla="*/ 575 w 2575"/>
                <a:gd name="T41" fmla="*/ 645 h 1449"/>
                <a:gd name="T42" fmla="*/ 593 w 2575"/>
                <a:gd name="T43" fmla="*/ 669 h 1449"/>
                <a:gd name="T44" fmla="*/ 620 w 2575"/>
                <a:gd name="T45" fmla="*/ 699 h 1449"/>
                <a:gd name="T46" fmla="*/ 639 w 2575"/>
                <a:gd name="T47" fmla="*/ 728 h 1449"/>
                <a:gd name="T48" fmla="*/ 661 w 2575"/>
                <a:gd name="T49" fmla="*/ 751 h 1449"/>
                <a:gd name="T50" fmla="*/ 716 w 2575"/>
                <a:gd name="T51" fmla="*/ 780 h 1449"/>
                <a:gd name="T52" fmla="*/ 734 w 2575"/>
                <a:gd name="T53" fmla="*/ 809 h 1449"/>
                <a:gd name="T54" fmla="*/ 755 w 2575"/>
                <a:gd name="T55" fmla="*/ 833 h 1449"/>
                <a:gd name="T56" fmla="*/ 785 w 2575"/>
                <a:gd name="T57" fmla="*/ 862 h 1449"/>
                <a:gd name="T58" fmla="*/ 843 w 2575"/>
                <a:gd name="T59" fmla="*/ 903 h 1449"/>
                <a:gd name="T60" fmla="*/ 868 w 2575"/>
                <a:gd name="T61" fmla="*/ 933 h 1449"/>
                <a:gd name="T62" fmla="*/ 917 w 2575"/>
                <a:gd name="T63" fmla="*/ 956 h 1449"/>
                <a:gd name="T64" fmla="*/ 942 w 2575"/>
                <a:gd name="T65" fmla="*/ 991 h 1449"/>
                <a:gd name="T66" fmla="*/ 995 w 2575"/>
                <a:gd name="T67" fmla="*/ 1015 h 1449"/>
                <a:gd name="T68" fmla="*/ 1027 w 2575"/>
                <a:gd name="T69" fmla="*/ 1039 h 1449"/>
                <a:gd name="T70" fmla="*/ 1076 w 2575"/>
                <a:gd name="T71" fmla="*/ 1052 h 1449"/>
                <a:gd name="T72" fmla="*/ 1105 w 2575"/>
                <a:gd name="T73" fmla="*/ 1070 h 1449"/>
                <a:gd name="T74" fmla="*/ 1130 w 2575"/>
                <a:gd name="T75" fmla="*/ 1095 h 1449"/>
                <a:gd name="T76" fmla="*/ 1180 w 2575"/>
                <a:gd name="T77" fmla="*/ 1115 h 1449"/>
                <a:gd name="T78" fmla="*/ 1245 w 2575"/>
                <a:gd name="T79" fmla="*/ 1134 h 1449"/>
                <a:gd name="T80" fmla="*/ 1281 w 2575"/>
                <a:gd name="T81" fmla="*/ 1153 h 1449"/>
                <a:gd name="T82" fmla="*/ 1301 w 2575"/>
                <a:gd name="T83" fmla="*/ 1167 h 1449"/>
                <a:gd name="T84" fmla="*/ 1386 w 2575"/>
                <a:gd name="T85" fmla="*/ 1180 h 1449"/>
                <a:gd name="T86" fmla="*/ 1427 w 2575"/>
                <a:gd name="T87" fmla="*/ 1188 h 1449"/>
                <a:gd name="T88" fmla="*/ 1483 w 2575"/>
                <a:gd name="T89" fmla="*/ 1211 h 1449"/>
                <a:gd name="T90" fmla="*/ 1526 w 2575"/>
                <a:gd name="T91" fmla="*/ 1226 h 1449"/>
                <a:gd name="T92" fmla="*/ 1565 w 2575"/>
                <a:gd name="T93" fmla="*/ 1235 h 1449"/>
                <a:gd name="T94" fmla="*/ 1618 w 2575"/>
                <a:gd name="T95" fmla="*/ 1252 h 1449"/>
                <a:gd name="T96" fmla="*/ 1637 w 2575"/>
                <a:gd name="T97" fmla="*/ 1261 h 1449"/>
                <a:gd name="T98" fmla="*/ 1693 w 2575"/>
                <a:gd name="T99" fmla="*/ 1280 h 1449"/>
                <a:gd name="T100" fmla="*/ 1808 w 2575"/>
                <a:gd name="T101" fmla="*/ 1310 h 1449"/>
                <a:gd name="T102" fmla="*/ 1918 w 2575"/>
                <a:gd name="T103" fmla="*/ 1321 h 1449"/>
                <a:gd name="T104" fmla="*/ 1957 w 2575"/>
                <a:gd name="T105" fmla="*/ 1334 h 1449"/>
                <a:gd name="T106" fmla="*/ 2053 w 2575"/>
                <a:gd name="T107" fmla="*/ 1334 h 1449"/>
                <a:gd name="T108" fmla="*/ 2110 w 2575"/>
                <a:gd name="T109" fmla="*/ 1334 h 1449"/>
                <a:gd name="T110" fmla="*/ 2157 w 2575"/>
                <a:gd name="T111" fmla="*/ 1353 h 1449"/>
                <a:gd name="T112" fmla="*/ 2226 w 2575"/>
                <a:gd name="T113" fmla="*/ 1353 h 1449"/>
                <a:gd name="T114" fmla="*/ 2299 w 2575"/>
                <a:gd name="T115" fmla="*/ 1353 h 1449"/>
                <a:gd name="T116" fmla="*/ 2495 w 2575"/>
                <a:gd name="T117" fmla="*/ 144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5" h="144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54" y="35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64" y="47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87" y="53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2" y="64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126" y="70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30" y="76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40" y="82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2" y="88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3" y="99"/>
                  </a:lnTo>
                  <a:lnTo>
                    <a:pt x="143" y="99"/>
                  </a:lnTo>
                  <a:lnTo>
                    <a:pt x="146" y="99"/>
                  </a:lnTo>
                  <a:lnTo>
                    <a:pt x="146" y="111"/>
                  </a:lnTo>
                  <a:lnTo>
                    <a:pt x="146" y="111"/>
                  </a:lnTo>
                  <a:lnTo>
                    <a:pt x="151" y="111"/>
                  </a:lnTo>
                  <a:lnTo>
                    <a:pt x="151" y="117"/>
                  </a:lnTo>
                  <a:lnTo>
                    <a:pt x="151" y="117"/>
                  </a:lnTo>
                  <a:lnTo>
                    <a:pt x="153" y="117"/>
                  </a:lnTo>
                  <a:lnTo>
                    <a:pt x="153" y="124"/>
                  </a:lnTo>
                  <a:lnTo>
                    <a:pt x="153" y="124"/>
                  </a:lnTo>
                  <a:lnTo>
                    <a:pt x="170" y="124"/>
                  </a:lnTo>
                  <a:lnTo>
                    <a:pt x="170" y="129"/>
                  </a:lnTo>
                  <a:lnTo>
                    <a:pt x="170" y="129"/>
                  </a:lnTo>
                  <a:lnTo>
                    <a:pt x="176" y="129"/>
                  </a:lnTo>
                  <a:lnTo>
                    <a:pt x="176" y="135"/>
                  </a:lnTo>
                  <a:lnTo>
                    <a:pt x="176" y="135"/>
                  </a:lnTo>
                  <a:lnTo>
                    <a:pt x="185" y="135"/>
                  </a:lnTo>
                  <a:lnTo>
                    <a:pt x="185" y="141"/>
                  </a:lnTo>
                  <a:lnTo>
                    <a:pt x="185" y="141"/>
                  </a:lnTo>
                  <a:lnTo>
                    <a:pt x="191" y="141"/>
                  </a:lnTo>
                  <a:lnTo>
                    <a:pt x="191" y="153"/>
                  </a:lnTo>
                  <a:lnTo>
                    <a:pt x="191" y="153"/>
                  </a:lnTo>
                  <a:lnTo>
                    <a:pt x="203" y="153"/>
                  </a:lnTo>
                  <a:lnTo>
                    <a:pt x="203" y="159"/>
                  </a:lnTo>
                  <a:lnTo>
                    <a:pt x="203" y="159"/>
                  </a:lnTo>
                  <a:lnTo>
                    <a:pt x="207" y="159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11" y="164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4" y="170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16" y="176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1" y="188"/>
                  </a:lnTo>
                  <a:lnTo>
                    <a:pt x="221" y="193"/>
                  </a:lnTo>
                  <a:lnTo>
                    <a:pt x="221" y="193"/>
                  </a:lnTo>
                  <a:lnTo>
                    <a:pt x="226" y="193"/>
                  </a:lnTo>
                  <a:lnTo>
                    <a:pt x="226" y="199"/>
                  </a:lnTo>
                  <a:lnTo>
                    <a:pt x="226" y="199"/>
                  </a:lnTo>
                  <a:lnTo>
                    <a:pt x="232" y="199"/>
                  </a:lnTo>
                  <a:lnTo>
                    <a:pt x="232" y="205"/>
                  </a:lnTo>
                  <a:lnTo>
                    <a:pt x="232" y="205"/>
                  </a:lnTo>
                  <a:lnTo>
                    <a:pt x="239" y="205"/>
                  </a:lnTo>
                  <a:lnTo>
                    <a:pt x="239" y="211"/>
                  </a:lnTo>
                  <a:lnTo>
                    <a:pt x="239" y="211"/>
                  </a:lnTo>
                  <a:lnTo>
                    <a:pt x="241" y="211"/>
                  </a:lnTo>
                  <a:lnTo>
                    <a:pt x="241" y="217"/>
                  </a:lnTo>
                  <a:lnTo>
                    <a:pt x="241" y="217"/>
                  </a:lnTo>
                  <a:lnTo>
                    <a:pt x="246" y="217"/>
                  </a:lnTo>
                  <a:lnTo>
                    <a:pt x="246" y="223"/>
                  </a:lnTo>
                  <a:lnTo>
                    <a:pt x="246" y="223"/>
                  </a:lnTo>
                  <a:lnTo>
                    <a:pt x="249" y="223"/>
                  </a:lnTo>
                  <a:lnTo>
                    <a:pt x="249" y="228"/>
                  </a:lnTo>
                  <a:lnTo>
                    <a:pt x="249" y="228"/>
                  </a:lnTo>
                  <a:lnTo>
                    <a:pt x="253" y="228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4" y="234"/>
                  </a:lnTo>
                  <a:lnTo>
                    <a:pt x="254" y="241"/>
                  </a:lnTo>
                  <a:lnTo>
                    <a:pt x="254" y="241"/>
                  </a:lnTo>
                  <a:lnTo>
                    <a:pt x="264" y="241"/>
                  </a:lnTo>
                  <a:lnTo>
                    <a:pt x="264" y="247"/>
                  </a:lnTo>
                  <a:lnTo>
                    <a:pt x="264" y="247"/>
                  </a:lnTo>
                  <a:lnTo>
                    <a:pt x="265" y="247"/>
                  </a:lnTo>
                  <a:lnTo>
                    <a:pt x="265" y="253"/>
                  </a:lnTo>
                  <a:lnTo>
                    <a:pt x="265" y="253"/>
                  </a:lnTo>
                  <a:lnTo>
                    <a:pt x="267" y="253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9" y="258"/>
                  </a:lnTo>
                  <a:lnTo>
                    <a:pt x="269" y="264"/>
                  </a:lnTo>
                  <a:lnTo>
                    <a:pt x="269" y="264"/>
                  </a:lnTo>
                  <a:lnTo>
                    <a:pt x="275" y="264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7" y="270"/>
                  </a:lnTo>
                  <a:lnTo>
                    <a:pt x="277" y="276"/>
                  </a:lnTo>
                  <a:lnTo>
                    <a:pt x="277" y="276"/>
                  </a:lnTo>
                  <a:lnTo>
                    <a:pt x="282" y="276"/>
                  </a:lnTo>
                  <a:lnTo>
                    <a:pt x="282" y="282"/>
                  </a:lnTo>
                  <a:lnTo>
                    <a:pt x="282" y="282"/>
                  </a:lnTo>
                  <a:lnTo>
                    <a:pt x="284" y="282"/>
                  </a:lnTo>
                  <a:lnTo>
                    <a:pt x="284" y="287"/>
                  </a:lnTo>
                  <a:lnTo>
                    <a:pt x="284" y="287"/>
                  </a:lnTo>
                  <a:lnTo>
                    <a:pt x="292" y="287"/>
                  </a:lnTo>
                  <a:lnTo>
                    <a:pt x="292" y="293"/>
                  </a:lnTo>
                  <a:lnTo>
                    <a:pt x="292" y="293"/>
                  </a:lnTo>
                  <a:lnTo>
                    <a:pt x="299" y="293"/>
                  </a:lnTo>
                  <a:lnTo>
                    <a:pt x="299" y="305"/>
                  </a:lnTo>
                  <a:lnTo>
                    <a:pt x="299" y="305"/>
                  </a:lnTo>
                  <a:lnTo>
                    <a:pt x="302" y="305"/>
                  </a:lnTo>
                  <a:lnTo>
                    <a:pt x="302" y="311"/>
                  </a:lnTo>
                  <a:lnTo>
                    <a:pt x="302" y="311"/>
                  </a:lnTo>
                  <a:lnTo>
                    <a:pt x="320" y="311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7" y="317"/>
                  </a:lnTo>
                  <a:lnTo>
                    <a:pt x="327" y="322"/>
                  </a:lnTo>
                  <a:lnTo>
                    <a:pt x="327" y="322"/>
                  </a:lnTo>
                  <a:lnTo>
                    <a:pt x="335" y="322"/>
                  </a:lnTo>
                  <a:lnTo>
                    <a:pt x="335" y="334"/>
                  </a:lnTo>
                  <a:lnTo>
                    <a:pt x="335" y="334"/>
                  </a:lnTo>
                  <a:lnTo>
                    <a:pt x="350" y="334"/>
                  </a:lnTo>
                  <a:lnTo>
                    <a:pt x="350" y="340"/>
                  </a:lnTo>
                  <a:lnTo>
                    <a:pt x="350" y="340"/>
                  </a:lnTo>
                  <a:lnTo>
                    <a:pt x="357" y="340"/>
                  </a:lnTo>
                  <a:lnTo>
                    <a:pt x="357" y="346"/>
                  </a:lnTo>
                  <a:lnTo>
                    <a:pt x="357" y="346"/>
                  </a:lnTo>
                  <a:lnTo>
                    <a:pt x="361" y="346"/>
                  </a:lnTo>
                  <a:lnTo>
                    <a:pt x="361" y="358"/>
                  </a:lnTo>
                  <a:lnTo>
                    <a:pt x="361" y="358"/>
                  </a:lnTo>
                  <a:lnTo>
                    <a:pt x="375" y="358"/>
                  </a:lnTo>
                  <a:lnTo>
                    <a:pt x="375" y="364"/>
                  </a:lnTo>
                  <a:lnTo>
                    <a:pt x="375" y="364"/>
                  </a:lnTo>
                  <a:lnTo>
                    <a:pt x="381" y="364"/>
                  </a:lnTo>
                  <a:lnTo>
                    <a:pt x="381" y="370"/>
                  </a:lnTo>
                  <a:lnTo>
                    <a:pt x="381" y="370"/>
                  </a:lnTo>
                  <a:lnTo>
                    <a:pt x="385" y="370"/>
                  </a:lnTo>
                  <a:lnTo>
                    <a:pt x="385" y="382"/>
                  </a:lnTo>
                  <a:lnTo>
                    <a:pt x="385" y="382"/>
                  </a:lnTo>
                  <a:lnTo>
                    <a:pt x="393" y="382"/>
                  </a:lnTo>
                  <a:lnTo>
                    <a:pt x="393" y="387"/>
                  </a:lnTo>
                  <a:lnTo>
                    <a:pt x="393" y="387"/>
                  </a:lnTo>
                  <a:lnTo>
                    <a:pt x="400" y="387"/>
                  </a:lnTo>
                  <a:lnTo>
                    <a:pt x="400" y="393"/>
                  </a:lnTo>
                  <a:lnTo>
                    <a:pt x="400" y="393"/>
                  </a:lnTo>
                  <a:lnTo>
                    <a:pt x="411" y="393"/>
                  </a:lnTo>
                  <a:lnTo>
                    <a:pt x="411" y="399"/>
                  </a:lnTo>
                  <a:lnTo>
                    <a:pt x="411" y="399"/>
                  </a:lnTo>
                  <a:lnTo>
                    <a:pt x="413" y="399"/>
                  </a:lnTo>
                  <a:lnTo>
                    <a:pt x="413" y="411"/>
                  </a:lnTo>
                  <a:lnTo>
                    <a:pt x="413" y="411"/>
                  </a:lnTo>
                  <a:lnTo>
                    <a:pt x="414" y="411"/>
                  </a:lnTo>
                  <a:lnTo>
                    <a:pt x="414" y="416"/>
                  </a:lnTo>
                  <a:lnTo>
                    <a:pt x="414" y="416"/>
                  </a:lnTo>
                  <a:lnTo>
                    <a:pt x="418" y="416"/>
                  </a:lnTo>
                  <a:lnTo>
                    <a:pt x="418" y="422"/>
                  </a:lnTo>
                  <a:lnTo>
                    <a:pt x="418" y="422"/>
                  </a:lnTo>
                  <a:lnTo>
                    <a:pt x="421" y="422"/>
                  </a:lnTo>
                  <a:lnTo>
                    <a:pt x="421" y="428"/>
                  </a:lnTo>
                  <a:lnTo>
                    <a:pt x="421" y="428"/>
                  </a:lnTo>
                  <a:lnTo>
                    <a:pt x="423" y="428"/>
                  </a:lnTo>
                  <a:lnTo>
                    <a:pt x="423" y="440"/>
                  </a:lnTo>
                  <a:lnTo>
                    <a:pt x="423" y="440"/>
                  </a:lnTo>
                  <a:lnTo>
                    <a:pt x="424" y="440"/>
                  </a:lnTo>
                  <a:lnTo>
                    <a:pt x="424" y="446"/>
                  </a:lnTo>
                  <a:lnTo>
                    <a:pt x="424" y="446"/>
                  </a:lnTo>
                  <a:lnTo>
                    <a:pt x="426" y="446"/>
                  </a:lnTo>
                  <a:lnTo>
                    <a:pt x="426" y="451"/>
                  </a:lnTo>
                  <a:lnTo>
                    <a:pt x="426" y="451"/>
                  </a:lnTo>
                  <a:lnTo>
                    <a:pt x="435" y="451"/>
                  </a:lnTo>
                  <a:lnTo>
                    <a:pt x="435" y="463"/>
                  </a:lnTo>
                  <a:lnTo>
                    <a:pt x="435" y="463"/>
                  </a:lnTo>
                  <a:lnTo>
                    <a:pt x="443" y="463"/>
                  </a:lnTo>
                  <a:lnTo>
                    <a:pt x="443" y="470"/>
                  </a:lnTo>
                  <a:lnTo>
                    <a:pt x="443" y="470"/>
                  </a:lnTo>
                  <a:lnTo>
                    <a:pt x="448" y="470"/>
                  </a:lnTo>
                  <a:lnTo>
                    <a:pt x="448" y="476"/>
                  </a:lnTo>
                  <a:lnTo>
                    <a:pt x="448" y="476"/>
                  </a:lnTo>
                  <a:lnTo>
                    <a:pt x="459" y="476"/>
                  </a:lnTo>
                  <a:lnTo>
                    <a:pt x="459" y="493"/>
                  </a:lnTo>
                  <a:lnTo>
                    <a:pt x="459" y="493"/>
                  </a:lnTo>
                  <a:lnTo>
                    <a:pt x="471" y="493"/>
                  </a:lnTo>
                  <a:lnTo>
                    <a:pt x="471" y="505"/>
                  </a:lnTo>
                  <a:lnTo>
                    <a:pt x="471" y="505"/>
                  </a:lnTo>
                  <a:lnTo>
                    <a:pt x="474" y="505"/>
                  </a:lnTo>
                  <a:lnTo>
                    <a:pt x="474" y="510"/>
                  </a:lnTo>
                  <a:lnTo>
                    <a:pt x="474" y="510"/>
                  </a:lnTo>
                  <a:lnTo>
                    <a:pt x="484" y="510"/>
                  </a:lnTo>
                  <a:lnTo>
                    <a:pt x="484" y="516"/>
                  </a:lnTo>
                  <a:lnTo>
                    <a:pt x="484" y="516"/>
                  </a:lnTo>
                  <a:lnTo>
                    <a:pt x="491" y="516"/>
                  </a:lnTo>
                  <a:lnTo>
                    <a:pt x="491" y="522"/>
                  </a:lnTo>
                  <a:lnTo>
                    <a:pt x="491" y="522"/>
                  </a:lnTo>
                  <a:lnTo>
                    <a:pt x="499" y="522"/>
                  </a:lnTo>
                  <a:lnTo>
                    <a:pt x="499" y="534"/>
                  </a:lnTo>
                  <a:lnTo>
                    <a:pt x="499" y="534"/>
                  </a:lnTo>
                  <a:lnTo>
                    <a:pt x="512" y="534"/>
                  </a:lnTo>
                  <a:lnTo>
                    <a:pt x="512" y="540"/>
                  </a:lnTo>
                  <a:lnTo>
                    <a:pt x="512" y="540"/>
                  </a:lnTo>
                  <a:lnTo>
                    <a:pt x="515" y="540"/>
                  </a:lnTo>
                  <a:lnTo>
                    <a:pt x="515" y="551"/>
                  </a:lnTo>
                  <a:lnTo>
                    <a:pt x="515" y="551"/>
                  </a:lnTo>
                  <a:lnTo>
                    <a:pt x="519" y="551"/>
                  </a:lnTo>
                  <a:lnTo>
                    <a:pt x="519" y="563"/>
                  </a:lnTo>
                  <a:lnTo>
                    <a:pt x="519" y="563"/>
                  </a:lnTo>
                  <a:lnTo>
                    <a:pt x="520" y="563"/>
                  </a:lnTo>
                  <a:lnTo>
                    <a:pt x="520" y="580"/>
                  </a:lnTo>
                  <a:lnTo>
                    <a:pt x="520" y="580"/>
                  </a:lnTo>
                  <a:lnTo>
                    <a:pt x="524" y="580"/>
                  </a:lnTo>
                  <a:lnTo>
                    <a:pt x="524" y="587"/>
                  </a:lnTo>
                  <a:lnTo>
                    <a:pt x="524" y="587"/>
                  </a:lnTo>
                  <a:lnTo>
                    <a:pt x="525" y="587"/>
                  </a:lnTo>
                  <a:lnTo>
                    <a:pt x="525" y="593"/>
                  </a:lnTo>
                  <a:lnTo>
                    <a:pt x="525" y="593"/>
                  </a:lnTo>
                  <a:lnTo>
                    <a:pt x="528" y="593"/>
                  </a:lnTo>
                  <a:lnTo>
                    <a:pt x="528" y="599"/>
                  </a:lnTo>
                  <a:lnTo>
                    <a:pt x="528" y="599"/>
                  </a:lnTo>
                  <a:lnTo>
                    <a:pt x="542" y="599"/>
                  </a:lnTo>
                  <a:lnTo>
                    <a:pt x="542" y="605"/>
                  </a:lnTo>
                  <a:lnTo>
                    <a:pt x="542" y="605"/>
                  </a:lnTo>
                  <a:lnTo>
                    <a:pt x="547" y="605"/>
                  </a:lnTo>
                  <a:lnTo>
                    <a:pt x="547" y="610"/>
                  </a:lnTo>
                  <a:lnTo>
                    <a:pt x="547" y="610"/>
                  </a:lnTo>
                  <a:lnTo>
                    <a:pt x="553" y="610"/>
                  </a:lnTo>
                  <a:lnTo>
                    <a:pt x="553" y="616"/>
                  </a:lnTo>
                  <a:lnTo>
                    <a:pt x="553" y="616"/>
                  </a:lnTo>
                  <a:lnTo>
                    <a:pt x="555" y="616"/>
                  </a:lnTo>
                  <a:lnTo>
                    <a:pt x="555" y="622"/>
                  </a:lnTo>
                  <a:lnTo>
                    <a:pt x="555" y="622"/>
                  </a:lnTo>
                  <a:lnTo>
                    <a:pt x="560" y="622"/>
                  </a:lnTo>
                  <a:lnTo>
                    <a:pt x="560" y="628"/>
                  </a:lnTo>
                  <a:lnTo>
                    <a:pt x="560" y="628"/>
                  </a:lnTo>
                  <a:lnTo>
                    <a:pt x="563" y="628"/>
                  </a:lnTo>
                  <a:lnTo>
                    <a:pt x="563" y="634"/>
                  </a:lnTo>
                  <a:lnTo>
                    <a:pt x="563" y="634"/>
                  </a:lnTo>
                  <a:lnTo>
                    <a:pt x="565" y="634"/>
                  </a:lnTo>
                  <a:lnTo>
                    <a:pt x="565" y="639"/>
                  </a:lnTo>
                  <a:lnTo>
                    <a:pt x="565" y="639"/>
                  </a:lnTo>
                  <a:lnTo>
                    <a:pt x="575" y="639"/>
                  </a:lnTo>
                  <a:lnTo>
                    <a:pt x="575" y="645"/>
                  </a:lnTo>
                  <a:lnTo>
                    <a:pt x="575" y="645"/>
                  </a:lnTo>
                  <a:lnTo>
                    <a:pt x="580" y="645"/>
                  </a:lnTo>
                  <a:lnTo>
                    <a:pt x="580" y="651"/>
                  </a:lnTo>
                  <a:lnTo>
                    <a:pt x="580" y="651"/>
                  </a:lnTo>
                  <a:lnTo>
                    <a:pt x="581" y="651"/>
                  </a:lnTo>
                  <a:lnTo>
                    <a:pt x="581" y="657"/>
                  </a:lnTo>
                  <a:lnTo>
                    <a:pt x="581" y="657"/>
                  </a:lnTo>
                  <a:lnTo>
                    <a:pt x="590" y="657"/>
                  </a:lnTo>
                  <a:lnTo>
                    <a:pt x="590" y="663"/>
                  </a:lnTo>
                  <a:lnTo>
                    <a:pt x="590" y="663"/>
                  </a:lnTo>
                  <a:lnTo>
                    <a:pt x="593" y="663"/>
                  </a:lnTo>
                  <a:lnTo>
                    <a:pt x="593" y="669"/>
                  </a:lnTo>
                  <a:lnTo>
                    <a:pt x="593" y="669"/>
                  </a:lnTo>
                  <a:lnTo>
                    <a:pt x="595" y="669"/>
                  </a:lnTo>
                  <a:lnTo>
                    <a:pt x="595" y="680"/>
                  </a:lnTo>
                  <a:lnTo>
                    <a:pt x="595" y="680"/>
                  </a:lnTo>
                  <a:lnTo>
                    <a:pt x="608" y="680"/>
                  </a:lnTo>
                  <a:lnTo>
                    <a:pt x="608" y="686"/>
                  </a:lnTo>
                  <a:lnTo>
                    <a:pt x="608" y="686"/>
                  </a:lnTo>
                  <a:lnTo>
                    <a:pt x="610" y="686"/>
                  </a:lnTo>
                  <a:lnTo>
                    <a:pt x="610" y="692"/>
                  </a:lnTo>
                  <a:lnTo>
                    <a:pt x="610" y="692"/>
                  </a:lnTo>
                  <a:lnTo>
                    <a:pt x="616" y="692"/>
                  </a:lnTo>
                  <a:lnTo>
                    <a:pt x="616" y="699"/>
                  </a:lnTo>
                  <a:lnTo>
                    <a:pt x="616" y="699"/>
                  </a:lnTo>
                  <a:lnTo>
                    <a:pt x="620" y="699"/>
                  </a:lnTo>
                  <a:lnTo>
                    <a:pt x="620" y="704"/>
                  </a:lnTo>
                  <a:lnTo>
                    <a:pt x="620" y="704"/>
                  </a:lnTo>
                  <a:lnTo>
                    <a:pt x="628" y="704"/>
                  </a:lnTo>
                  <a:lnTo>
                    <a:pt x="628" y="710"/>
                  </a:lnTo>
                  <a:lnTo>
                    <a:pt x="628" y="710"/>
                  </a:lnTo>
                  <a:lnTo>
                    <a:pt x="635" y="710"/>
                  </a:lnTo>
                  <a:lnTo>
                    <a:pt x="635" y="716"/>
                  </a:lnTo>
                  <a:lnTo>
                    <a:pt x="635" y="716"/>
                  </a:lnTo>
                  <a:lnTo>
                    <a:pt x="638" y="716"/>
                  </a:lnTo>
                  <a:lnTo>
                    <a:pt x="638" y="722"/>
                  </a:lnTo>
                  <a:lnTo>
                    <a:pt x="638" y="722"/>
                  </a:lnTo>
                  <a:lnTo>
                    <a:pt x="639" y="722"/>
                  </a:lnTo>
                  <a:lnTo>
                    <a:pt x="639" y="728"/>
                  </a:lnTo>
                  <a:lnTo>
                    <a:pt x="639" y="728"/>
                  </a:lnTo>
                  <a:lnTo>
                    <a:pt x="643" y="728"/>
                  </a:lnTo>
                  <a:lnTo>
                    <a:pt x="643" y="733"/>
                  </a:lnTo>
                  <a:lnTo>
                    <a:pt x="643" y="733"/>
                  </a:lnTo>
                  <a:lnTo>
                    <a:pt x="653" y="733"/>
                  </a:lnTo>
                  <a:lnTo>
                    <a:pt x="653" y="739"/>
                  </a:lnTo>
                  <a:lnTo>
                    <a:pt x="653" y="739"/>
                  </a:lnTo>
                  <a:lnTo>
                    <a:pt x="658" y="739"/>
                  </a:lnTo>
                  <a:lnTo>
                    <a:pt x="658" y="745"/>
                  </a:lnTo>
                  <a:lnTo>
                    <a:pt x="658" y="745"/>
                  </a:lnTo>
                  <a:lnTo>
                    <a:pt x="661" y="745"/>
                  </a:lnTo>
                  <a:lnTo>
                    <a:pt x="661" y="751"/>
                  </a:lnTo>
                  <a:lnTo>
                    <a:pt x="661" y="751"/>
                  </a:lnTo>
                  <a:lnTo>
                    <a:pt x="674" y="751"/>
                  </a:lnTo>
                  <a:lnTo>
                    <a:pt x="674" y="757"/>
                  </a:lnTo>
                  <a:lnTo>
                    <a:pt x="674" y="757"/>
                  </a:lnTo>
                  <a:lnTo>
                    <a:pt x="678" y="757"/>
                  </a:lnTo>
                  <a:lnTo>
                    <a:pt x="678" y="768"/>
                  </a:lnTo>
                  <a:lnTo>
                    <a:pt x="678" y="768"/>
                  </a:lnTo>
                  <a:lnTo>
                    <a:pt x="682" y="768"/>
                  </a:lnTo>
                  <a:lnTo>
                    <a:pt x="682" y="774"/>
                  </a:lnTo>
                  <a:lnTo>
                    <a:pt x="682" y="774"/>
                  </a:lnTo>
                  <a:lnTo>
                    <a:pt x="689" y="774"/>
                  </a:lnTo>
                  <a:lnTo>
                    <a:pt x="689" y="780"/>
                  </a:lnTo>
                  <a:lnTo>
                    <a:pt x="689" y="780"/>
                  </a:lnTo>
                  <a:lnTo>
                    <a:pt x="716" y="780"/>
                  </a:lnTo>
                  <a:lnTo>
                    <a:pt x="716" y="786"/>
                  </a:lnTo>
                  <a:lnTo>
                    <a:pt x="716" y="786"/>
                  </a:lnTo>
                  <a:lnTo>
                    <a:pt x="717" y="786"/>
                  </a:lnTo>
                  <a:lnTo>
                    <a:pt x="717" y="792"/>
                  </a:lnTo>
                  <a:lnTo>
                    <a:pt x="717" y="792"/>
                  </a:lnTo>
                  <a:lnTo>
                    <a:pt x="719" y="792"/>
                  </a:lnTo>
                  <a:lnTo>
                    <a:pt x="719" y="797"/>
                  </a:lnTo>
                  <a:lnTo>
                    <a:pt x="719" y="797"/>
                  </a:lnTo>
                  <a:lnTo>
                    <a:pt x="727" y="797"/>
                  </a:lnTo>
                  <a:lnTo>
                    <a:pt x="727" y="803"/>
                  </a:lnTo>
                  <a:lnTo>
                    <a:pt x="727" y="803"/>
                  </a:lnTo>
                  <a:lnTo>
                    <a:pt x="734" y="803"/>
                  </a:lnTo>
                  <a:lnTo>
                    <a:pt x="734" y="809"/>
                  </a:lnTo>
                  <a:lnTo>
                    <a:pt x="734" y="809"/>
                  </a:lnTo>
                  <a:lnTo>
                    <a:pt x="735" y="809"/>
                  </a:lnTo>
                  <a:lnTo>
                    <a:pt x="735" y="816"/>
                  </a:lnTo>
                  <a:lnTo>
                    <a:pt x="735" y="816"/>
                  </a:lnTo>
                  <a:lnTo>
                    <a:pt x="744" y="816"/>
                  </a:lnTo>
                  <a:lnTo>
                    <a:pt x="744" y="822"/>
                  </a:lnTo>
                  <a:lnTo>
                    <a:pt x="744" y="822"/>
                  </a:lnTo>
                  <a:lnTo>
                    <a:pt x="747" y="822"/>
                  </a:lnTo>
                  <a:lnTo>
                    <a:pt x="747" y="828"/>
                  </a:lnTo>
                  <a:lnTo>
                    <a:pt x="747" y="828"/>
                  </a:lnTo>
                  <a:lnTo>
                    <a:pt x="755" y="828"/>
                  </a:lnTo>
                  <a:lnTo>
                    <a:pt x="755" y="833"/>
                  </a:lnTo>
                  <a:lnTo>
                    <a:pt x="755" y="833"/>
                  </a:lnTo>
                  <a:lnTo>
                    <a:pt x="769" y="833"/>
                  </a:lnTo>
                  <a:lnTo>
                    <a:pt x="769" y="839"/>
                  </a:lnTo>
                  <a:lnTo>
                    <a:pt x="769" y="839"/>
                  </a:lnTo>
                  <a:lnTo>
                    <a:pt x="772" y="839"/>
                  </a:lnTo>
                  <a:lnTo>
                    <a:pt x="772" y="851"/>
                  </a:lnTo>
                  <a:lnTo>
                    <a:pt x="772" y="851"/>
                  </a:lnTo>
                  <a:lnTo>
                    <a:pt x="782" y="851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784" y="857"/>
                  </a:lnTo>
                  <a:lnTo>
                    <a:pt x="784" y="862"/>
                  </a:lnTo>
                  <a:lnTo>
                    <a:pt x="784" y="862"/>
                  </a:lnTo>
                  <a:lnTo>
                    <a:pt x="785" y="862"/>
                  </a:lnTo>
                  <a:lnTo>
                    <a:pt x="785" y="868"/>
                  </a:lnTo>
                  <a:lnTo>
                    <a:pt x="785" y="868"/>
                  </a:lnTo>
                  <a:lnTo>
                    <a:pt x="792" y="868"/>
                  </a:lnTo>
                  <a:lnTo>
                    <a:pt x="792" y="880"/>
                  </a:lnTo>
                  <a:lnTo>
                    <a:pt x="792" y="880"/>
                  </a:lnTo>
                  <a:lnTo>
                    <a:pt x="806" y="880"/>
                  </a:lnTo>
                  <a:lnTo>
                    <a:pt x="806" y="886"/>
                  </a:lnTo>
                  <a:lnTo>
                    <a:pt x="806" y="886"/>
                  </a:lnTo>
                  <a:lnTo>
                    <a:pt x="815" y="886"/>
                  </a:lnTo>
                  <a:lnTo>
                    <a:pt x="815" y="897"/>
                  </a:lnTo>
                  <a:lnTo>
                    <a:pt x="815" y="897"/>
                  </a:lnTo>
                  <a:lnTo>
                    <a:pt x="843" y="897"/>
                  </a:lnTo>
                  <a:lnTo>
                    <a:pt x="843" y="903"/>
                  </a:lnTo>
                  <a:lnTo>
                    <a:pt x="843" y="903"/>
                  </a:lnTo>
                  <a:lnTo>
                    <a:pt x="846" y="903"/>
                  </a:lnTo>
                  <a:lnTo>
                    <a:pt x="846" y="909"/>
                  </a:lnTo>
                  <a:lnTo>
                    <a:pt x="846" y="909"/>
                  </a:lnTo>
                  <a:lnTo>
                    <a:pt x="849" y="909"/>
                  </a:lnTo>
                  <a:lnTo>
                    <a:pt x="849" y="915"/>
                  </a:lnTo>
                  <a:lnTo>
                    <a:pt x="849" y="915"/>
                  </a:lnTo>
                  <a:lnTo>
                    <a:pt x="852" y="915"/>
                  </a:lnTo>
                  <a:lnTo>
                    <a:pt x="852" y="921"/>
                  </a:lnTo>
                  <a:lnTo>
                    <a:pt x="852" y="921"/>
                  </a:lnTo>
                  <a:lnTo>
                    <a:pt x="868" y="921"/>
                  </a:lnTo>
                  <a:lnTo>
                    <a:pt x="868" y="933"/>
                  </a:lnTo>
                  <a:lnTo>
                    <a:pt x="868" y="933"/>
                  </a:lnTo>
                  <a:lnTo>
                    <a:pt x="870" y="933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84" y="939"/>
                  </a:lnTo>
                  <a:lnTo>
                    <a:pt x="884" y="945"/>
                  </a:lnTo>
                  <a:lnTo>
                    <a:pt x="884" y="945"/>
                  </a:lnTo>
                  <a:lnTo>
                    <a:pt x="908" y="945"/>
                  </a:lnTo>
                  <a:lnTo>
                    <a:pt x="908" y="951"/>
                  </a:lnTo>
                  <a:lnTo>
                    <a:pt x="908" y="951"/>
                  </a:lnTo>
                  <a:lnTo>
                    <a:pt x="911" y="951"/>
                  </a:lnTo>
                  <a:lnTo>
                    <a:pt x="911" y="956"/>
                  </a:lnTo>
                  <a:lnTo>
                    <a:pt x="911" y="956"/>
                  </a:lnTo>
                  <a:lnTo>
                    <a:pt x="917" y="956"/>
                  </a:lnTo>
                  <a:lnTo>
                    <a:pt x="917" y="962"/>
                  </a:lnTo>
                  <a:lnTo>
                    <a:pt x="917" y="962"/>
                  </a:lnTo>
                  <a:lnTo>
                    <a:pt x="929" y="962"/>
                  </a:lnTo>
                  <a:lnTo>
                    <a:pt x="929" y="974"/>
                  </a:lnTo>
                  <a:lnTo>
                    <a:pt x="929" y="974"/>
                  </a:lnTo>
                  <a:lnTo>
                    <a:pt x="934" y="974"/>
                  </a:lnTo>
                  <a:lnTo>
                    <a:pt x="934" y="980"/>
                  </a:lnTo>
                  <a:lnTo>
                    <a:pt x="934" y="980"/>
                  </a:lnTo>
                  <a:lnTo>
                    <a:pt x="937" y="980"/>
                  </a:lnTo>
                  <a:lnTo>
                    <a:pt x="937" y="986"/>
                  </a:lnTo>
                  <a:lnTo>
                    <a:pt x="937" y="986"/>
                  </a:lnTo>
                  <a:lnTo>
                    <a:pt x="942" y="986"/>
                  </a:lnTo>
                  <a:lnTo>
                    <a:pt x="942" y="991"/>
                  </a:lnTo>
                  <a:lnTo>
                    <a:pt x="942" y="991"/>
                  </a:lnTo>
                  <a:lnTo>
                    <a:pt x="956" y="991"/>
                  </a:lnTo>
                  <a:lnTo>
                    <a:pt x="956" y="997"/>
                  </a:lnTo>
                  <a:lnTo>
                    <a:pt x="956" y="997"/>
                  </a:lnTo>
                  <a:lnTo>
                    <a:pt x="988" y="997"/>
                  </a:lnTo>
                  <a:lnTo>
                    <a:pt x="988" y="1003"/>
                  </a:lnTo>
                  <a:lnTo>
                    <a:pt x="992" y="1003"/>
                  </a:lnTo>
                  <a:lnTo>
                    <a:pt x="994" y="1003"/>
                  </a:lnTo>
                  <a:lnTo>
                    <a:pt x="994" y="1009"/>
                  </a:lnTo>
                  <a:lnTo>
                    <a:pt x="994" y="1009"/>
                  </a:lnTo>
                  <a:lnTo>
                    <a:pt x="995" y="1009"/>
                  </a:lnTo>
                  <a:lnTo>
                    <a:pt x="995" y="1015"/>
                  </a:lnTo>
                  <a:lnTo>
                    <a:pt x="995" y="1015"/>
                  </a:lnTo>
                  <a:lnTo>
                    <a:pt x="1000" y="1015"/>
                  </a:lnTo>
                  <a:lnTo>
                    <a:pt x="1000" y="1015"/>
                  </a:lnTo>
                  <a:lnTo>
                    <a:pt x="1000" y="1015"/>
                  </a:lnTo>
                  <a:lnTo>
                    <a:pt x="1002" y="1015"/>
                  </a:lnTo>
                  <a:lnTo>
                    <a:pt x="1002" y="1021"/>
                  </a:lnTo>
                  <a:lnTo>
                    <a:pt x="1002" y="1021"/>
                  </a:lnTo>
                  <a:lnTo>
                    <a:pt x="1003" y="1021"/>
                  </a:lnTo>
                  <a:lnTo>
                    <a:pt x="1003" y="1033"/>
                  </a:lnTo>
                  <a:lnTo>
                    <a:pt x="1003" y="1033"/>
                  </a:lnTo>
                  <a:lnTo>
                    <a:pt x="1010" y="1033"/>
                  </a:lnTo>
                  <a:lnTo>
                    <a:pt x="1010" y="1039"/>
                  </a:lnTo>
                  <a:lnTo>
                    <a:pt x="1010" y="1039"/>
                  </a:lnTo>
                  <a:lnTo>
                    <a:pt x="1027" y="1039"/>
                  </a:lnTo>
                  <a:lnTo>
                    <a:pt x="1027" y="1045"/>
                  </a:lnTo>
                  <a:lnTo>
                    <a:pt x="1027" y="1045"/>
                  </a:lnTo>
                  <a:lnTo>
                    <a:pt x="1045" y="1045"/>
                  </a:lnTo>
                  <a:lnTo>
                    <a:pt x="1045" y="1052"/>
                  </a:lnTo>
                  <a:lnTo>
                    <a:pt x="1045" y="1052"/>
                  </a:lnTo>
                  <a:lnTo>
                    <a:pt x="1053" y="1052"/>
                  </a:lnTo>
                  <a:lnTo>
                    <a:pt x="1053" y="1052"/>
                  </a:lnTo>
                  <a:lnTo>
                    <a:pt x="1053" y="1052"/>
                  </a:lnTo>
                  <a:lnTo>
                    <a:pt x="1058" y="1052"/>
                  </a:lnTo>
                  <a:lnTo>
                    <a:pt x="1058" y="1052"/>
                  </a:lnTo>
                  <a:lnTo>
                    <a:pt x="1058" y="1052"/>
                  </a:lnTo>
                  <a:lnTo>
                    <a:pt x="1076" y="1052"/>
                  </a:lnTo>
                  <a:lnTo>
                    <a:pt x="1076" y="1052"/>
                  </a:lnTo>
                  <a:lnTo>
                    <a:pt x="1076" y="1052"/>
                  </a:lnTo>
                  <a:lnTo>
                    <a:pt x="1084" y="1052"/>
                  </a:lnTo>
                  <a:lnTo>
                    <a:pt x="1084" y="1057"/>
                  </a:lnTo>
                  <a:lnTo>
                    <a:pt x="1084" y="1057"/>
                  </a:lnTo>
                  <a:lnTo>
                    <a:pt x="1088" y="1057"/>
                  </a:lnTo>
                  <a:lnTo>
                    <a:pt x="1088" y="1063"/>
                  </a:lnTo>
                  <a:lnTo>
                    <a:pt x="1090" y="1063"/>
                  </a:lnTo>
                  <a:lnTo>
                    <a:pt x="1096" y="1063"/>
                  </a:lnTo>
                  <a:lnTo>
                    <a:pt x="1096" y="1063"/>
                  </a:lnTo>
                  <a:lnTo>
                    <a:pt x="1096" y="1063"/>
                  </a:lnTo>
                  <a:lnTo>
                    <a:pt x="1105" y="1063"/>
                  </a:lnTo>
                  <a:lnTo>
                    <a:pt x="1105" y="1070"/>
                  </a:lnTo>
                  <a:lnTo>
                    <a:pt x="1105" y="1070"/>
                  </a:lnTo>
                  <a:lnTo>
                    <a:pt x="1111" y="1070"/>
                  </a:lnTo>
                  <a:lnTo>
                    <a:pt x="1111" y="1076"/>
                  </a:lnTo>
                  <a:lnTo>
                    <a:pt x="1111" y="1076"/>
                  </a:lnTo>
                  <a:lnTo>
                    <a:pt x="1113" y="1076"/>
                  </a:lnTo>
                  <a:lnTo>
                    <a:pt x="1113" y="1083"/>
                  </a:lnTo>
                  <a:lnTo>
                    <a:pt x="1113" y="1083"/>
                  </a:lnTo>
                  <a:lnTo>
                    <a:pt x="1118" y="1083"/>
                  </a:lnTo>
                  <a:lnTo>
                    <a:pt x="1118" y="1088"/>
                  </a:lnTo>
                  <a:lnTo>
                    <a:pt x="1118" y="1088"/>
                  </a:lnTo>
                  <a:lnTo>
                    <a:pt x="1121" y="1088"/>
                  </a:lnTo>
                  <a:lnTo>
                    <a:pt x="1121" y="1095"/>
                  </a:lnTo>
                  <a:lnTo>
                    <a:pt x="1121" y="1095"/>
                  </a:lnTo>
                  <a:lnTo>
                    <a:pt x="1130" y="1095"/>
                  </a:lnTo>
                  <a:lnTo>
                    <a:pt x="1130" y="1101"/>
                  </a:lnTo>
                  <a:lnTo>
                    <a:pt x="1130" y="1101"/>
                  </a:lnTo>
                  <a:lnTo>
                    <a:pt x="1133" y="1101"/>
                  </a:lnTo>
                  <a:lnTo>
                    <a:pt x="1133" y="1108"/>
                  </a:lnTo>
                  <a:lnTo>
                    <a:pt x="1133" y="1108"/>
                  </a:lnTo>
                  <a:lnTo>
                    <a:pt x="1164" y="1108"/>
                  </a:lnTo>
                  <a:lnTo>
                    <a:pt x="1164" y="1108"/>
                  </a:lnTo>
                  <a:lnTo>
                    <a:pt x="1164" y="1108"/>
                  </a:lnTo>
                  <a:lnTo>
                    <a:pt x="1169" y="1108"/>
                  </a:lnTo>
                  <a:lnTo>
                    <a:pt x="1169" y="1115"/>
                  </a:lnTo>
                  <a:lnTo>
                    <a:pt x="1169" y="1115"/>
                  </a:lnTo>
                  <a:lnTo>
                    <a:pt x="1180" y="1115"/>
                  </a:lnTo>
                  <a:lnTo>
                    <a:pt x="1180" y="1115"/>
                  </a:lnTo>
                  <a:lnTo>
                    <a:pt x="1180" y="1115"/>
                  </a:lnTo>
                  <a:lnTo>
                    <a:pt x="1217" y="1115"/>
                  </a:lnTo>
                  <a:lnTo>
                    <a:pt x="1217" y="1120"/>
                  </a:lnTo>
                  <a:lnTo>
                    <a:pt x="1217" y="1120"/>
                  </a:lnTo>
                  <a:lnTo>
                    <a:pt x="1229" y="1120"/>
                  </a:lnTo>
                  <a:lnTo>
                    <a:pt x="1229" y="1127"/>
                  </a:lnTo>
                  <a:lnTo>
                    <a:pt x="1229" y="1127"/>
                  </a:lnTo>
                  <a:lnTo>
                    <a:pt x="1240" y="1127"/>
                  </a:lnTo>
                  <a:lnTo>
                    <a:pt x="1240" y="1127"/>
                  </a:lnTo>
                  <a:lnTo>
                    <a:pt x="1240" y="1127"/>
                  </a:lnTo>
                  <a:lnTo>
                    <a:pt x="1245" y="1127"/>
                  </a:lnTo>
                  <a:lnTo>
                    <a:pt x="1245" y="1134"/>
                  </a:lnTo>
                  <a:lnTo>
                    <a:pt x="1245" y="1134"/>
                  </a:lnTo>
                  <a:lnTo>
                    <a:pt x="1255" y="1134"/>
                  </a:lnTo>
                  <a:lnTo>
                    <a:pt x="1255" y="1140"/>
                  </a:lnTo>
                  <a:lnTo>
                    <a:pt x="1255" y="1140"/>
                  </a:lnTo>
                  <a:lnTo>
                    <a:pt x="1262" y="1140"/>
                  </a:lnTo>
                  <a:lnTo>
                    <a:pt x="1262" y="1140"/>
                  </a:lnTo>
                  <a:lnTo>
                    <a:pt x="1262" y="1140"/>
                  </a:lnTo>
                  <a:lnTo>
                    <a:pt x="1263" y="1140"/>
                  </a:lnTo>
                  <a:lnTo>
                    <a:pt x="1263" y="1147"/>
                  </a:lnTo>
                  <a:lnTo>
                    <a:pt x="1263" y="1147"/>
                  </a:lnTo>
                  <a:lnTo>
                    <a:pt x="1272" y="1147"/>
                  </a:lnTo>
                  <a:lnTo>
                    <a:pt x="1272" y="1153"/>
                  </a:lnTo>
                  <a:lnTo>
                    <a:pt x="1272" y="1153"/>
                  </a:lnTo>
                  <a:lnTo>
                    <a:pt x="1281" y="1153"/>
                  </a:lnTo>
                  <a:lnTo>
                    <a:pt x="1281" y="1160"/>
                  </a:lnTo>
                  <a:lnTo>
                    <a:pt x="1281" y="1160"/>
                  </a:lnTo>
                  <a:lnTo>
                    <a:pt x="1283" y="1160"/>
                  </a:lnTo>
                  <a:lnTo>
                    <a:pt x="1283" y="1160"/>
                  </a:lnTo>
                  <a:lnTo>
                    <a:pt x="1283" y="1160"/>
                  </a:lnTo>
                  <a:lnTo>
                    <a:pt x="1291" y="1160"/>
                  </a:lnTo>
                  <a:lnTo>
                    <a:pt x="1291" y="1167"/>
                  </a:lnTo>
                  <a:lnTo>
                    <a:pt x="1291" y="1167"/>
                  </a:lnTo>
                  <a:lnTo>
                    <a:pt x="1295" y="1167"/>
                  </a:lnTo>
                  <a:lnTo>
                    <a:pt x="1295" y="1167"/>
                  </a:lnTo>
                  <a:lnTo>
                    <a:pt x="1295" y="1167"/>
                  </a:lnTo>
                  <a:lnTo>
                    <a:pt x="1301" y="1167"/>
                  </a:lnTo>
                  <a:lnTo>
                    <a:pt x="1301" y="1167"/>
                  </a:lnTo>
                  <a:lnTo>
                    <a:pt x="1305" y="1167"/>
                  </a:lnTo>
                  <a:lnTo>
                    <a:pt x="1336" y="1167"/>
                  </a:lnTo>
                  <a:lnTo>
                    <a:pt x="1336" y="1167"/>
                  </a:lnTo>
                  <a:lnTo>
                    <a:pt x="1336" y="1167"/>
                  </a:lnTo>
                  <a:lnTo>
                    <a:pt x="1358" y="1167"/>
                  </a:lnTo>
                  <a:lnTo>
                    <a:pt x="1358" y="1174"/>
                  </a:lnTo>
                  <a:lnTo>
                    <a:pt x="1358" y="1174"/>
                  </a:lnTo>
                  <a:lnTo>
                    <a:pt x="1377" y="1174"/>
                  </a:lnTo>
                  <a:lnTo>
                    <a:pt x="1377" y="1180"/>
                  </a:lnTo>
                  <a:lnTo>
                    <a:pt x="1377" y="1180"/>
                  </a:lnTo>
                  <a:lnTo>
                    <a:pt x="1386" y="1180"/>
                  </a:lnTo>
                  <a:lnTo>
                    <a:pt x="1386" y="1180"/>
                  </a:lnTo>
                  <a:lnTo>
                    <a:pt x="1386" y="1180"/>
                  </a:lnTo>
                  <a:lnTo>
                    <a:pt x="1389" y="1180"/>
                  </a:lnTo>
                  <a:lnTo>
                    <a:pt x="1389" y="1180"/>
                  </a:lnTo>
                  <a:lnTo>
                    <a:pt x="1389" y="1180"/>
                  </a:lnTo>
                  <a:lnTo>
                    <a:pt x="1392" y="1180"/>
                  </a:lnTo>
                  <a:lnTo>
                    <a:pt x="1392" y="1180"/>
                  </a:lnTo>
                  <a:lnTo>
                    <a:pt x="1392" y="1180"/>
                  </a:lnTo>
                  <a:lnTo>
                    <a:pt x="1397" y="1180"/>
                  </a:lnTo>
                  <a:lnTo>
                    <a:pt x="1397" y="1188"/>
                  </a:lnTo>
                  <a:lnTo>
                    <a:pt x="1397" y="1188"/>
                  </a:lnTo>
                  <a:lnTo>
                    <a:pt x="1414" y="1188"/>
                  </a:lnTo>
                  <a:lnTo>
                    <a:pt x="1414" y="1188"/>
                  </a:lnTo>
                  <a:lnTo>
                    <a:pt x="1414" y="1188"/>
                  </a:lnTo>
                  <a:lnTo>
                    <a:pt x="1427" y="1188"/>
                  </a:lnTo>
                  <a:lnTo>
                    <a:pt x="1427" y="1188"/>
                  </a:lnTo>
                  <a:lnTo>
                    <a:pt x="1427" y="1188"/>
                  </a:lnTo>
                  <a:lnTo>
                    <a:pt x="1432" y="1188"/>
                  </a:lnTo>
                  <a:lnTo>
                    <a:pt x="1432" y="1196"/>
                  </a:lnTo>
                  <a:lnTo>
                    <a:pt x="1432" y="1196"/>
                  </a:lnTo>
                  <a:lnTo>
                    <a:pt x="1448" y="1196"/>
                  </a:lnTo>
                  <a:lnTo>
                    <a:pt x="1448" y="1203"/>
                  </a:lnTo>
                  <a:lnTo>
                    <a:pt x="1448" y="1203"/>
                  </a:lnTo>
                  <a:lnTo>
                    <a:pt x="1462" y="1203"/>
                  </a:lnTo>
                  <a:lnTo>
                    <a:pt x="1462" y="1203"/>
                  </a:lnTo>
                  <a:lnTo>
                    <a:pt x="1462" y="1203"/>
                  </a:lnTo>
                  <a:lnTo>
                    <a:pt x="1483" y="1203"/>
                  </a:lnTo>
                  <a:lnTo>
                    <a:pt x="1483" y="1211"/>
                  </a:lnTo>
                  <a:lnTo>
                    <a:pt x="1483" y="1211"/>
                  </a:lnTo>
                  <a:lnTo>
                    <a:pt x="1488" y="1211"/>
                  </a:lnTo>
                  <a:lnTo>
                    <a:pt x="1488" y="1211"/>
                  </a:lnTo>
                  <a:lnTo>
                    <a:pt x="1488" y="1211"/>
                  </a:lnTo>
                  <a:lnTo>
                    <a:pt x="1495" y="1211"/>
                  </a:lnTo>
                  <a:lnTo>
                    <a:pt x="1495" y="1218"/>
                  </a:lnTo>
                  <a:lnTo>
                    <a:pt x="1495" y="1218"/>
                  </a:lnTo>
                  <a:lnTo>
                    <a:pt x="1516" y="1218"/>
                  </a:lnTo>
                  <a:lnTo>
                    <a:pt x="1516" y="1226"/>
                  </a:lnTo>
                  <a:lnTo>
                    <a:pt x="1518" y="1226"/>
                  </a:lnTo>
                  <a:lnTo>
                    <a:pt x="1526" y="1226"/>
                  </a:lnTo>
                  <a:lnTo>
                    <a:pt x="1526" y="1226"/>
                  </a:lnTo>
                  <a:lnTo>
                    <a:pt x="1526" y="1226"/>
                  </a:lnTo>
                  <a:lnTo>
                    <a:pt x="1528" y="1226"/>
                  </a:lnTo>
                  <a:lnTo>
                    <a:pt x="1528" y="1226"/>
                  </a:lnTo>
                  <a:lnTo>
                    <a:pt x="1531" y="1226"/>
                  </a:lnTo>
                  <a:lnTo>
                    <a:pt x="1550" y="1226"/>
                  </a:lnTo>
                  <a:lnTo>
                    <a:pt x="1550" y="1235"/>
                  </a:lnTo>
                  <a:lnTo>
                    <a:pt x="1550" y="1235"/>
                  </a:lnTo>
                  <a:lnTo>
                    <a:pt x="1551" y="1235"/>
                  </a:lnTo>
                  <a:lnTo>
                    <a:pt x="1551" y="1235"/>
                  </a:lnTo>
                  <a:lnTo>
                    <a:pt x="1551" y="1235"/>
                  </a:lnTo>
                  <a:lnTo>
                    <a:pt x="1559" y="1235"/>
                  </a:lnTo>
                  <a:lnTo>
                    <a:pt x="1559" y="1235"/>
                  </a:lnTo>
                  <a:lnTo>
                    <a:pt x="1559" y="1235"/>
                  </a:lnTo>
                  <a:lnTo>
                    <a:pt x="1565" y="1235"/>
                  </a:lnTo>
                  <a:lnTo>
                    <a:pt x="1565" y="1243"/>
                  </a:lnTo>
                  <a:lnTo>
                    <a:pt x="1565" y="1243"/>
                  </a:lnTo>
                  <a:lnTo>
                    <a:pt x="1576" y="1243"/>
                  </a:lnTo>
                  <a:lnTo>
                    <a:pt x="1576" y="1243"/>
                  </a:lnTo>
                  <a:lnTo>
                    <a:pt x="1576" y="1243"/>
                  </a:lnTo>
                  <a:lnTo>
                    <a:pt x="1597" y="1243"/>
                  </a:lnTo>
                  <a:lnTo>
                    <a:pt x="1597" y="1243"/>
                  </a:lnTo>
                  <a:lnTo>
                    <a:pt x="1597" y="1243"/>
                  </a:lnTo>
                  <a:lnTo>
                    <a:pt x="1608" y="1243"/>
                  </a:lnTo>
                  <a:lnTo>
                    <a:pt x="1608" y="1243"/>
                  </a:lnTo>
                  <a:lnTo>
                    <a:pt x="1608" y="1243"/>
                  </a:lnTo>
                  <a:lnTo>
                    <a:pt x="1618" y="1243"/>
                  </a:lnTo>
                  <a:lnTo>
                    <a:pt x="1618" y="1252"/>
                  </a:lnTo>
                  <a:lnTo>
                    <a:pt x="1618" y="1252"/>
                  </a:lnTo>
                  <a:lnTo>
                    <a:pt x="1619" y="1252"/>
                  </a:lnTo>
                  <a:lnTo>
                    <a:pt x="1619" y="1261"/>
                  </a:lnTo>
                  <a:lnTo>
                    <a:pt x="1619" y="1261"/>
                  </a:lnTo>
                  <a:lnTo>
                    <a:pt x="1629" y="1261"/>
                  </a:lnTo>
                  <a:lnTo>
                    <a:pt x="1629" y="1261"/>
                  </a:lnTo>
                  <a:lnTo>
                    <a:pt x="1629" y="1261"/>
                  </a:lnTo>
                  <a:lnTo>
                    <a:pt x="1636" y="1261"/>
                  </a:lnTo>
                  <a:lnTo>
                    <a:pt x="1636" y="1261"/>
                  </a:lnTo>
                  <a:lnTo>
                    <a:pt x="1636" y="1261"/>
                  </a:lnTo>
                  <a:lnTo>
                    <a:pt x="1637" y="1261"/>
                  </a:lnTo>
                  <a:lnTo>
                    <a:pt x="1637" y="1261"/>
                  </a:lnTo>
                  <a:lnTo>
                    <a:pt x="1637" y="1261"/>
                  </a:lnTo>
                  <a:lnTo>
                    <a:pt x="1639" y="1261"/>
                  </a:lnTo>
                  <a:lnTo>
                    <a:pt x="1639" y="1271"/>
                  </a:lnTo>
                  <a:lnTo>
                    <a:pt x="1639" y="1271"/>
                  </a:lnTo>
                  <a:lnTo>
                    <a:pt x="1657" y="1271"/>
                  </a:lnTo>
                  <a:lnTo>
                    <a:pt x="1657" y="1271"/>
                  </a:lnTo>
                  <a:lnTo>
                    <a:pt x="1657" y="1271"/>
                  </a:lnTo>
                  <a:lnTo>
                    <a:pt x="1661" y="1271"/>
                  </a:lnTo>
                  <a:lnTo>
                    <a:pt x="1661" y="1280"/>
                  </a:lnTo>
                  <a:lnTo>
                    <a:pt x="1661" y="1280"/>
                  </a:lnTo>
                  <a:lnTo>
                    <a:pt x="1672" y="1280"/>
                  </a:lnTo>
                  <a:lnTo>
                    <a:pt x="1672" y="1280"/>
                  </a:lnTo>
                  <a:lnTo>
                    <a:pt x="1672" y="1280"/>
                  </a:lnTo>
                  <a:lnTo>
                    <a:pt x="1693" y="1280"/>
                  </a:lnTo>
                  <a:lnTo>
                    <a:pt x="1693" y="1290"/>
                  </a:lnTo>
                  <a:lnTo>
                    <a:pt x="1693" y="1290"/>
                  </a:lnTo>
                  <a:lnTo>
                    <a:pt x="1707" y="1290"/>
                  </a:lnTo>
                  <a:lnTo>
                    <a:pt x="1707" y="1290"/>
                  </a:lnTo>
                  <a:lnTo>
                    <a:pt x="1707" y="1290"/>
                  </a:lnTo>
                  <a:lnTo>
                    <a:pt x="1791" y="1290"/>
                  </a:lnTo>
                  <a:lnTo>
                    <a:pt x="1791" y="1301"/>
                  </a:lnTo>
                  <a:lnTo>
                    <a:pt x="1791" y="1301"/>
                  </a:lnTo>
                  <a:lnTo>
                    <a:pt x="1806" y="1301"/>
                  </a:lnTo>
                  <a:lnTo>
                    <a:pt x="1806" y="1301"/>
                  </a:lnTo>
                  <a:lnTo>
                    <a:pt x="1806" y="1301"/>
                  </a:lnTo>
                  <a:lnTo>
                    <a:pt x="1808" y="1301"/>
                  </a:lnTo>
                  <a:lnTo>
                    <a:pt x="1808" y="1310"/>
                  </a:lnTo>
                  <a:lnTo>
                    <a:pt x="1808" y="1310"/>
                  </a:lnTo>
                  <a:lnTo>
                    <a:pt x="1832" y="1310"/>
                  </a:lnTo>
                  <a:lnTo>
                    <a:pt x="1832" y="1310"/>
                  </a:lnTo>
                  <a:lnTo>
                    <a:pt x="1832" y="1310"/>
                  </a:lnTo>
                  <a:lnTo>
                    <a:pt x="1905" y="1310"/>
                  </a:lnTo>
                  <a:lnTo>
                    <a:pt x="1905" y="1321"/>
                  </a:lnTo>
                  <a:lnTo>
                    <a:pt x="1905" y="1321"/>
                  </a:lnTo>
                  <a:lnTo>
                    <a:pt x="1915" y="1321"/>
                  </a:lnTo>
                  <a:lnTo>
                    <a:pt x="1915" y="1321"/>
                  </a:lnTo>
                  <a:lnTo>
                    <a:pt x="1915" y="1321"/>
                  </a:lnTo>
                  <a:lnTo>
                    <a:pt x="1918" y="1321"/>
                  </a:lnTo>
                  <a:lnTo>
                    <a:pt x="1918" y="1321"/>
                  </a:lnTo>
                  <a:lnTo>
                    <a:pt x="1918" y="1321"/>
                  </a:lnTo>
                  <a:lnTo>
                    <a:pt x="1927" y="1321"/>
                  </a:lnTo>
                  <a:lnTo>
                    <a:pt x="1927" y="1321"/>
                  </a:lnTo>
                  <a:lnTo>
                    <a:pt x="1927" y="1321"/>
                  </a:lnTo>
                  <a:lnTo>
                    <a:pt x="1947" y="1321"/>
                  </a:lnTo>
                  <a:lnTo>
                    <a:pt x="1947" y="1321"/>
                  </a:lnTo>
                  <a:lnTo>
                    <a:pt x="1947" y="1321"/>
                  </a:lnTo>
                  <a:lnTo>
                    <a:pt x="1950" y="1321"/>
                  </a:lnTo>
                  <a:lnTo>
                    <a:pt x="1950" y="1321"/>
                  </a:lnTo>
                  <a:lnTo>
                    <a:pt x="1950" y="1321"/>
                  </a:lnTo>
                  <a:lnTo>
                    <a:pt x="1951" y="1321"/>
                  </a:lnTo>
                  <a:lnTo>
                    <a:pt x="1951" y="1334"/>
                  </a:lnTo>
                  <a:lnTo>
                    <a:pt x="1951" y="1334"/>
                  </a:lnTo>
                  <a:lnTo>
                    <a:pt x="1957" y="1334"/>
                  </a:lnTo>
                  <a:lnTo>
                    <a:pt x="1957" y="1334"/>
                  </a:lnTo>
                  <a:lnTo>
                    <a:pt x="1957" y="1334"/>
                  </a:lnTo>
                  <a:lnTo>
                    <a:pt x="2001" y="1334"/>
                  </a:lnTo>
                  <a:lnTo>
                    <a:pt x="2001" y="1334"/>
                  </a:lnTo>
                  <a:lnTo>
                    <a:pt x="2001" y="1334"/>
                  </a:lnTo>
                  <a:lnTo>
                    <a:pt x="2004" y="1334"/>
                  </a:lnTo>
                  <a:lnTo>
                    <a:pt x="2004" y="1334"/>
                  </a:lnTo>
                  <a:lnTo>
                    <a:pt x="2004" y="1334"/>
                  </a:lnTo>
                  <a:lnTo>
                    <a:pt x="2041" y="1334"/>
                  </a:lnTo>
                  <a:lnTo>
                    <a:pt x="2041" y="1334"/>
                  </a:lnTo>
                  <a:lnTo>
                    <a:pt x="2041" y="1334"/>
                  </a:lnTo>
                  <a:lnTo>
                    <a:pt x="2053" y="1334"/>
                  </a:lnTo>
                  <a:lnTo>
                    <a:pt x="2053" y="1334"/>
                  </a:lnTo>
                  <a:lnTo>
                    <a:pt x="2053" y="1334"/>
                  </a:lnTo>
                  <a:lnTo>
                    <a:pt x="2062" y="1334"/>
                  </a:lnTo>
                  <a:lnTo>
                    <a:pt x="2062" y="1334"/>
                  </a:lnTo>
                  <a:lnTo>
                    <a:pt x="2062" y="1334"/>
                  </a:lnTo>
                  <a:lnTo>
                    <a:pt x="2069" y="1334"/>
                  </a:lnTo>
                  <a:lnTo>
                    <a:pt x="2069" y="1334"/>
                  </a:lnTo>
                  <a:lnTo>
                    <a:pt x="2069" y="1334"/>
                  </a:lnTo>
                  <a:lnTo>
                    <a:pt x="2084" y="1334"/>
                  </a:lnTo>
                  <a:lnTo>
                    <a:pt x="2084" y="1334"/>
                  </a:lnTo>
                  <a:lnTo>
                    <a:pt x="2084" y="1334"/>
                  </a:lnTo>
                  <a:lnTo>
                    <a:pt x="2110" y="1334"/>
                  </a:lnTo>
                  <a:lnTo>
                    <a:pt x="2110" y="1334"/>
                  </a:lnTo>
                  <a:lnTo>
                    <a:pt x="2110" y="1334"/>
                  </a:lnTo>
                  <a:lnTo>
                    <a:pt x="2114" y="1334"/>
                  </a:lnTo>
                  <a:lnTo>
                    <a:pt x="2114" y="1334"/>
                  </a:lnTo>
                  <a:lnTo>
                    <a:pt x="2114" y="1334"/>
                  </a:lnTo>
                  <a:lnTo>
                    <a:pt x="2130" y="1334"/>
                  </a:lnTo>
                  <a:lnTo>
                    <a:pt x="2130" y="1353"/>
                  </a:lnTo>
                  <a:lnTo>
                    <a:pt x="2134" y="1353"/>
                  </a:lnTo>
                  <a:lnTo>
                    <a:pt x="2135" y="1353"/>
                  </a:lnTo>
                  <a:lnTo>
                    <a:pt x="2135" y="1353"/>
                  </a:lnTo>
                  <a:lnTo>
                    <a:pt x="2135" y="1353"/>
                  </a:lnTo>
                  <a:lnTo>
                    <a:pt x="2145" y="1353"/>
                  </a:lnTo>
                  <a:lnTo>
                    <a:pt x="2145" y="1353"/>
                  </a:lnTo>
                  <a:lnTo>
                    <a:pt x="2145" y="1353"/>
                  </a:lnTo>
                  <a:lnTo>
                    <a:pt x="2157" y="1353"/>
                  </a:lnTo>
                  <a:lnTo>
                    <a:pt x="2157" y="1353"/>
                  </a:lnTo>
                  <a:lnTo>
                    <a:pt x="2157" y="1353"/>
                  </a:lnTo>
                  <a:lnTo>
                    <a:pt x="2183" y="1353"/>
                  </a:lnTo>
                  <a:lnTo>
                    <a:pt x="2183" y="1353"/>
                  </a:lnTo>
                  <a:lnTo>
                    <a:pt x="2183" y="1353"/>
                  </a:lnTo>
                  <a:lnTo>
                    <a:pt x="2188" y="1353"/>
                  </a:lnTo>
                  <a:lnTo>
                    <a:pt x="2188" y="1353"/>
                  </a:lnTo>
                  <a:lnTo>
                    <a:pt x="2188" y="1353"/>
                  </a:lnTo>
                  <a:lnTo>
                    <a:pt x="2203" y="1353"/>
                  </a:lnTo>
                  <a:lnTo>
                    <a:pt x="2203" y="1353"/>
                  </a:lnTo>
                  <a:lnTo>
                    <a:pt x="2203" y="1353"/>
                  </a:lnTo>
                  <a:lnTo>
                    <a:pt x="2226" y="1353"/>
                  </a:lnTo>
                  <a:lnTo>
                    <a:pt x="2226" y="1353"/>
                  </a:lnTo>
                  <a:lnTo>
                    <a:pt x="2226" y="1353"/>
                  </a:lnTo>
                  <a:lnTo>
                    <a:pt x="2271" y="1353"/>
                  </a:lnTo>
                  <a:lnTo>
                    <a:pt x="2271" y="1353"/>
                  </a:lnTo>
                  <a:lnTo>
                    <a:pt x="2272" y="1353"/>
                  </a:lnTo>
                  <a:lnTo>
                    <a:pt x="2289" y="1353"/>
                  </a:lnTo>
                  <a:lnTo>
                    <a:pt x="2289" y="1353"/>
                  </a:lnTo>
                  <a:lnTo>
                    <a:pt x="2289" y="1353"/>
                  </a:lnTo>
                  <a:lnTo>
                    <a:pt x="2296" y="1353"/>
                  </a:lnTo>
                  <a:lnTo>
                    <a:pt x="2296" y="1353"/>
                  </a:lnTo>
                  <a:lnTo>
                    <a:pt x="2296" y="1353"/>
                  </a:lnTo>
                  <a:lnTo>
                    <a:pt x="2299" y="1353"/>
                  </a:lnTo>
                  <a:lnTo>
                    <a:pt x="2299" y="1353"/>
                  </a:lnTo>
                  <a:lnTo>
                    <a:pt x="2299" y="1353"/>
                  </a:lnTo>
                  <a:lnTo>
                    <a:pt x="2328" y="1353"/>
                  </a:lnTo>
                  <a:lnTo>
                    <a:pt x="2328" y="1353"/>
                  </a:lnTo>
                  <a:lnTo>
                    <a:pt x="2328" y="1353"/>
                  </a:lnTo>
                  <a:lnTo>
                    <a:pt x="2375" y="1353"/>
                  </a:lnTo>
                  <a:lnTo>
                    <a:pt x="2375" y="1353"/>
                  </a:lnTo>
                  <a:lnTo>
                    <a:pt x="2375" y="1353"/>
                  </a:lnTo>
                  <a:lnTo>
                    <a:pt x="2439" y="1353"/>
                  </a:lnTo>
                  <a:lnTo>
                    <a:pt x="2439" y="1353"/>
                  </a:lnTo>
                  <a:lnTo>
                    <a:pt x="2439" y="1353"/>
                  </a:lnTo>
                  <a:lnTo>
                    <a:pt x="2489" y="1353"/>
                  </a:lnTo>
                  <a:lnTo>
                    <a:pt x="2489" y="1449"/>
                  </a:lnTo>
                  <a:lnTo>
                    <a:pt x="2489" y="1449"/>
                  </a:lnTo>
                  <a:lnTo>
                    <a:pt x="2495" y="1449"/>
                  </a:lnTo>
                  <a:lnTo>
                    <a:pt x="2495" y="1449"/>
                  </a:lnTo>
                  <a:lnTo>
                    <a:pt x="2496" y="1449"/>
                  </a:lnTo>
                  <a:lnTo>
                    <a:pt x="2575" y="1449"/>
                  </a:lnTo>
                  <a:lnTo>
                    <a:pt x="2575" y="1449"/>
                  </a:lnTo>
                </a:path>
              </a:pathLst>
            </a:cu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1" name="Line 300">
              <a:extLst>
                <a:ext uri="{FF2B5EF4-FFF2-40B4-BE49-F238E27FC236}">
                  <a16:creationId xmlns:a16="http://schemas.microsoft.com/office/drawing/2014/main" id="{9EE63DA0-D6B0-4398-8FDF-784790E8D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0725" y="395646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2" name="Line 301">
              <a:extLst>
                <a:ext uri="{FF2B5EF4-FFF2-40B4-BE49-F238E27FC236}">
                  <a16:creationId xmlns:a16="http://schemas.microsoft.com/office/drawing/2014/main" id="{69E94A21-C2F5-41F9-B1F6-B0505BC2D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3425" y="397658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3" name="Line 302">
              <a:extLst>
                <a:ext uri="{FF2B5EF4-FFF2-40B4-BE49-F238E27FC236}">
                  <a16:creationId xmlns:a16="http://schemas.microsoft.com/office/drawing/2014/main" id="{37550BD5-FE47-4975-AA1B-F41F0FAF1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7563" y="4038607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4" name="Line 303">
              <a:extLst>
                <a:ext uri="{FF2B5EF4-FFF2-40B4-BE49-F238E27FC236}">
                  <a16:creationId xmlns:a16="http://schemas.microsoft.com/office/drawing/2014/main" id="{68B52F1C-63E9-42E4-B777-A9DAB0EDC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5500" y="4038607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5" name="Line 304">
              <a:extLst>
                <a:ext uri="{FF2B5EF4-FFF2-40B4-BE49-F238E27FC236}">
                  <a16:creationId xmlns:a16="http://schemas.microsoft.com/office/drawing/2014/main" id="{B0EB3652-1A8C-47EE-804E-4D6590A0D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4075" y="4038607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6" name="Line 305">
              <a:extLst>
                <a:ext uri="{FF2B5EF4-FFF2-40B4-BE49-F238E27FC236}">
                  <a16:creationId xmlns:a16="http://schemas.microsoft.com/office/drawing/2014/main" id="{D53A271C-980B-41FE-A9EF-048C26AE4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5825" y="405704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7" name="Line 306">
              <a:extLst>
                <a:ext uri="{FF2B5EF4-FFF2-40B4-BE49-F238E27FC236}">
                  <a16:creationId xmlns:a16="http://schemas.microsoft.com/office/drawing/2014/main" id="{F455C8F5-7B57-4C86-8B96-56D23783F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2813" y="409057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8" name="Line 307">
              <a:extLst>
                <a:ext uri="{FF2B5EF4-FFF2-40B4-BE49-F238E27FC236}">
                  <a16:creationId xmlns:a16="http://schemas.microsoft.com/office/drawing/2014/main" id="{D1D43362-C97B-4B83-BC01-B6148EA51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3775" y="4132481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9" name="Line 308">
              <a:extLst>
                <a:ext uri="{FF2B5EF4-FFF2-40B4-BE49-F238E27FC236}">
                  <a16:creationId xmlns:a16="http://schemas.microsoft.com/office/drawing/2014/main" id="{162BB851-0E47-44C6-9DEE-2A6552FD8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9175" y="4144215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0" name="Line 309">
              <a:extLst>
                <a:ext uri="{FF2B5EF4-FFF2-40B4-BE49-F238E27FC236}">
                  <a16:creationId xmlns:a16="http://schemas.microsoft.com/office/drawing/2014/main" id="{D6C46609-DA5B-40B5-BF50-0A2DEF1CC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4425" y="4164331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1" name="Line 310">
              <a:extLst>
                <a:ext uri="{FF2B5EF4-FFF2-40B4-BE49-F238E27FC236}">
                  <a16:creationId xmlns:a16="http://schemas.microsoft.com/office/drawing/2014/main" id="{0A90FEF5-89B6-481D-B73A-BE93D6AE1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9350" y="4186124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2" name="Line 311">
              <a:extLst>
                <a:ext uri="{FF2B5EF4-FFF2-40B4-BE49-F238E27FC236}">
                  <a16:creationId xmlns:a16="http://schemas.microsoft.com/office/drawing/2014/main" id="{9151EBA2-D438-466A-A4A6-E8829DEF9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688" y="4219651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3" name="Line 312">
              <a:extLst>
                <a:ext uri="{FF2B5EF4-FFF2-40B4-BE49-F238E27FC236}">
                  <a16:creationId xmlns:a16="http://schemas.microsoft.com/office/drawing/2014/main" id="{CC8F2BBA-D5DF-4113-A46F-F702302B8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1263" y="4231385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4" name="Line 313">
              <a:extLst>
                <a:ext uri="{FF2B5EF4-FFF2-40B4-BE49-F238E27FC236}">
                  <a16:creationId xmlns:a16="http://schemas.microsoft.com/office/drawing/2014/main" id="{46EE00E3-098F-4198-9CBA-F69ED8807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7613" y="4231385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5" name="Line 314">
              <a:extLst>
                <a:ext uri="{FF2B5EF4-FFF2-40B4-BE49-F238E27FC236}">
                  <a16:creationId xmlns:a16="http://schemas.microsoft.com/office/drawing/2014/main" id="{A2C16737-6F64-4BE5-BDD5-1DFF6204F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6825" y="4231385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6" name="Line 315">
              <a:extLst>
                <a:ext uri="{FF2B5EF4-FFF2-40B4-BE49-F238E27FC236}">
                  <a16:creationId xmlns:a16="http://schemas.microsoft.com/office/drawing/2014/main" id="{E9001D14-4A7F-4043-9087-EA86AF989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6200" y="4254853"/>
              <a:ext cx="0" cy="6705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7" name="Line 316">
              <a:extLst>
                <a:ext uri="{FF2B5EF4-FFF2-40B4-BE49-F238E27FC236}">
                  <a16:creationId xmlns:a16="http://schemas.microsoft.com/office/drawing/2014/main" id="{D0B0EE99-92E8-4269-83DD-E94B9DE58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0963" y="4254853"/>
              <a:ext cx="0" cy="6705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8" name="Line 317">
              <a:extLst>
                <a:ext uri="{FF2B5EF4-FFF2-40B4-BE49-F238E27FC236}">
                  <a16:creationId xmlns:a16="http://schemas.microsoft.com/office/drawing/2014/main" id="{B4375A07-9B6F-4F85-A34C-4C761BF20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5725" y="4254853"/>
              <a:ext cx="0" cy="6705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9" name="Line 318">
              <a:extLst>
                <a:ext uri="{FF2B5EF4-FFF2-40B4-BE49-F238E27FC236}">
                  <a16:creationId xmlns:a16="http://schemas.microsoft.com/office/drawing/2014/main" id="{1FA50E74-37C7-4B81-829C-4708FFD5F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0650" y="4268264"/>
              <a:ext cx="0" cy="6705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0" name="Line 319">
              <a:extLst>
                <a:ext uri="{FF2B5EF4-FFF2-40B4-BE49-F238E27FC236}">
                  <a16:creationId xmlns:a16="http://schemas.microsoft.com/office/drawing/2014/main" id="{6BD05577-461C-495F-9AA8-EA8BF33C0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4268264"/>
              <a:ext cx="0" cy="6705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1" name="Line 320">
              <a:extLst>
                <a:ext uri="{FF2B5EF4-FFF2-40B4-BE49-F238E27FC236}">
                  <a16:creationId xmlns:a16="http://schemas.microsoft.com/office/drawing/2014/main" id="{6A787894-7126-4175-9B47-27A8AAE97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6850" y="42917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2" name="Line 321">
              <a:extLst>
                <a:ext uri="{FF2B5EF4-FFF2-40B4-BE49-F238E27FC236}">
                  <a16:creationId xmlns:a16="http://schemas.microsoft.com/office/drawing/2014/main" id="{0A6C7549-576C-46FF-849A-CB83AE07D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8125" y="430514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3" name="Line 322">
              <a:extLst>
                <a:ext uri="{FF2B5EF4-FFF2-40B4-BE49-F238E27FC236}">
                  <a16:creationId xmlns:a16="http://schemas.microsoft.com/office/drawing/2014/main" id="{F5500990-70DC-4B9F-94E0-06285C112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5750" y="433028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4" name="Line 323">
              <a:extLst>
                <a:ext uri="{FF2B5EF4-FFF2-40B4-BE49-F238E27FC236}">
                  <a16:creationId xmlns:a16="http://schemas.microsoft.com/office/drawing/2014/main" id="{C4312E3A-11D3-4669-A95F-974FB59CB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8450" y="433028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5" name="Line 324">
              <a:extLst>
                <a:ext uri="{FF2B5EF4-FFF2-40B4-BE49-F238E27FC236}">
                  <a16:creationId xmlns:a16="http://schemas.microsoft.com/office/drawing/2014/main" id="{7E87F620-DADC-4313-B8EE-8F5ACE85B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1625" y="433028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6" name="Line 325">
              <a:extLst>
                <a:ext uri="{FF2B5EF4-FFF2-40B4-BE49-F238E27FC236}">
                  <a16:creationId xmlns:a16="http://schemas.microsoft.com/office/drawing/2014/main" id="{7A479DCF-218D-4C6E-B411-94871C8E4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6388" y="433028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7" name="Line 326">
              <a:extLst>
                <a:ext uri="{FF2B5EF4-FFF2-40B4-BE49-F238E27FC236}">
                  <a16:creationId xmlns:a16="http://schemas.microsoft.com/office/drawing/2014/main" id="{52F3CAAD-EECA-434C-A798-823E0D573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0838" y="434537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8" name="Line 327">
              <a:extLst>
                <a:ext uri="{FF2B5EF4-FFF2-40B4-BE49-F238E27FC236}">
                  <a16:creationId xmlns:a16="http://schemas.microsoft.com/office/drawing/2014/main" id="{5E1D9FB0-A4C8-4538-BC8C-97CDE1DBD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7825" y="435878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9" name="Line 328">
              <a:extLst>
                <a:ext uri="{FF2B5EF4-FFF2-40B4-BE49-F238E27FC236}">
                  <a16:creationId xmlns:a16="http://schemas.microsoft.com/office/drawing/2014/main" id="{FA940ACB-58A2-4228-859E-4E270F8F6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1163" y="435878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0" name="Line 329">
              <a:extLst>
                <a:ext uri="{FF2B5EF4-FFF2-40B4-BE49-F238E27FC236}">
                  <a16:creationId xmlns:a16="http://schemas.microsoft.com/office/drawing/2014/main" id="{4C500791-D9E4-40AF-85ED-24DBA0A5A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25" y="435878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1" name="Line 330">
              <a:extLst>
                <a:ext uri="{FF2B5EF4-FFF2-40B4-BE49-F238E27FC236}">
                  <a16:creationId xmlns:a16="http://schemas.microsoft.com/office/drawing/2014/main" id="{75AB950E-4740-4313-AB34-87158F332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963" y="438896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2" name="Line 331">
              <a:extLst>
                <a:ext uri="{FF2B5EF4-FFF2-40B4-BE49-F238E27FC236}">
                  <a16:creationId xmlns:a16="http://schemas.microsoft.com/office/drawing/2014/main" id="{12ADE71A-3DB2-47F1-8726-2755495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3075" y="438896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3" name="Line 332">
              <a:extLst>
                <a:ext uri="{FF2B5EF4-FFF2-40B4-BE49-F238E27FC236}">
                  <a16:creationId xmlns:a16="http://schemas.microsoft.com/office/drawing/2014/main" id="{A1907830-AA38-46E9-8AF0-BE13DEFBD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6413" y="4405724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4" name="Line 333">
              <a:extLst>
                <a:ext uri="{FF2B5EF4-FFF2-40B4-BE49-F238E27FC236}">
                  <a16:creationId xmlns:a16="http://schemas.microsoft.com/office/drawing/2014/main" id="{E91B0EEF-7F30-42D1-B873-9B08EDAC5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0225" y="4422487"/>
              <a:ext cx="0" cy="6705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5" name="Line 334">
              <a:extLst>
                <a:ext uri="{FF2B5EF4-FFF2-40B4-BE49-F238E27FC236}">
                  <a16:creationId xmlns:a16="http://schemas.microsoft.com/office/drawing/2014/main" id="{2B03209C-6DC8-4970-A9DA-251007DE7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5788" y="4437575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6" name="Line 335">
              <a:extLst>
                <a:ext uri="{FF2B5EF4-FFF2-40B4-BE49-F238E27FC236}">
                  <a16:creationId xmlns:a16="http://schemas.microsoft.com/office/drawing/2014/main" id="{74B5754B-E884-44DF-926A-EC47A40C0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2950" y="4456014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7" name="Line 336">
              <a:extLst>
                <a:ext uri="{FF2B5EF4-FFF2-40B4-BE49-F238E27FC236}">
                  <a16:creationId xmlns:a16="http://schemas.microsoft.com/office/drawing/2014/main" id="{E87C08B6-7791-4384-938A-7CFBA92E3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4225" y="4472777"/>
              <a:ext cx="0" cy="67053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8" name="Line 337">
              <a:extLst>
                <a:ext uri="{FF2B5EF4-FFF2-40B4-BE49-F238E27FC236}">
                  <a16:creationId xmlns:a16="http://schemas.microsoft.com/office/drawing/2014/main" id="{AB4DA9A1-F4D7-4795-B144-4C0F3E810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5988" y="448954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9" name="Line 338">
              <a:extLst>
                <a:ext uri="{FF2B5EF4-FFF2-40B4-BE49-F238E27FC236}">
                  <a16:creationId xmlns:a16="http://schemas.microsoft.com/office/drawing/2014/main" id="{B3E56B0E-EEDB-416B-8593-0BA1F0604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0750" y="448954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0" name="Line 339">
              <a:extLst>
                <a:ext uri="{FF2B5EF4-FFF2-40B4-BE49-F238E27FC236}">
                  <a16:creationId xmlns:a16="http://schemas.microsoft.com/office/drawing/2014/main" id="{73655E9B-39C4-49E5-B839-6BCCAD06C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5038" y="448954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1" name="Line 340">
              <a:extLst>
                <a:ext uri="{FF2B5EF4-FFF2-40B4-BE49-F238E27FC236}">
                  <a16:creationId xmlns:a16="http://schemas.microsoft.com/office/drawing/2014/main" id="{01EC5D27-901E-46C6-BA08-62E94AD4C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6788" y="448954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2" name="Line 341">
              <a:extLst>
                <a:ext uri="{FF2B5EF4-FFF2-40B4-BE49-F238E27FC236}">
                  <a16:creationId xmlns:a16="http://schemas.microsoft.com/office/drawing/2014/main" id="{E49BD596-DCEF-4537-93D2-8892FACD0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1550" y="448954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3" name="Line 342">
              <a:extLst>
                <a:ext uri="{FF2B5EF4-FFF2-40B4-BE49-F238E27FC236}">
                  <a16:creationId xmlns:a16="http://schemas.microsoft.com/office/drawing/2014/main" id="{2CA99F24-120F-4D13-AB1B-E8F264170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3138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4" name="Line 343">
              <a:extLst>
                <a:ext uri="{FF2B5EF4-FFF2-40B4-BE49-F238E27FC236}">
                  <a16:creationId xmlns:a16="http://schemas.microsoft.com/office/drawing/2014/main" id="{96E74FE2-4E58-4AFD-806B-6211EF72B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72663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5" name="Line 344">
              <a:extLst>
                <a:ext uri="{FF2B5EF4-FFF2-40B4-BE49-F238E27FC236}">
                  <a16:creationId xmlns:a16="http://schemas.microsoft.com/office/drawing/2014/main" id="{26E272E1-F5E6-433D-8E8D-0469A07E9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42513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6" name="Line 345">
              <a:extLst>
                <a:ext uri="{FF2B5EF4-FFF2-40B4-BE49-F238E27FC236}">
                  <a16:creationId xmlns:a16="http://schemas.microsoft.com/office/drawing/2014/main" id="{7D230682-5EE4-4F37-BBE2-F99935F3A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47275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7" name="Line 346">
              <a:extLst>
                <a:ext uri="{FF2B5EF4-FFF2-40B4-BE49-F238E27FC236}">
                  <a16:creationId xmlns:a16="http://schemas.microsoft.com/office/drawing/2014/main" id="{7A9C3EEF-F6AD-4B55-A682-A4624EB11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6013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8" name="Line 347">
              <a:extLst>
                <a:ext uri="{FF2B5EF4-FFF2-40B4-BE49-F238E27FC236}">
                  <a16:creationId xmlns:a16="http://schemas.microsoft.com/office/drawing/2014/main" id="{ACD21016-69F7-425A-906B-E91C6ED43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5063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9" name="Line 348">
              <a:extLst>
                <a:ext uri="{FF2B5EF4-FFF2-40B4-BE49-F238E27FC236}">
                  <a16:creationId xmlns:a16="http://schemas.microsoft.com/office/drawing/2014/main" id="{1EF6F904-3EB2-456A-AFAF-28EAC6293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9350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0" name="Line 349">
              <a:extLst>
                <a:ext uri="{FF2B5EF4-FFF2-40B4-BE49-F238E27FC236}">
                  <a16:creationId xmlns:a16="http://schemas.microsoft.com/office/drawing/2014/main" id="{D79E50D1-E6CC-4157-BA00-8BAEB503C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0463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1" name="Line 350">
              <a:extLst>
                <a:ext uri="{FF2B5EF4-FFF2-40B4-BE49-F238E27FC236}">
                  <a16:creationId xmlns:a16="http://schemas.microsoft.com/office/drawing/2014/main" id="{77CBB1EA-DA3A-4400-BF1D-E4004DCCF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74275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2" name="Line 351">
              <a:extLst>
                <a:ext uri="{FF2B5EF4-FFF2-40B4-BE49-F238E27FC236}">
                  <a16:creationId xmlns:a16="http://schemas.microsoft.com/office/drawing/2014/main" id="{6766E4BF-1424-4B59-B143-417866BD5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5550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3" name="Line 352">
              <a:extLst>
                <a:ext uri="{FF2B5EF4-FFF2-40B4-BE49-F238E27FC236}">
                  <a16:creationId xmlns:a16="http://schemas.microsoft.com/office/drawing/2014/main" id="{62121C25-9AA7-48C8-9779-29634566B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1900" y="451133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4" name="Line 353">
              <a:extLst>
                <a:ext uri="{FF2B5EF4-FFF2-40B4-BE49-F238E27FC236}">
                  <a16:creationId xmlns:a16="http://schemas.microsoft.com/office/drawing/2014/main" id="{54D85C0D-00AC-47A3-9385-2A54CF6E7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55238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5" name="Line 354">
              <a:extLst>
                <a:ext uri="{FF2B5EF4-FFF2-40B4-BE49-F238E27FC236}">
                  <a16:creationId xmlns:a16="http://schemas.microsoft.com/office/drawing/2014/main" id="{1D39B11C-BC84-44C8-A689-05B26358C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1113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6" name="Line 355">
              <a:extLst>
                <a:ext uri="{FF2B5EF4-FFF2-40B4-BE49-F238E27FC236}">
                  <a16:creationId xmlns:a16="http://schemas.microsoft.com/office/drawing/2014/main" id="{454E5263-D095-472E-B8C7-152F117F5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0163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7" name="Line 356">
              <a:extLst>
                <a:ext uri="{FF2B5EF4-FFF2-40B4-BE49-F238E27FC236}">
                  <a16:creationId xmlns:a16="http://schemas.microsoft.com/office/drawing/2014/main" id="{01BC6C7A-8D56-4E5A-931F-2327FF105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1438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8" name="Line 357">
              <a:extLst>
                <a:ext uri="{FF2B5EF4-FFF2-40B4-BE49-F238E27FC236}">
                  <a16:creationId xmlns:a16="http://schemas.microsoft.com/office/drawing/2014/main" id="{94E99020-FDA4-4F3D-919B-3D79AD724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9375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9" name="Line 358">
              <a:extLst>
                <a:ext uri="{FF2B5EF4-FFF2-40B4-BE49-F238E27FC236}">
                  <a16:creationId xmlns:a16="http://schemas.microsoft.com/office/drawing/2014/main" id="{F3526531-3E54-4B8E-919F-917762B70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3188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0" name="Line 359">
              <a:extLst>
                <a:ext uri="{FF2B5EF4-FFF2-40B4-BE49-F238E27FC236}">
                  <a16:creationId xmlns:a16="http://schemas.microsoft.com/office/drawing/2014/main" id="{088AFE9E-E168-47D7-AD4F-9A9108F66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9700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1" name="Line 360">
              <a:extLst>
                <a:ext uri="{FF2B5EF4-FFF2-40B4-BE49-F238E27FC236}">
                  <a16:creationId xmlns:a16="http://schemas.microsoft.com/office/drawing/2014/main" id="{1235A710-403B-4811-8AE4-690486D75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1138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2" name="Line 361">
              <a:extLst>
                <a:ext uri="{FF2B5EF4-FFF2-40B4-BE49-F238E27FC236}">
                  <a16:creationId xmlns:a16="http://schemas.microsoft.com/office/drawing/2014/main" id="{CE86069B-CD8E-407A-879F-8A9B5D3FF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9713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3" name="Line 362">
              <a:extLst>
                <a:ext uri="{FF2B5EF4-FFF2-40B4-BE49-F238E27FC236}">
                  <a16:creationId xmlns:a16="http://schemas.microsoft.com/office/drawing/2014/main" id="{3AF301D6-323A-4148-9D84-73D3572C8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0825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4" name="Line 363">
              <a:extLst>
                <a:ext uri="{FF2B5EF4-FFF2-40B4-BE49-F238E27FC236}">
                  <a16:creationId xmlns:a16="http://schemas.microsoft.com/office/drawing/2014/main" id="{A50B5E12-A7A1-4F82-9017-49D3A9CDB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5588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5" name="Line 364">
              <a:extLst>
                <a:ext uri="{FF2B5EF4-FFF2-40B4-BE49-F238E27FC236}">
                  <a16:creationId xmlns:a16="http://schemas.microsoft.com/office/drawing/2014/main" id="{2DE8760E-FDA0-4E03-80BB-301043957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1625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6" name="Line 365">
              <a:extLst>
                <a:ext uri="{FF2B5EF4-FFF2-40B4-BE49-F238E27FC236}">
                  <a16:creationId xmlns:a16="http://schemas.microsoft.com/office/drawing/2014/main" id="{2D67D6D2-2E36-4183-9310-939ECFC89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6238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7" name="Line 366">
              <a:extLst>
                <a:ext uri="{FF2B5EF4-FFF2-40B4-BE49-F238E27FC236}">
                  <a16:creationId xmlns:a16="http://schemas.microsoft.com/office/drawing/2014/main" id="{7E43D8CA-7A65-4A0B-A446-74220E51C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7838" y="4543183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8" name="Line 367">
              <a:extLst>
                <a:ext uri="{FF2B5EF4-FFF2-40B4-BE49-F238E27FC236}">
                  <a16:creationId xmlns:a16="http://schemas.microsoft.com/office/drawing/2014/main" id="{BA47881E-ED83-41AB-9987-F2FD0C997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6738" y="470411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9" name="Line 368">
              <a:extLst>
                <a:ext uri="{FF2B5EF4-FFF2-40B4-BE49-F238E27FC236}">
                  <a16:creationId xmlns:a16="http://schemas.microsoft.com/office/drawing/2014/main" id="{7C1735E7-BE14-465F-9A4C-4EDD75D2C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3738" y="470411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662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0" name="Freeform 369">
              <a:extLst>
                <a:ext uri="{FF2B5EF4-FFF2-40B4-BE49-F238E27FC236}">
                  <a16:creationId xmlns:a16="http://schemas.microsoft.com/office/drawing/2014/main" id="{B3D90EDB-C53D-4C6E-BFBE-FC0644692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5" y="2343830"/>
              <a:ext cx="4130675" cy="2304963"/>
            </a:xfrm>
            <a:custGeom>
              <a:avLst/>
              <a:gdLst>
                <a:gd name="T0" fmla="*/ 55 w 2602"/>
                <a:gd name="T1" fmla="*/ 17 h 1375"/>
                <a:gd name="T2" fmla="*/ 130 w 2602"/>
                <a:gd name="T3" fmla="*/ 47 h 1375"/>
                <a:gd name="T4" fmla="*/ 157 w 2602"/>
                <a:gd name="T5" fmla="*/ 70 h 1375"/>
                <a:gd name="T6" fmla="*/ 200 w 2602"/>
                <a:gd name="T7" fmla="*/ 94 h 1375"/>
                <a:gd name="T8" fmla="*/ 221 w 2602"/>
                <a:gd name="T9" fmla="*/ 117 h 1375"/>
                <a:gd name="T10" fmla="*/ 267 w 2602"/>
                <a:gd name="T11" fmla="*/ 152 h 1375"/>
                <a:gd name="T12" fmla="*/ 287 w 2602"/>
                <a:gd name="T13" fmla="*/ 175 h 1375"/>
                <a:gd name="T14" fmla="*/ 306 w 2602"/>
                <a:gd name="T15" fmla="*/ 204 h 1375"/>
                <a:gd name="T16" fmla="*/ 342 w 2602"/>
                <a:gd name="T17" fmla="*/ 233 h 1375"/>
                <a:gd name="T18" fmla="*/ 361 w 2602"/>
                <a:gd name="T19" fmla="*/ 256 h 1375"/>
                <a:gd name="T20" fmla="*/ 371 w 2602"/>
                <a:gd name="T21" fmla="*/ 280 h 1375"/>
                <a:gd name="T22" fmla="*/ 404 w 2602"/>
                <a:gd name="T23" fmla="*/ 303 h 1375"/>
                <a:gd name="T24" fmla="*/ 428 w 2602"/>
                <a:gd name="T25" fmla="*/ 332 h 1375"/>
                <a:gd name="T26" fmla="*/ 467 w 2602"/>
                <a:gd name="T27" fmla="*/ 361 h 1375"/>
                <a:gd name="T28" fmla="*/ 489 w 2602"/>
                <a:gd name="T29" fmla="*/ 390 h 1375"/>
                <a:gd name="T30" fmla="*/ 502 w 2602"/>
                <a:gd name="T31" fmla="*/ 414 h 1375"/>
                <a:gd name="T32" fmla="*/ 519 w 2602"/>
                <a:gd name="T33" fmla="*/ 437 h 1375"/>
                <a:gd name="T34" fmla="*/ 543 w 2602"/>
                <a:gd name="T35" fmla="*/ 461 h 1375"/>
                <a:gd name="T36" fmla="*/ 574 w 2602"/>
                <a:gd name="T37" fmla="*/ 490 h 1375"/>
                <a:gd name="T38" fmla="*/ 598 w 2602"/>
                <a:gd name="T39" fmla="*/ 519 h 1375"/>
                <a:gd name="T40" fmla="*/ 623 w 2602"/>
                <a:gd name="T41" fmla="*/ 548 h 1375"/>
                <a:gd name="T42" fmla="*/ 696 w 2602"/>
                <a:gd name="T43" fmla="*/ 572 h 1375"/>
                <a:gd name="T44" fmla="*/ 732 w 2602"/>
                <a:gd name="T45" fmla="*/ 606 h 1375"/>
                <a:gd name="T46" fmla="*/ 757 w 2602"/>
                <a:gd name="T47" fmla="*/ 631 h 1375"/>
                <a:gd name="T48" fmla="*/ 780 w 2602"/>
                <a:gd name="T49" fmla="*/ 660 h 1375"/>
                <a:gd name="T50" fmla="*/ 809 w 2602"/>
                <a:gd name="T51" fmla="*/ 683 h 1375"/>
                <a:gd name="T52" fmla="*/ 823 w 2602"/>
                <a:gd name="T53" fmla="*/ 706 h 1375"/>
                <a:gd name="T54" fmla="*/ 873 w 2602"/>
                <a:gd name="T55" fmla="*/ 735 h 1375"/>
                <a:gd name="T56" fmla="*/ 901 w 2602"/>
                <a:gd name="T57" fmla="*/ 765 h 1375"/>
                <a:gd name="T58" fmla="*/ 917 w 2602"/>
                <a:gd name="T59" fmla="*/ 789 h 1375"/>
                <a:gd name="T60" fmla="*/ 944 w 2602"/>
                <a:gd name="T61" fmla="*/ 818 h 1375"/>
                <a:gd name="T62" fmla="*/ 997 w 2602"/>
                <a:gd name="T63" fmla="*/ 835 h 1375"/>
                <a:gd name="T64" fmla="*/ 1009 w 2602"/>
                <a:gd name="T65" fmla="*/ 865 h 1375"/>
                <a:gd name="T66" fmla="*/ 1033 w 2602"/>
                <a:gd name="T67" fmla="*/ 889 h 1375"/>
                <a:gd name="T68" fmla="*/ 1060 w 2602"/>
                <a:gd name="T69" fmla="*/ 907 h 1375"/>
                <a:gd name="T70" fmla="*/ 1105 w 2602"/>
                <a:gd name="T71" fmla="*/ 932 h 1375"/>
                <a:gd name="T72" fmla="*/ 1121 w 2602"/>
                <a:gd name="T73" fmla="*/ 951 h 1375"/>
                <a:gd name="T74" fmla="*/ 1179 w 2602"/>
                <a:gd name="T75" fmla="*/ 976 h 1375"/>
                <a:gd name="T76" fmla="*/ 1219 w 2602"/>
                <a:gd name="T77" fmla="*/ 1009 h 1375"/>
                <a:gd name="T78" fmla="*/ 1230 w 2602"/>
                <a:gd name="T79" fmla="*/ 1028 h 1375"/>
                <a:gd name="T80" fmla="*/ 1273 w 2602"/>
                <a:gd name="T81" fmla="*/ 1041 h 1375"/>
                <a:gd name="T82" fmla="*/ 1325 w 2602"/>
                <a:gd name="T83" fmla="*/ 1054 h 1375"/>
                <a:gd name="T84" fmla="*/ 1374 w 2602"/>
                <a:gd name="T85" fmla="*/ 1075 h 1375"/>
                <a:gd name="T86" fmla="*/ 1397 w 2602"/>
                <a:gd name="T87" fmla="*/ 1082 h 1375"/>
                <a:gd name="T88" fmla="*/ 1440 w 2602"/>
                <a:gd name="T89" fmla="*/ 1104 h 1375"/>
                <a:gd name="T90" fmla="*/ 1475 w 2602"/>
                <a:gd name="T91" fmla="*/ 1125 h 1375"/>
                <a:gd name="T92" fmla="*/ 1504 w 2602"/>
                <a:gd name="T93" fmla="*/ 1148 h 1375"/>
                <a:gd name="T94" fmla="*/ 1556 w 2602"/>
                <a:gd name="T95" fmla="*/ 1163 h 1375"/>
                <a:gd name="T96" fmla="*/ 1630 w 2602"/>
                <a:gd name="T97" fmla="*/ 1172 h 1375"/>
                <a:gd name="T98" fmla="*/ 1692 w 2602"/>
                <a:gd name="T99" fmla="*/ 1172 h 1375"/>
                <a:gd name="T100" fmla="*/ 1768 w 2602"/>
                <a:gd name="T101" fmla="*/ 1190 h 1375"/>
                <a:gd name="T102" fmla="*/ 1850 w 2602"/>
                <a:gd name="T103" fmla="*/ 1220 h 1375"/>
                <a:gd name="T104" fmla="*/ 1951 w 2602"/>
                <a:gd name="T105" fmla="*/ 1231 h 1375"/>
                <a:gd name="T106" fmla="*/ 2016 w 2602"/>
                <a:gd name="T107" fmla="*/ 1242 h 1375"/>
                <a:gd name="T108" fmla="*/ 2097 w 2602"/>
                <a:gd name="T109" fmla="*/ 1242 h 1375"/>
                <a:gd name="T110" fmla="*/ 2163 w 2602"/>
                <a:gd name="T111" fmla="*/ 1255 h 1375"/>
                <a:gd name="T112" fmla="*/ 2213 w 2602"/>
                <a:gd name="T113" fmla="*/ 1255 h 1375"/>
                <a:gd name="T114" fmla="*/ 2281 w 2602"/>
                <a:gd name="T115" fmla="*/ 1255 h 1375"/>
                <a:gd name="T116" fmla="*/ 2325 w 2602"/>
                <a:gd name="T117" fmla="*/ 1255 h 1375"/>
                <a:gd name="T118" fmla="*/ 2363 w 2602"/>
                <a:gd name="T119" fmla="*/ 1255 h 1375"/>
                <a:gd name="T120" fmla="*/ 2458 w 2602"/>
                <a:gd name="T121" fmla="*/ 1255 h 1375"/>
                <a:gd name="T122" fmla="*/ 2602 w 2602"/>
                <a:gd name="T123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2" h="137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40" y="5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5" y="11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62" y="17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74" y="23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128" y="35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30" y="41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40" y="47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43" y="59"/>
                  </a:lnTo>
                  <a:lnTo>
                    <a:pt x="154" y="59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67" y="70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1" y="76"/>
                  </a:lnTo>
                  <a:lnTo>
                    <a:pt x="171" y="82"/>
                  </a:lnTo>
                  <a:lnTo>
                    <a:pt x="171" y="82"/>
                  </a:lnTo>
                  <a:lnTo>
                    <a:pt x="175" y="82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3" y="94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13" y="99"/>
                  </a:lnTo>
                  <a:lnTo>
                    <a:pt x="213" y="105"/>
                  </a:lnTo>
                  <a:lnTo>
                    <a:pt x="213" y="105"/>
                  </a:lnTo>
                  <a:lnTo>
                    <a:pt x="214" y="105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44" y="117"/>
                  </a:lnTo>
                  <a:lnTo>
                    <a:pt x="244" y="123"/>
                  </a:lnTo>
                  <a:lnTo>
                    <a:pt x="244" y="123"/>
                  </a:lnTo>
                  <a:lnTo>
                    <a:pt x="253" y="123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65" y="134"/>
                  </a:lnTo>
                  <a:lnTo>
                    <a:pt x="265" y="146"/>
                  </a:lnTo>
                  <a:lnTo>
                    <a:pt x="265" y="146"/>
                  </a:lnTo>
                  <a:lnTo>
                    <a:pt x="267" y="146"/>
                  </a:lnTo>
                  <a:lnTo>
                    <a:pt x="267" y="152"/>
                  </a:lnTo>
                  <a:lnTo>
                    <a:pt x="267" y="152"/>
                  </a:lnTo>
                  <a:lnTo>
                    <a:pt x="272" y="152"/>
                  </a:lnTo>
                  <a:lnTo>
                    <a:pt x="272" y="158"/>
                  </a:lnTo>
                  <a:lnTo>
                    <a:pt x="272" y="158"/>
                  </a:lnTo>
                  <a:lnTo>
                    <a:pt x="275" y="158"/>
                  </a:lnTo>
                  <a:lnTo>
                    <a:pt x="275" y="163"/>
                  </a:lnTo>
                  <a:lnTo>
                    <a:pt x="275" y="163"/>
                  </a:lnTo>
                  <a:lnTo>
                    <a:pt x="281" y="163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87" y="169"/>
                  </a:lnTo>
                  <a:lnTo>
                    <a:pt x="287" y="175"/>
                  </a:lnTo>
                  <a:lnTo>
                    <a:pt x="287" y="175"/>
                  </a:lnTo>
                  <a:lnTo>
                    <a:pt x="290" y="175"/>
                  </a:lnTo>
                  <a:lnTo>
                    <a:pt x="290" y="181"/>
                  </a:lnTo>
                  <a:lnTo>
                    <a:pt x="290" y="181"/>
                  </a:lnTo>
                  <a:lnTo>
                    <a:pt x="293" y="181"/>
                  </a:lnTo>
                  <a:lnTo>
                    <a:pt x="293" y="192"/>
                  </a:lnTo>
                  <a:lnTo>
                    <a:pt x="293" y="192"/>
                  </a:lnTo>
                  <a:lnTo>
                    <a:pt x="304" y="192"/>
                  </a:lnTo>
                  <a:lnTo>
                    <a:pt x="304" y="198"/>
                  </a:lnTo>
                  <a:lnTo>
                    <a:pt x="304" y="198"/>
                  </a:lnTo>
                  <a:lnTo>
                    <a:pt x="306" y="198"/>
                  </a:lnTo>
                  <a:lnTo>
                    <a:pt x="306" y="204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2" y="216"/>
                  </a:lnTo>
                  <a:lnTo>
                    <a:pt x="312" y="216"/>
                  </a:lnTo>
                  <a:lnTo>
                    <a:pt x="328" y="216"/>
                  </a:lnTo>
                  <a:lnTo>
                    <a:pt x="328" y="222"/>
                  </a:lnTo>
                  <a:lnTo>
                    <a:pt x="328" y="222"/>
                  </a:lnTo>
                  <a:lnTo>
                    <a:pt x="330" y="222"/>
                  </a:lnTo>
                  <a:lnTo>
                    <a:pt x="330" y="227"/>
                  </a:lnTo>
                  <a:lnTo>
                    <a:pt x="330" y="227"/>
                  </a:lnTo>
                  <a:lnTo>
                    <a:pt x="342" y="227"/>
                  </a:lnTo>
                  <a:lnTo>
                    <a:pt x="342" y="233"/>
                  </a:lnTo>
                  <a:lnTo>
                    <a:pt x="342" y="233"/>
                  </a:lnTo>
                  <a:lnTo>
                    <a:pt x="352" y="233"/>
                  </a:lnTo>
                  <a:lnTo>
                    <a:pt x="352" y="239"/>
                  </a:lnTo>
                  <a:lnTo>
                    <a:pt x="352" y="239"/>
                  </a:lnTo>
                  <a:lnTo>
                    <a:pt x="353" y="239"/>
                  </a:lnTo>
                  <a:lnTo>
                    <a:pt x="353" y="245"/>
                  </a:lnTo>
                  <a:lnTo>
                    <a:pt x="353" y="245"/>
                  </a:lnTo>
                  <a:lnTo>
                    <a:pt x="358" y="245"/>
                  </a:lnTo>
                  <a:lnTo>
                    <a:pt x="358" y="251"/>
                  </a:lnTo>
                  <a:lnTo>
                    <a:pt x="358" y="251"/>
                  </a:lnTo>
                  <a:lnTo>
                    <a:pt x="361" y="251"/>
                  </a:lnTo>
                  <a:lnTo>
                    <a:pt x="361" y="256"/>
                  </a:lnTo>
                  <a:lnTo>
                    <a:pt x="361" y="256"/>
                  </a:lnTo>
                  <a:lnTo>
                    <a:pt x="363" y="256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8"/>
                  </a:lnTo>
                  <a:lnTo>
                    <a:pt x="365" y="268"/>
                  </a:lnTo>
                  <a:lnTo>
                    <a:pt x="370" y="268"/>
                  </a:lnTo>
                  <a:lnTo>
                    <a:pt x="370" y="274"/>
                  </a:lnTo>
                  <a:lnTo>
                    <a:pt x="370" y="274"/>
                  </a:lnTo>
                  <a:lnTo>
                    <a:pt x="371" y="274"/>
                  </a:lnTo>
                  <a:lnTo>
                    <a:pt x="371" y="280"/>
                  </a:lnTo>
                  <a:lnTo>
                    <a:pt x="371" y="280"/>
                  </a:lnTo>
                  <a:lnTo>
                    <a:pt x="375" y="280"/>
                  </a:lnTo>
                  <a:lnTo>
                    <a:pt x="375" y="286"/>
                  </a:lnTo>
                  <a:lnTo>
                    <a:pt x="375" y="286"/>
                  </a:lnTo>
                  <a:lnTo>
                    <a:pt x="377" y="286"/>
                  </a:lnTo>
                  <a:lnTo>
                    <a:pt x="377" y="291"/>
                  </a:lnTo>
                  <a:lnTo>
                    <a:pt x="377" y="291"/>
                  </a:lnTo>
                  <a:lnTo>
                    <a:pt x="388" y="291"/>
                  </a:lnTo>
                  <a:lnTo>
                    <a:pt x="388" y="297"/>
                  </a:lnTo>
                  <a:lnTo>
                    <a:pt x="388" y="297"/>
                  </a:lnTo>
                  <a:lnTo>
                    <a:pt x="404" y="297"/>
                  </a:lnTo>
                  <a:lnTo>
                    <a:pt x="404" y="303"/>
                  </a:lnTo>
                  <a:lnTo>
                    <a:pt x="404" y="303"/>
                  </a:lnTo>
                  <a:lnTo>
                    <a:pt x="408" y="303"/>
                  </a:lnTo>
                  <a:lnTo>
                    <a:pt x="408" y="315"/>
                  </a:lnTo>
                  <a:lnTo>
                    <a:pt x="408" y="315"/>
                  </a:lnTo>
                  <a:lnTo>
                    <a:pt x="410" y="315"/>
                  </a:lnTo>
                  <a:lnTo>
                    <a:pt x="410" y="320"/>
                  </a:lnTo>
                  <a:lnTo>
                    <a:pt x="410" y="320"/>
                  </a:lnTo>
                  <a:lnTo>
                    <a:pt x="424" y="320"/>
                  </a:lnTo>
                  <a:lnTo>
                    <a:pt x="424" y="326"/>
                  </a:lnTo>
                  <a:lnTo>
                    <a:pt x="424" y="326"/>
                  </a:lnTo>
                  <a:lnTo>
                    <a:pt x="428" y="326"/>
                  </a:lnTo>
                  <a:lnTo>
                    <a:pt x="428" y="332"/>
                  </a:lnTo>
                  <a:lnTo>
                    <a:pt x="428" y="332"/>
                  </a:lnTo>
                  <a:lnTo>
                    <a:pt x="456" y="332"/>
                  </a:lnTo>
                  <a:lnTo>
                    <a:pt x="456" y="344"/>
                  </a:lnTo>
                  <a:lnTo>
                    <a:pt x="456" y="344"/>
                  </a:lnTo>
                  <a:lnTo>
                    <a:pt x="459" y="344"/>
                  </a:lnTo>
                  <a:lnTo>
                    <a:pt x="459" y="350"/>
                  </a:lnTo>
                  <a:lnTo>
                    <a:pt x="459" y="350"/>
                  </a:lnTo>
                  <a:lnTo>
                    <a:pt x="464" y="350"/>
                  </a:lnTo>
                  <a:lnTo>
                    <a:pt x="464" y="355"/>
                  </a:lnTo>
                  <a:lnTo>
                    <a:pt x="464" y="355"/>
                  </a:lnTo>
                  <a:lnTo>
                    <a:pt x="467" y="355"/>
                  </a:lnTo>
                  <a:lnTo>
                    <a:pt x="467" y="361"/>
                  </a:lnTo>
                  <a:lnTo>
                    <a:pt x="467" y="361"/>
                  </a:lnTo>
                  <a:lnTo>
                    <a:pt x="471" y="361"/>
                  </a:lnTo>
                  <a:lnTo>
                    <a:pt x="471" y="367"/>
                  </a:lnTo>
                  <a:lnTo>
                    <a:pt x="471" y="367"/>
                  </a:lnTo>
                  <a:lnTo>
                    <a:pt x="481" y="367"/>
                  </a:lnTo>
                  <a:lnTo>
                    <a:pt x="481" y="379"/>
                  </a:lnTo>
                  <a:lnTo>
                    <a:pt x="481" y="379"/>
                  </a:lnTo>
                  <a:lnTo>
                    <a:pt x="484" y="379"/>
                  </a:lnTo>
                  <a:lnTo>
                    <a:pt x="484" y="384"/>
                  </a:lnTo>
                  <a:lnTo>
                    <a:pt x="484" y="384"/>
                  </a:lnTo>
                  <a:lnTo>
                    <a:pt x="489" y="384"/>
                  </a:lnTo>
                  <a:lnTo>
                    <a:pt x="489" y="390"/>
                  </a:lnTo>
                  <a:lnTo>
                    <a:pt x="489" y="390"/>
                  </a:lnTo>
                  <a:lnTo>
                    <a:pt x="491" y="390"/>
                  </a:lnTo>
                  <a:lnTo>
                    <a:pt x="491" y="390"/>
                  </a:lnTo>
                  <a:lnTo>
                    <a:pt x="491" y="390"/>
                  </a:lnTo>
                  <a:lnTo>
                    <a:pt x="496" y="390"/>
                  </a:lnTo>
                  <a:lnTo>
                    <a:pt x="496" y="396"/>
                  </a:lnTo>
                  <a:lnTo>
                    <a:pt x="496" y="396"/>
                  </a:lnTo>
                  <a:lnTo>
                    <a:pt x="497" y="396"/>
                  </a:lnTo>
                  <a:lnTo>
                    <a:pt x="497" y="408"/>
                  </a:lnTo>
                  <a:lnTo>
                    <a:pt x="497" y="408"/>
                  </a:lnTo>
                  <a:lnTo>
                    <a:pt x="502" y="408"/>
                  </a:lnTo>
                  <a:lnTo>
                    <a:pt x="502" y="414"/>
                  </a:lnTo>
                  <a:lnTo>
                    <a:pt x="502" y="414"/>
                  </a:lnTo>
                  <a:lnTo>
                    <a:pt x="510" y="414"/>
                  </a:lnTo>
                  <a:lnTo>
                    <a:pt x="510" y="419"/>
                  </a:lnTo>
                  <a:lnTo>
                    <a:pt x="510" y="419"/>
                  </a:lnTo>
                  <a:lnTo>
                    <a:pt x="512" y="419"/>
                  </a:lnTo>
                  <a:lnTo>
                    <a:pt x="512" y="425"/>
                  </a:lnTo>
                  <a:lnTo>
                    <a:pt x="512" y="425"/>
                  </a:lnTo>
                  <a:lnTo>
                    <a:pt x="517" y="425"/>
                  </a:lnTo>
                  <a:lnTo>
                    <a:pt x="517" y="431"/>
                  </a:lnTo>
                  <a:lnTo>
                    <a:pt x="517" y="431"/>
                  </a:lnTo>
                  <a:lnTo>
                    <a:pt x="519" y="431"/>
                  </a:lnTo>
                  <a:lnTo>
                    <a:pt x="519" y="437"/>
                  </a:lnTo>
                  <a:lnTo>
                    <a:pt x="519" y="437"/>
                  </a:lnTo>
                  <a:lnTo>
                    <a:pt x="522" y="437"/>
                  </a:lnTo>
                  <a:lnTo>
                    <a:pt x="522" y="443"/>
                  </a:lnTo>
                  <a:lnTo>
                    <a:pt x="522" y="443"/>
                  </a:lnTo>
                  <a:lnTo>
                    <a:pt x="532" y="443"/>
                  </a:lnTo>
                  <a:lnTo>
                    <a:pt x="532" y="449"/>
                  </a:lnTo>
                  <a:lnTo>
                    <a:pt x="532" y="449"/>
                  </a:lnTo>
                  <a:lnTo>
                    <a:pt x="534" y="449"/>
                  </a:lnTo>
                  <a:lnTo>
                    <a:pt x="534" y="455"/>
                  </a:lnTo>
                  <a:lnTo>
                    <a:pt x="534" y="455"/>
                  </a:lnTo>
                  <a:lnTo>
                    <a:pt x="543" y="455"/>
                  </a:lnTo>
                  <a:lnTo>
                    <a:pt x="543" y="461"/>
                  </a:lnTo>
                  <a:lnTo>
                    <a:pt x="543" y="461"/>
                  </a:lnTo>
                  <a:lnTo>
                    <a:pt x="552" y="461"/>
                  </a:lnTo>
                  <a:lnTo>
                    <a:pt x="552" y="467"/>
                  </a:lnTo>
                  <a:lnTo>
                    <a:pt x="552" y="467"/>
                  </a:lnTo>
                  <a:lnTo>
                    <a:pt x="565" y="467"/>
                  </a:lnTo>
                  <a:lnTo>
                    <a:pt x="565" y="479"/>
                  </a:lnTo>
                  <a:lnTo>
                    <a:pt x="565" y="479"/>
                  </a:lnTo>
                  <a:lnTo>
                    <a:pt x="567" y="479"/>
                  </a:lnTo>
                  <a:lnTo>
                    <a:pt x="567" y="484"/>
                  </a:lnTo>
                  <a:lnTo>
                    <a:pt x="567" y="484"/>
                  </a:lnTo>
                  <a:lnTo>
                    <a:pt x="574" y="484"/>
                  </a:lnTo>
                  <a:lnTo>
                    <a:pt x="574" y="490"/>
                  </a:lnTo>
                  <a:lnTo>
                    <a:pt x="574" y="490"/>
                  </a:lnTo>
                  <a:lnTo>
                    <a:pt x="587" y="490"/>
                  </a:lnTo>
                  <a:lnTo>
                    <a:pt x="587" y="496"/>
                  </a:lnTo>
                  <a:lnTo>
                    <a:pt x="587" y="496"/>
                  </a:lnTo>
                  <a:lnTo>
                    <a:pt x="590" y="496"/>
                  </a:lnTo>
                  <a:lnTo>
                    <a:pt x="590" y="508"/>
                  </a:lnTo>
                  <a:lnTo>
                    <a:pt x="590" y="508"/>
                  </a:lnTo>
                  <a:lnTo>
                    <a:pt x="595" y="508"/>
                  </a:lnTo>
                  <a:lnTo>
                    <a:pt x="595" y="513"/>
                  </a:lnTo>
                  <a:lnTo>
                    <a:pt x="595" y="513"/>
                  </a:lnTo>
                  <a:lnTo>
                    <a:pt x="598" y="513"/>
                  </a:lnTo>
                  <a:lnTo>
                    <a:pt x="598" y="519"/>
                  </a:lnTo>
                  <a:lnTo>
                    <a:pt x="598" y="519"/>
                  </a:lnTo>
                  <a:lnTo>
                    <a:pt x="602" y="519"/>
                  </a:lnTo>
                  <a:lnTo>
                    <a:pt x="602" y="525"/>
                  </a:lnTo>
                  <a:lnTo>
                    <a:pt x="602" y="525"/>
                  </a:lnTo>
                  <a:lnTo>
                    <a:pt x="613" y="525"/>
                  </a:lnTo>
                  <a:lnTo>
                    <a:pt x="613" y="531"/>
                  </a:lnTo>
                  <a:lnTo>
                    <a:pt x="613" y="531"/>
                  </a:lnTo>
                  <a:lnTo>
                    <a:pt x="614" y="531"/>
                  </a:lnTo>
                  <a:lnTo>
                    <a:pt x="614" y="542"/>
                  </a:lnTo>
                  <a:lnTo>
                    <a:pt x="614" y="542"/>
                  </a:lnTo>
                  <a:lnTo>
                    <a:pt x="623" y="542"/>
                  </a:lnTo>
                  <a:lnTo>
                    <a:pt x="623" y="548"/>
                  </a:lnTo>
                  <a:lnTo>
                    <a:pt x="623" y="548"/>
                  </a:lnTo>
                  <a:lnTo>
                    <a:pt x="628" y="548"/>
                  </a:lnTo>
                  <a:lnTo>
                    <a:pt x="628" y="554"/>
                  </a:lnTo>
                  <a:lnTo>
                    <a:pt x="628" y="554"/>
                  </a:lnTo>
                  <a:lnTo>
                    <a:pt x="639" y="554"/>
                  </a:lnTo>
                  <a:lnTo>
                    <a:pt x="639" y="560"/>
                  </a:lnTo>
                  <a:lnTo>
                    <a:pt x="639" y="560"/>
                  </a:lnTo>
                  <a:lnTo>
                    <a:pt x="661" y="560"/>
                  </a:lnTo>
                  <a:lnTo>
                    <a:pt x="661" y="566"/>
                  </a:lnTo>
                  <a:lnTo>
                    <a:pt x="661" y="566"/>
                  </a:lnTo>
                  <a:lnTo>
                    <a:pt x="696" y="566"/>
                  </a:lnTo>
                  <a:lnTo>
                    <a:pt x="696" y="572"/>
                  </a:lnTo>
                  <a:lnTo>
                    <a:pt x="696" y="572"/>
                  </a:lnTo>
                  <a:lnTo>
                    <a:pt x="698" y="572"/>
                  </a:lnTo>
                  <a:lnTo>
                    <a:pt x="698" y="577"/>
                  </a:lnTo>
                  <a:lnTo>
                    <a:pt x="698" y="577"/>
                  </a:lnTo>
                  <a:lnTo>
                    <a:pt x="709" y="577"/>
                  </a:lnTo>
                  <a:lnTo>
                    <a:pt x="709" y="589"/>
                  </a:lnTo>
                  <a:lnTo>
                    <a:pt x="709" y="589"/>
                  </a:lnTo>
                  <a:lnTo>
                    <a:pt x="722" y="589"/>
                  </a:lnTo>
                  <a:lnTo>
                    <a:pt x="722" y="601"/>
                  </a:lnTo>
                  <a:lnTo>
                    <a:pt x="722" y="601"/>
                  </a:lnTo>
                  <a:lnTo>
                    <a:pt x="732" y="601"/>
                  </a:lnTo>
                  <a:lnTo>
                    <a:pt x="732" y="606"/>
                  </a:lnTo>
                  <a:lnTo>
                    <a:pt x="732" y="606"/>
                  </a:lnTo>
                  <a:lnTo>
                    <a:pt x="744" y="606"/>
                  </a:lnTo>
                  <a:lnTo>
                    <a:pt x="744" y="613"/>
                  </a:lnTo>
                  <a:lnTo>
                    <a:pt x="744" y="613"/>
                  </a:lnTo>
                  <a:lnTo>
                    <a:pt x="747" y="613"/>
                  </a:lnTo>
                  <a:lnTo>
                    <a:pt x="747" y="619"/>
                  </a:lnTo>
                  <a:lnTo>
                    <a:pt x="747" y="619"/>
                  </a:lnTo>
                  <a:lnTo>
                    <a:pt x="753" y="619"/>
                  </a:lnTo>
                  <a:lnTo>
                    <a:pt x="753" y="625"/>
                  </a:lnTo>
                  <a:lnTo>
                    <a:pt x="753" y="625"/>
                  </a:lnTo>
                  <a:lnTo>
                    <a:pt x="757" y="625"/>
                  </a:lnTo>
                  <a:lnTo>
                    <a:pt x="757" y="631"/>
                  </a:lnTo>
                  <a:lnTo>
                    <a:pt x="757" y="631"/>
                  </a:lnTo>
                  <a:lnTo>
                    <a:pt x="767" y="631"/>
                  </a:lnTo>
                  <a:lnTo>
                    <a:pt x="767" y="642"/>
                  </a:lnTo>
                  <a:lnTo>
                    <a:pt x="767" y="642"/>
                  </a:lnTo>
                  <a:lnTo>
                    <a:pt x="770" y="642"/>
                  </a:lnTo>
                  <a:lnTo>
                    <a:pt x="770" y="648"/>
                  </a:lnTo>
                  <a:lnTo>
                    <a:pt x="770" y="648"/>
                  </a:lnTo>
                  <a:lnTo>
                    <a:pt x="778" y="648"/>
                  </a:lnTo>
                  <a:lnTo>
                    <a:pt x="778" y="654"/>
                  </a:lnTo>
                  <a:lnTo>
                    <a:pt x="778" y="654"/>
                  </a:lnTo>
                  <a:lnTo>
                    <a:pt x="780" y="654"/>
                  </a:lnTo>
                  <a:lnTo>
                    <a:pt x="780" y="660"/>
                  </a:lnTo>
                  <a:lnTo>
                    <a:pt x="780" y="660"/>
                  </a:lnTo>
                  <a:lnTo>
                    <a:pt x="796" y="660"/>
                  </a:lnTo>
                  <a:lnTo>
                    <a:pt x="796" y="666"/>
                  </a:lnTo>
                  <a:lnTo>
                    <a:pt x="796" y="666"/>
                  </a:lnTo>
                  <a:lnTo>
                    <a:pt x="805" y="666"/>
                  </a:lnTo>
                  <a:lnTo>
                    <a:pt x="805" y="671"/>
                  </a:lnTo>
                  <a:lnTo>
                    <a:pt x="805" y="671"/>
                  </a:lnTo>
                  <a:lnTo>
                    <a:pt x="806" y="671"/>
                  </a:lnTo>
                  <a:lnTo>
                    <a:pt x="806" y="677"/>
                  </a:lnTo>
                  <a:lnTo>
                    <a:pt x="806" y="677"/>
                  </a:lnTo>
                  <a:lnTo>
                    <a:pt x="809" y="677"/>
                  </a:lnTo>
                  <a:lnTo>
                    <a:pt x="809" y="683"/>
                  </a:lnTo>
                  <a:lnTo>
                    <a:pt x="809" y="683"/>
                  </a:lnTo>
                  <a:lnTo>
                    <a:pt x="812" y="683"/>
                  </a:lnTo>
                  <a:lnTo>
                    <a:pt x="812" y="689"/>
                  </a:lnTo>
                  <a:lnTo>
                    <a:pt x="812" y="689"/>
                  </a:lnTo>
                  <a:lnTo>
                    <a:pt x="817" y="689"/>
                  </a:lnTo>
                  <a:lnTo>
                    <a:pt x="817" y="695"/>
                  </a:lnTo>
                  <a:lnTo>
                    <a:pt x="817" y="695"/>
                  </a:lnTo>
                  <a:lnTo>
                    <a:pt x="818" y="695"/>
                  </a:lnTo>
                  <a:lnTo>
                    <a:pt x="818" y="701"/>
                  </a:lnTo>
                  <a:lnTo>
                    <a:pt x="818" y="701"/>
                  </a:lnTo>
                  <a:lnTo>
                    <a:pt x="823" y="701"/>
                  </a:lnTo>
                  <a:lnTo>
                    <a:pt x="823" y="706"/>
                  </a:lnTo>
                  <a:lnTo>
                    <a:pt x="823" y="706"/>
                  </a:lnTo>
                  <a:lnTo>
                    <a:pt x="841" y="706"/>
                  </a:lnTo>
                  <a:lnTo>
                    <a:pt x="841" y="712"/>
                  </a:lnTo>
                  <a:lnTo>
                    <a:pt x="841" y="712"/>
                  </a:lnTo>
                  <a:lnTo>
                    <a:pt x="856" y="712"/>
                  </a:lnTo>
                  <a:lnTo>
                    <a:pt x="856" y="724"/>
                  </a:lnTo>
                  <a:lnTo>
                    <a:pt x="856" y="724"/>
                  </a:lnTo>
                  <a:lnTo>
                    <a:pt x="868" y="724"/>
                  </a:lnTo>
                  <a:lnTo>
                    <a:pt x="868" y="730"/>
                  </a:lnTo>
                  <a:lnTo>
                    <a:pt x="868" y="730"/>
                  </a:lnTo>
                  <a:lnTo>
                    <a:pt x="873" y="730"/>
                  </a:lnTo>
                  <a:lnTo>
                    <a:pt x="873" y="735"/>
                  </a:lnTo>
                  <a:lnTo>
                    <a:pt x="873" y="735"/>
                  </a:lnTo>
                  <a:lnTo>
                    <a:pt x="878" y="735"/>
                  </a:lnTo>
                  <a:lnTo>
                    <a:pt x="878" y="741"/>
                  </a:lnTo>
                  <a:lnTo>
                    <a:pt x="878" y="741"/>
                  </a:lnTo>
                  <a:lnTo>
                    <a:pt x="883" y="741"/>
                  </a:lnTo>
                  <a:lnTo>
                    <a:pt x="883" y="747"/>
                  </a:lnTo>
                  <a:lnTo>
                    <a:pt x="883" y="747"/>
                  </a:lnTo>
                  <a:lnTo>
                    <a:pt x="896" y="747"/>
                  </a:lnTo>
                  <a:lnTo>
                    <a:pt x="896" y="759"/>
                  </a:lnTo>
                  <a:lnTo>
                    <a:pt x="896" y="759"/>
                  </a:lnTo>
                  <a:lnTo>
                    <a:pt x="901" y="759"/>
                  </a:lnTo>
                  <a:lnTo>
                    <a:pt x="901" y="765"/>
                  </a:lnTo>
                  <a:lnTo>
                    <a:pt x="901" y="765"/>
                  </a:lnTo>
                  <a:lnTo>
                    <a:pt x="913" y="765"/>
                  </a:lnTo>
                  <a:lnTo>
                    <a:pt x="913" y="771"/>
                  </a:lnTo>
                  <a:lnTo>
                    <a:pt x="913" y="771"/>
                  </a:lnTo>
                  <a:lnTo>
                    <a:pt x="914" y="771"/>
                  </a:lnTo>
                  <a:lnTo>
                    <a:pt x="914" y="777"/>
                  </a:lnTo>
                  <a:lnTo>
                    <a:pt x="914" y="777"/>
                  </a:lnTo>
                  <a:lnTo>
                    <a:pt x="916" y="777"/>
                  </a:lnTo>
                  <a:lnTo>
                    <a:pt x="916" y="783"/>
                  </a:lnTo>
                  <a:lnTo>
                    <a:pt x="916" y="783"/>
                  </a:lnTo>
                  <a:lnTo>
                    <a:pt x="917" y="783"/>
                  </a:lnTo>
                  <a:lnTo>
                    <a:pt x="917" y="789"/>
                  </a:lnTo>
                  <a:lnTo>
                    <a:pt x="917" y="789"/>
                  </a:lnTo>
                  <a:lnTo>
                    <a:pt x="921" y="789"/>
                  </a:lnTo>
                  <a:lnTo>
                    <a:pt x="921" y="795"/>
                  </a:lnTo>
                  <a:lnTo>
                    <a:pt x="921" y="795"/>
                  </a:lnTo>
                  <a:lnTo>
                    <a:pt x="931" y="795"/>
                  </a:lnTo>
                  <a:lnTo>
                    <a:pt x="931" y="800"/>
                  </a:lnTo>
                  <a:lnTo>
                    <a:pt x="931" y="800"/>
                  </a:lnTo>
                  <a:lnTo>
                    <a:pt x="942" y="800"/>
                  </a:lnTo>
                  <a:lnTo>
                    <a:pt x="942" y="812"/>
                  </a:lnTo>
                  <a:lnTo>
                    <a:pt x="942" y="812"/>
                  </a:lnTo>
                  <a:lnTo>
                    <a:pt x="944" y="812"/>
                  </a:lnTo>
                  <a:lnTo>
                    <a:pt x="944" y="818"/>
                  </a:lnTo>
                  <a:lnTo>
                    <a:pt x="944" y="818"/>
                  </a:lnTo>
                  <a:lnTo>
                    <a:pt x="948" y="818"/>
                  </a:lnTo>
                  <a:lnTo>
                    <a:pt x="948" y="829"/>
                  </a:lnTo>
                  <a:lnTo>
                    <a:pt x="948" y="829"/>
                  </a:lnTo>
                  <a:lnTo>
                    <a:pt x="979" y="829"/>
                  </a:lnTo>
                  <a:lnTo>
                    <a:pt x="979" y="835"/>
                  </a:lnTo>
                  <a:lnTo>
                    <a:pt x="979" y="835"/>
                  </a:lnTo>
                  <a:lnTo>
                    <a:pt x="987" y="835"/>
                  </a:lnTo>
                  <a:lnTo>
                    <a:pt x="987" y="835"/>
                  </a:lnTo>
                  <a:lnTo>
                    <a:pt x="987" y="835"/>
                  </a:lnTo>
                  <a:lnTo>
                    <a:pt x="997" y="835"/>
                  </a:lnTo>
                  <a:lnTo>
                    <a:pt x="997" y="835"/>
                  </a:lnTo>
                  <a:lnTo>
                    <a:pt x="997" y="835"/>
                  </a:lnTo>
                  <a:lnTo>
                    <a:pt x="1002" y="835"/>
                  </a:lnTo>
                  <a:lnTo>
                    <a:pt x="1002" y="835"/>
                  </a:lnTo>
                  <a:lnTo>
                    <a:pt x="1002" y="835"/>
                  </a:lnTo>
                  <a:lnTo>
                    <a:pt x="1003" y="835"/>
                  </a:lnTo>
                  <a:lnTo>
                    <a:pt x="1003" y="847"/>
                  </a:lnTo>
                  <a:lnTo>
                    <a:pt x="1003" y="847"/>
                  </a:lnTo>
                  <a:lnTo>
                    <a:pt x="1005" y="847"/>
                  </a:lnTo>
                  <a:lnTo>
                    <a:pt x="1005" y="853"/>
                  </a:lnTo>
                  <a:lnTo>
                    <a:pt x="1005" y="853"/>
                  </a:lnTo>
                  <a:lnTo>
                    <a:pt x="1009" y="853"/>
                  </a:lnTo>
                  <a:lnTo>
                    <a:pt x="1009" y="865"/>
                  </a:lnTo>
                  <a:lnTo>
                    <a:pt x="1009" y="865"/>
                  </a:lnTo>
                  <a:lnTo>
                    <a:pt x="1010" y="865"/>
                  </a:lnTo>
                  <a:lnTo>
                    <a:pt x="1010" y="871"/>
                  </a:lnTo>
                  <a:lnTo>
                    <a:pt x="1010" y="871"/>
                  </a:lnTo>
                  <a:lnTo>
                    <a:pt x="1023" y="871"/>
                  </a:lnTo>
                  <a:lnTo>
                    <a:pt x="1023" y="877"/>
                  </a:lnTo>
                  <a:lnTo>
                    <a:pt x="1023" y="877"/>
                  </a:lnTo>
                  <a:lnTo>
                    <a:pt x="1031" y="877"/>
                  </a:lnTo>
                  <a:lnTo>
                    <a:pt x="1031" y="883"/>
                  </a:lnTo>
                  <a:lnTo>
                    <a:pt x="1031" y="883"/>
                  </a:lnTo>
                  <a:lnTo>
                    <a:pt x="1033" y="883"/>
                  </a:lnTo>
                  <a:lnTo>
                    <a:pt x="1033" y="889"/>
                  </a:lnTo>
                  <a:lnTo>
                    <a:pt x="1033" y="889"/>
                  </a:lnTo>
                  <a:lnTo>
                    <a:pt x="1044" y="889"/>
                  </a:lnTo>
                  <a:lnTo>
                    <a:pt x="1044" y="894"/>
                  </a:lnTo>
                  <a:lnTo>
                    <a:pt x="1047" y="894"/>
                  </a:lnTo>
                  <a:lnTo>
                    <a:pt x="1053" y="894"/>
                  </a:lnTo>
                  <a:lnTo>
                    <a:pt x="1053" y="901"/>
                  </a:lnTo>
                  <a:lnTo>
                    <a:pt x="1055" y="901"/>
                  </a:lnTo>
                  <a:lnTo>
                    <a:pt x="1056" y="901"/>
                  </a:lnTo>
                  <a:lnTo>
                    <a:pt x="1056" y="901"/>
                  </a:lnTo>
                  <a:lnTo>
                    <a:pt x="1056" y="901"/>
                  </a:lnTo>
                  <a:lnTo>
                    <a:pt x="1060" y="901"/>
                  </a:lnTo>
                  <a:lnTo>
                    <a:pt x="1060" y="907"/>
                  </a:lnTo>
                  <a:lnTo>
                    <a:pt x="1060" y="907"/>
                  </a:lnTo>
                  <a:lnTo>
                    <a:pt x="1066" y="907"/>
                  </a:lnTo>
                  <a:lnTo>
                    <a:pt x="1066" y="913"/>
                  </a:lnTo>
                  <a:lnTo>
                    <a:pt x="1068" y="913"/>
                  </a:lnTo>
                  <a:lnTo>
                    <a:pt x="1080" y="913"/>
                  </a:lnTo>
                  <a:lnTo>
                    <a:pt x="1080" y="920"/>
                  </a:lnTo>
                  <a:lnTo>
                    <a:pt x="1080" y="920"/>
                  </a:lnTo>
                  <a:lnTo>
                    <a:pt x="1091" y="920"/>
                  </a:lnTo>
                  <a:lnTo>
                    <a:pt x="1091" y="932"/>
                  </a:lnTo>
                  <a:lnTo>
                    <a:pt x="1091" y="932"/>
                  </a:lnTo>
                  <a:lnTo>
                    <a:pt x="1105" y="932"/>
                  </a:lnTo>
                  <a:lnTo>
                    <a:pt x="1105" y="932"/>
                  </a:lnTo>
                  <a:lnTo>
                    <a:pt x="1105" y="932"/>
                  </a:lnTo>
                  <a:lnTo>
                    <a:pt x="1113" y="932"/>
                  </a:lnTo>
                  <a:lnTo>
                    <a:pt x="1113" y="938"/>
                  </a:lnTo>
                  <a:lnTo>
                    <a:pt x="1113" y="938"/>
                  </a:lnTo>
                  <a:lnTo>
                    <a:pt x="1115" y="938"/>
                  </a:lnTo>
                  <a:lnTo>
                    <a:pt x="1115" y="944"/>
                  </a:lnTo>
                  <a:lnTo>
                    <a:pt x="1115" y="944"/>
                  </a:lnTo>
                  <a:lnTo>
                    <a:pt x="1116" y="944"/>
                  </a:lnTo>
                  <a:lnTo>
                    <a:pt x="1116" y="951"/>
                  </a:lnTo>
                  <a:lnTo>
                    <a:pt x="1116" y="951"/>
                  </a:lnTo>
                  <a:lnTo>
                    <a:pt x="1121" y="951"/>
                  </a:lnTo>
                  <a:lnTo>
                    <a:pt x="1121" y="951"/>
                  </a:lnTo>
                  <a:lnTo>
                    <a:pt x="1121" y="951"/>
                  </a:lnTo>
                  <a:lnTo>
                    <a:pt x="1133" y="951"/>
                  </a:lnTo>
                  <a:lnTo>
                    <a:pt x="1133" y="951"/>
                  </a:lnTo>
                  <a:lnTo>
                    <a:pt x="1133" y="951"/>
                  </a:lnTo>
                  <a:lnTo>
                    <a:pt x="1142" y="951"/>
                  </a:lnTo>
                  <a:lnTo>
                    <a:pt x="1142" y="963"/>
                  </a:lnTo>
                  <a:lnTo>
                    <a:pt x="1142" y="963"/>
                  </a:lnTo>
                  <a:lnTo>
                    <a:pt x="1167" y="963"/>
                  </a:lnTo>
                  <a:lnTo>
                    <a:pt x="1167" y="963"/>
                  </a:lnTo>
                  <a:lnTo>
                    <a:pt x="1167" y="963"/>
                  </a:lnTo>
                  <a:lnTo>
                    <a:pt x="1179" y="963"/>
                  </a:lnTo>
                  <a:lnTo>
                    <a:pt x="1179" y="976"/>
                  </a:lnTo>
                  <a:lnTo>
                    <a:pt x="1179" y="976"/>
                  </a:lnTo>
                  <a:lnTo>
                    <a:pt x="1180" y="976"/>
                  </a:lnTo>
                  <a:lnTo>
                    <a:pt x="1180" y="983"/>
                  </a:lnTo>
                  <a:lnTo>
                    <a:pt x="1180" y="983"/>
                  </a:lnTo>
                  <a:lnTo>
                    <a:pt x="1202" y="983"/>
                  </a:lnTo>
                  <a:lnTo>
                    <a:pt x="1202" y="989"/>
                  </a:lnTo>
                  <a:lnTo>
                    <a:pt x="1202" y="989"/>
                  </a:lnTo>
                  <a:lnTo>
                    <a:pt x="1207" y="989"/>
                  </a:lnTo>
                  <a:lnTo>
                    <a:pt x="1207" y="995"/>
                  </a:lnTo>
                  <a:lnTo>
                    <a:pt x="1207" y="995"/>
                  </a:lnTo>
                  <a:lnTo>
                    <a:pt x="1219" y="995"/>
                  </a:lnTo>
                  <a:lnTo>
                    <a:pt x="1219" y="1009"/>
                  </a:lnTo>
                  <a:lnTo>
                    <a:pt x="1219" y="1009"/>
                  </a:lnTo>
                  <a:lnTo>
                    <a:pt x="1222" y="1009"/>
                  </a:lnTo>
                  <a:lnTo>
                    <a:pt x="1222" y="1015"/>
                  </a:lnTo>
                  <a:lnTo>
                    <a:pt x="1222" y="1015"/>
                  </a:lnTo>
                  <a:lnTo>
                    <a:pt x="1226" y="1015"/>
                  </a:lnTo>
                  <a:lnTo>
                    <a:pt x="1226" y="1021"/>
                  </a:lnTo>
                  <a:lnTo>
                    <a:pt x="1226" y="1021"/>
                  </a:lnTo>
                  <a:lnTo>
                    <a:pt x="1229" y="1021"/>
                  </a:lnTo>
                  <a:lnTo>
                    <a:pt x="1229" y="1021"/>
                  </a:lnTo>
                  <a:lnTo>
                    <a:pt x="1229" y="1021"/>
                  </a:lnTo>
                  <a:lnTo>
                    <a:pt x="1230" y="1021"/>
                  </a:lnTo>
                  <a:lnTo>
                    <a:pt x="1230" y="1028"/>
                  </a:lnTo>
                  <a:lnTo>
                    <a:pt x="1230" y="1028"/>
                  </a:lnTo>
                  <a:lnTo>
                    <a:pt x="1235" y="1028"/>
                  </a:lnTo>
                  <a:lnTo>
                    <a:pt x="1235" y="1034"/>
                  </a:lnTo>
                  <a:lnTo>
                    <a:pt x="1235" y="1034"/>
                  </a:lnTo>
                  <a:lnTo>
                    <a:pt x="1244" y="1034"/>
                  </a:lnTo>
                  <a:lnTo>
                    <a:pt x="1244" y="1041"/>
                  </a:lnTo>
                  <a:lnTo>
                    <a:pt x="1244" y="1041"/>
                  </a:lnTo>
                  <a:lnTo>
                    <a:pt x="1265" y="1041"/>
                  </a:lnTo>
                  <a:lnTo>
                    <a:pt x="1265" y="1041"/>
                  </a:lnTo>
                  <a:lnTo>
                    <a:pt x="1266" y="1041"/>
                  </a:lnTo>
                  <a:lnTo>
                    <a:pt x="1273" y="1041"/>
                  </a:lnTo>
                  <a:lnTo>
                    <a:pt x="1273" y="1041"/>
                  </a:lnTo>
                  <a:lnTo>
                    <a:pt x="1273" y="1041"/>
                  </a:lnTo>
                  <a:lnTo>
                    <a:pt x="1281" y="1041"/>
                  </a:lnTo>
                  <a:lnTo>
                    <a:pt x="1281" y="1048"/>
                  </a:lnTo>
                  <a:lnTo>
                    <a:pt x="1281" y="1048"/>
                  </a:lnTo>
                  <a:lnTo>
                    <a:pt x="1291" y="1048"/>
                  </a:lnTo>
                  <a:lnTo>
                    <a:pt x="1291" y="1048"/>
                  </a:lnTo>
                  <a:lnTo>
                    <a:pt x="1291" y="1048"/>
                  </a:lnTo>
                  <a:lnTo>
                    <a:pt x="1295" y="1048"/>
                  </a:lnTo>
                  <a:lnTo>
                    <a:pt x="1295" y="1054"/>
                  </a:lnTo>
                  <a:lnTo>
                    <a:pt x="1295" y="1054"/>
                  </a:lnTo>
                  <a:lnTo>
                    <a:pt x="1325" y="1054"/>
                  </a:lnTo>
                  <a:lnTo>
                    <a:pt x="1325" y="1054"/>
                  </a:lnTo>
                  <a:lnTo>
                    <a:pt x="1325" y="1054"/>
                  </a:lnTo>
                  <a:lnTo>
                    <a:pt x="1337" y="1054"/>
                  </a:lnTo>
                  <a:lnTo>
                    <a:pt x="1337" y="1068"/>
                  </a:lnTo>
                  <a:lnTo>
                    <a:pt x="1337" y="1068"/>
                  </a:lnTo>
                  <a:lnTo>
                    <a:pt x="1344" y="1068"/>
                  </a:lnTo>
                  <a:lnTo>
                    <a:pt x="1344" y="1068"/>
                  </a:lnTo>
                  <a:lnTo>
                    <a:pt x="1344" y="1068"/>
                  </a:lnTo>
                  <a:lnTo>
                    <a:pt x="1358" y="1068"/>
                  </a:lnTo>
                  <a:lnTo>
                    <a:pt x="1358" y="1075"/>
                  </a:lnTo>
                  <a:lnTo>
                    <a:pt x="1358" y="1075"/>
                  </a:lnTo>
                  <a:lnTo>
                    <a:pt x="1374" y="1075"/>
                  </a:lnTo>
                  <a:lnTo>
                    <a:pt x="1374" y="1075"/>
                  </a:lnTo>
                  <a:lnTo>
                    <a:pt x="1374" y="1075"/>
                  </a:lnTo>
                  <a:lnTo>
                    <a:pt x="1389" y="1075"/>
                  </a:lnTo>
                  <a:lnTo>
                    <a:pt x="1389" y="1075"/>
                  </a:lnTo>
                  <a:lnTo>
                    <a:pt x="1389" y="1075"/>
                  </a:lnTo>
                  <a:lnTo>
                    <a:pt x="1394" y="1075"/>
                  </a:lnTo>
                  <a:lnTo>
                    <a:pt x="1394" y="1075"/>
                  </a:lnTo>
                  <a:lnTo>
                    <a:pt x="1394" y="1075"/>
                  </a:lnTo>
                  <a:lnTo>
                    <a:pt x="1396" y="1075"/>
                  </a:lnTo>
                  <a:lnTo>
                    <a:pt x="1396" y="1082"/>
                  </a:lnTo>
                  <a:lnTo>
                    <a:pt x="1396" y="1082"/>
                  </a:lnTo>
                  <a:lnTo>
                    <a:pt x="1397" y="1082"/>
                  </a:lnTo>
                  <a:lnTo>
                    <a:pt x="1397" y="1082"/>
                  </a:lnTo>
                  <a:lnTo>
                    <a:pt x="1397" y="1082"/>
                  </a:lnTo>
                  <a:lnTo>
                    <a:pt x="1402" y="1082"/>
                  </a:lnTo>
                  <a:lnTo>
                    <a:pt x="1402" y="1089"/>
                  </a:lnTo>
                  <a:lnTo>
                    <a:pt x="1402" y="1089"/>
                  </a:lnTo>
                  <a:lnTo>
                    <a:pt x="1405" y="1089"/>
                  </a:lnTo>
                  <a:lnTo>
                    <a:pt x="1405" y="1089"/>
                  </a:lnTo>
                  <a:lnTo>
                    <a:pt x="1405" y="1089"/>
                  </a:lnTo>
                  <a:lnTo>
                    <a:pt x="1417" y="1089"/>
                  </a:lnTo>
                  <a:lnTo>
                    <a:pt x="1417" y="1096"/>
                  </a:lnTo>
                  <a:lnTo>
                    <a:pt x="1417" y="1096"/>
                  </a:lnTo>
                  <a:lnTo>
                    <a:pt x="1440" y="1096"/>
                  </a:lnTo>
                  <a:lnTo>
                    <a:pt x="1440" y="1104"/>
                  </a:lnTo>
                  <a:lnTo>
                    <a:pt x="1440" y="1104"/>
                  </a:lnTo>
                  <a:lnTo>
                    <a:pt x="1458" y="1104"/>
                  </a:lnTo>
                  <a:lnTo>
                    <a:pt x="1458" y="1111"/>
                  </a:lnTo>
                  <a:lnTo>
                    <a:pt x="1458" y="1111"/>
                  </a:lnTo>
                  <a:lnTo>
                    <a:pt x="1465" y="1111"/>
                  </a:lnTo>
                  <a:lnTo>
                    <a:pt x="1465" y="1118"/>
                  </a:lnTo>
                  <a:lnTo>
                    <a:pt x="1465" y="1118"/>
                  </a:lnTo>
                  <a:lnTo>
                    <a:pt x="1473" y="1118"/>
                  </a:lnTo>
                  <a:lnTo>
                    <a:pt x="1473" y="1118"/>
                  </a:lnTo>
                  <a:lnTo>
                    <a:pt x="1473" y="1118"/>
                  </a:lnTo>
                  <a:lnTo>
                    <a:pt x="1475" y="1118"/>
                  </a:lnTo>
                  <a:lnTo>
                    <a:pt x="1475" y="1125"/>
                  </a:lnTo>
                  <a:lnTo>
                    <a:pt x="1475" y="1125"/>
                  </a:lnTo>
                  <a:lnTo>
                    <a:pt x="1482" y="1125"/>
                  </a:lnTo>
                  <a:lnTo>
                    <a:pt x="1482" y="1133"/>
                  </a:lnTo>
                  <a:lnTo>
                    <a:pt x="1482" y="1133"/>
                  </a:lnTo>
                  <a:lnTo>
                    <a:pt x="1493" y="1133"/>
                  </a:lnTo>
                  <a:lnTo>
                    <a:pt x="1493" y="1133"/>
                  </a:lnTo>
                  <a:lnTo>
                    <a:pt x="1493" y="1133"/>
                  </a:lnTo>
                  <a:lnTo>
                    <a:pt x="1498" y="1133"/>
                  </a:lnTo>
                  <a:lnTo>
                    <a:pt x="1498" y="1141"/>
                  </a:lnTo>
                  <a:lnTo>
                    <a:pt x="1498" y="1141"/>
                  </a:lnTo>
                  <a:lnTo>
                    <a:pt x="1504" y="1141"/>
                  </a:lnTo>
                  <a:lnTo>
                    <a:pt x="1504" y="1148"/>
                  </a:lnTo>
                  <a:lnTo>
                    <a:pt x="1504" y="1148"/>
                  </a:lnTo>
                  <a:lnTo>
                    <a:pt x="1516" y="1148"/>
                  </a:lnTo>
                  <a:lnTo>
                    <a:pt x="1516" y="1155"/>
                  </a:lnTo>
                  <a:lnTo>
                    <a:pt x="1516" y="1155"/>
                  </a:lnTo>
                  <a:lnTo>
                    <a:pt x="1541" y="1155"/>
                  </a:lnTo>
                  <a:lnTo>
                    <a:pt x="1541" y="1155"/>
                  </a:lnTo>
                  <a:lnTo>
                    <a:pt x="1541" y="1155"/>
                  </a:lnTo>
                  <a:lnTo>
                    <a:pt x="1543" y="1155"/>
                  </a:lnTo>
                  <a:lnTo>
                    <a:pt x="1543" y="1163"/>
                  </a:lnTo>
                  <a:lnTo>
                    <a:pt x="1543" y="1163"/>
                  </a:lnTo>
                  <a:lnTo>
                    <a:pt x="1556" y="1163"/>
                  </a:lnTo>
                  <a:lnTo>
                    <a:pt x="1556" y="1163"/>
                  </a:lnTo>
                  <a:lnTo>
                    <a:pt x="1558" y="1163"/>
                  </a:lnTo>
                  <a:lnTo>
                    <a:pt x="1586" y="1163"/>
                  </a:lnTo>
                  <a:lnTo>
                    <a:pt x="1586" y="1163"/>
                  </a:lnTo>
                  <a:lnTo>
                    <a:pt x="1586" y="1163"/>
                  </a:lnTo>
                  <a:lnTo>
                    <a:pt x="1601" y="1163"/>
                  </a:lnTo>
                  <a:lnTo>
                    <a:pt x="1601" y="1163"/>
                  </a:lnTo>
                  <a:lnTo>
                    <a:pt x="1601" y="1163"/>
                  </a:lnTo>
                  <a:lnTo>
                    <a:pt x="1621" y="1163"/>
                  </a:lnTo>
                  <a:lnTo>
                    <a:pt x="1621" y="1163"/>
                  </a:lnTo>
                  <a:lnTo>
                    <a:pt x="1621" y="1163"/>
                  </a:lnTo>
                  <a:lnTo>
                    <a:pt x="1630" y="1163"/>
                  </a:lnTo>
                  <a:lnTo>
                    <a:pt x="1630" y="1172"/>
                  </a:lnTo>
                  <a:lnTo>
                    <a:pt x="1630" y="1172"/>
                  </a:lnTo>
                  <a:lnTo>
                    <a:pt x="1644" y="1172"/>
                  </a:lnTo>
                  <a:lnTo>
                    <a:pt x="1644" y="1172"/>
                  </a:lnTo>
                  <a:lnTo>
                    <a:pt x="1644" y="1172"/>
                  </a:lnTo>
                  <a:lnTo>
                    <a:pt x="1647" y="1172"/>
                  </a:lnTo>
                  <a:lnTo>
                    <a:pt x="1647" y="1172"/>
                  </a:lnTo>
                  <a:lnTo>
                    <a:pt x="1649" y="1172"/>
                  </a:lnTo>
                  <a:lnTo>
                    <a:pt x="1672" y="1172"/>
                  </a:lnTo>
                  <a:lnTo>
                    <a:pt x="1672" y="1172"/>
                  </a:lnTo>
                  <a:lnTo>
                    <a:pt x="1672" y="1172"/>
                  </a:lnTo>
                  <a:lnTo>
                    <a:pt x="1692" y="1172"/>
                  </a:lnTo>
                  <a:lnTo>
                    <a:pt x="1692" y="1172"/>
                  </a:lnTo>
                  <a:lnTo>
                    <a:pt x="1692" y="1172"/>
                  </a:lnTo>
                  <a:lnTo>
                    <a:pt x="1695" y="1172"/>
                  </a:lnTo>
                  <a:lnTo>
                    <a:pt x="1695" y="1172"/>
                  </a:lnTo>
                  <a:lnTo>
                    <a:pt x="1695" y="1172"/>
                  </a:lnTo>
                  <a:lnTo>
                    <a:pt x="1697" y="1172"/>
                  </a:lnTo>
                  <a:lnTo>
                    <a:pt x="1697" y="1181"/>
                  </a:lnTo>
                  <a:lnTo>
                    <a:pt x="1697" y="1181"/>
                  </a:lnTo>
                  <a:lnTo>
                    <a:pt x="1766" y="1181"/>
                  </a:lnTo>
                  <a:lnTo>
                    <a:pt x="1766" y="1181"/>
                  </a:lnTo>
                  <a:lnTo>
                    <a:pt x="1766" y="1181"/>
                  </a:lnTo>
                  <a:lnTo>
                    <a:pt x="1768" y="1181"/>
                  </a:lnTo>
                  <a:lnTo>
                    <a:pt x="1768" y="1190"/>
                  </a:lnTo>
                  <a:lnTo>
                    <a:pt x="1768" y="1190"/>
                  </a:lnTo>
                  <a:lnTo>
                    <a:pt x="1815" y="1190"/>
                  </a:lnTo>
                  <a:lnTo>
                    <a:pt x="1815" y="1190"/>
                  </a:lnTo>
                  <a:lnTo>
                    <a:pt x="1815" y="1190"/>
                  </a:lnTo>
                  <a:lnTo>
                    <a:pt x="1822" y="1190"/>
                  </a:lnTo>
                  <a:lnTo>
                    <a:pt x="1822" y="1210"/>
                  </a:lnTo>
                  <a:lnTo>
                    <a:pt x="1822" y="1210"/>
                  </a:lnTo>
                  <a:lnTo>
                    <a:pt x="1829" y="1210"/>
                  </a:lnTo>
                  <a:lnTo>
                    <a:pt x="1829" y="1210"/>
                  </a:lnTo>
                  <a:lnTo>
                    <a:pt x="1829" y="1210"/>
                  </a:lnTo>
                  <a:lnTo>
                    <a:pt x="1850" y="1210"/>
                  </a:lnTo>
                  <a:lnTo>
                    <a:pt x="1850" y="1220"/>
                  </a:lnTo>
                  <a:lnTo>
                    <a:pt x="1850" y="1220"/>
                  </a:lnTo>
                  <a:lnTo>
                    <a:pt x="1871" y="1220"/>
                  </a:lnTo>
                  <a:lnTo>
                    <a:pt x="1871" y="1220"/>
                  </a:lnTo>
                  <a:lnTo>
                    <a:pt x="1871" y="1220"/>
                  </a:lnTo>
                  <a:lnTo>
                    <a:pt x="1890" y="1220"/>
                  </a:lnTo>
                  <a:lnTo>
                    <a:pt x="1890" y="1231"/>
                  </a:lnTo>
                  <a:lnTo>
                    <a:pt x="1890" y="1231"/>
                  </a:lnTo>
                  <a:lnTo>
                    <a:pt x="1912" y="1231"/>
                  </a:lnTo>
                  <a:lnTo>
                    <a:pt x="1912" y="1231"/>
                  </a:lnTo>
                  <a:lnTo>
                    <a:pt x="1912" y="1231"/>
                  </a:lnTo>
                  <a:lnTo>
                    <a:pt x="1951" y="1231"/>
                  </a:lnTo>
                  <a:lnTo>
                    <a:pt x="1951" y="1231"/>
                  </a:lnTo>
                  <a:lnTo>
                    <a:pt x="1951" y="1231"/>
                  </a:lnTo>
                  <a:lnTo>
                    <a:pt x="1968" y="1231"/>
                  </a:lnTo>
                  <a:lnTo>
                    <a:pt x="1968" y="1231"/>
                  </a:lnTo>
                  <a:lnTo>
                    <a:pt x="1968" y="1231"/>
                  </a:lnTo>
                  <a:lnTo>
                    <a:pt x="1979" y="1231"/>
                  </a:lnTo>
                  <a:lnTo>
                    <a:pt x="1979" y="1242"/>
                  </a:lnTo>
                  <a:lnTo>
                    <a:pt x="1979" y="1242"/>
                  </a:lnTo>
                  <a:lnTo>
                    <a:pt x="1998" y="1242"/>
                  </a:lnTo>
                  <a:lnTo>
                    <a:pt x="1998" y="1242"/>
                  </a:lnTo>
                  <a:lnTo>
                    <a:pt x="1998" y="1242"/>
                  </a:lnTo>
                  <a:lnTo>
                    <a:pt x="2016" y="1242"/>
                  </a:lnTo>
                  <a:lnTo>
                    <a:pt x="2016" y="1242"/>
                  </a:lnTo>
                  <a:lnTo>
                    <a:pt x="2016" y="1242"/>
                  </a:lnTo>
                  <a:lnTo>
                    <a:pt x="2028" y="1242"/>
                  </a:lnTo>
                  <a:lnTo>
                    <a:pt x="2028" y="1242"/>
                  </a:lnTo>
                  <a:lnTo>
                    <a:pt x="2028" y="1242"/>
                  </a:lnTo>
                  <a:lnTo>
                    <a:pt x="2038" y="1242"/>
                  </a:lnTo>
                  <a:lnTo>
                    <a:pt x="2038" y="1242"/>
                  </a:lnTo>
                  <a:lnTo>
                    <a:pt x="2038" y="1242"/>
                  </a:lnTo>
                  <a:lnTo>
                    <a:pt x="2062" y="1242"/>
                  </a:lnTo>
                  <a:lnTo>
                    <a:pt x="2062" y="1242"/>
                  </a:lnTo>
                  <a:lnTo>
                    <a:pt x="2062" y="1242"/>
                  </a:lnTo>
                  <a:lnTo>
                    <a:pt x="2097" y="1242"/>
                  </a:lnTo>
                  <a:lnTo>
                    <a:pt x="2097" y="1242"/>
                  </a:lnTo>
                  <a:lnTo>
                    <a:pt x="2097" y="1242"/>
                  </a:lnTo>
                  <a:lnTo>
                    <a:pt x="2109" y="1242"/>
                  </a:lnTo>
                  <a:lnTo>
                    <a:pt x="2109" y="1242"/>
                  </a:lnTo>
                  <a:lnTo>
                    <a:pt x="2109" y="1242"/>
                  </a:lnTo>
                  <a:lnTo>
                    <a:pt x="2121" y="1242"/>
                  </a:lnTo>
                  <a:lnTo>
                    <a:pt x="2121" y="1242"/>
                  </a:lnTo>
                  <a:lnTo>
                    <a:pt x="2121" y="1242"/>
                  </a:lnTo>
                  <a:lnTo>
                    <a:pt x="2147" y="1242"/>
                  </a:lnTo>
                  <a:lnTo>
                    <a:pt x="2147" y="1255"/>
                  </a:lnTo>
                  <a:lnTo>
                    <a:pt x="2147" y="1255"/>
                  </a:lnTo>
                  <a:lnTo>
                    <a:pt x="2163" y="1255"/>
                  </a:lnTo>
                  <a:lnTo>
                    <a:pt x="2163" y="1255"/>
                  </a:lnTo>
                  <a:lnTo>
                    <a:pt x="2165" y="1255"/>
                  </a:lnTo>
                  <a:lnTo>
                    <a:pt x="2167" y="1255"/>
                  </a:lnTo>
                  <a:lnTo>
                    <a:pt x="2167" y="1255"/>
                  </a:lnTo>
                  <a:lnTo>
                    <a:pt x="2167" y="1255"/>
                  </a:lnTo>
                  <a:lnTo>
                    <a:pt x="2180" y="1255"/>
                  </a:lnTo>
                  <a:lnTo>
                    <a:pt x="2180" y="1255"/>
                  </a:lnTo>
                  <a:lnTo>
                    <a:pt x="2180" y="1255"/>
                  </a:lnTo>
                  <a:lnTo>
                    <a:pt x="2206" y="1255"/>
                  </a:lnTo>
                  <a:lnTo>
                    <a:pt x="2206" y="1255"/>
                  </a:lnTo>
                  <a:lnTo>
                    <a:pt x="2206" y="1255"/>
                  </a:lnTo>
                  <a:lnTo>
                    <a:pt x="2213" y="1255"/>
                  </a:lnTo>
                  <a:lnTo>
                    <a:pt x="2213" y="1255"/>
                  </a:lnTo>
                  <a:lnTo>
                    <a:pt x="2214" y="1255"/>
                  </a:lnTo>
                  <a:lnTo>
                    <a:pt x="2235" y="1255"/>
                  </a:lnTo>
                  <a:lnTo>
                    <a:pt x="2235" y="1255"/>
                  </a:lnTo>
                  <a:lnTo>
                    <a:pt x="2235" y="1255"/>
                  </a:lnTo>
                  <a:lnTo>
                    <a:pt x="2246" y="1255"/>
                  </a:lnTo>
                  <a:lnTo>
                    <a:pt x="2246" y="1255"/>
                  </a:lnTo>
                  <a:lnTo>
                    <a:pt x="2248" y="1255"/>
                  </a:lnTo>
                  <a:lnTo>
                    <a:pt x="2251" y="1255"/>
                  </a:lnTo>
                  <a:lnTo>
                    <a:pt x="2251" y="1255"/>
                  </a:lnTo>
                  <a:lnTo>
                    <a:pt x="2251" y="1255"/>
                  </a:lnTo>
                  <a:lnTo>
                    <a:pt x="2281" y="1255"/>
                  </a:lnTo>
                  <a:lnTo>
                    <a:pt x="2281" y="1255"/>
                  </a:lnTo>
                  <a:lnTo>
                    <a:pt x="2284" y="1255"/>
                  </a:lnTo>
                  <a:lnTo>
                    <a:pt x="2286" y="1255"/>
                  </a:lnTo>
                  <a:lnTo>
                    <a:pt x="2286" y="1255"/>
                  </a:lnTo>
                  <a:lnTo>
                    <a:pt x="2286" y="1255"/>
                  </a:lnTo>
                  <a:lnTo>
                    <a:pt x="2314" y="1255"/>
                  </a:lnTo>
                  <a:lnTo>
                    <a:pt x="2314" y="1255"/>
                  </a:lnTo>
                  <a:lnTo>
                    <a:pt x="2316" y="1255"/>
                  </a:lnTo>
                  <a:lnTo>
                    <a:pt x="2321" y="1255"/>
                  </a:lnTo>
                  <a:lnTo>
                    <a:pt x="2321" y="1255"/>
                  </a:lnTo>
                  <a:lnTo>
                    <a:pt x="2322" y="1255"/>
                  </a:lnTo>
                  <a:lnTo>
                    <a:pt x="2325" y="1255"/>
                  </a:lnTo>
                  <a:lnTo>
                    <a:pt x="2325" y="1255"/>
                  </a:lnTo>
                  <a:lnTo>
                    <a:pt x="2325" y="1255"/>
                  </a:lnTo>
                  <a:lnTo>
                    <a:pt x="2337" y="1255"/>
                  </a:lnTo>
                  <a:lnTo>
                    <a:pt x="2337" y="1255"/>
                  </a:lnTo>
                  <a:lnTo>
                    <a:pt x="2337" y="1255"/>
                  </a:lnTo>
                  <a:lnTo>
                    <a:pt x="2347" y="1255"/>
                  </a:lnTo>
                  <a:lnTo>
                    <a:pt x="2347" y="1255"/>
                  </a:lnTo>
                  <a:lnTo>
                    <a:pt x="2347" y="1255"/>
                  </a:lnTo>
                  <a:lnTo>
                    <a:pt x="2360" y="1255"/>
                  </a:lnTo>
                  <a:lnTo>
                    <a:pt x="2360" y="1255"/>
                  </a:lnTo>
                  <a:lnTo>
                    <a:pt x="2360" y="1255"/>
                  </a:lnTo>
                  <a:lnTo>
                    <a:pt x="2363" y="1255"/>
                  </a:lnTo>
                  <a:lnTo>
                    <a:pt x="2363" y="1255"/>
                  </a:lnTo>
                  <a:lnTo>
                    <a:pt x="2365" y="1255"/>
                  </a:lnTo>
                  <a:lnTo>
                    <a:pt x="2374" y="1255"/>
                  </a:lnTo>
                  <a:lnTo>
                    <a:pt x="2374" y="1255"/>
                  </a:lnTo>
                  <a:lnTo>
                    <a:pt x="2374" y="1255"/>
                  </a:lnTo>
                  <a:lnTo>
                    <a:pt x="2421" y="1255"/>
                  </a:lnTo>
                  <a:lnTo>
                    <a:pt x="2421" y="1255"/>
                  </a:lnTo>
                  <a:lnTo>
                    <a:pt x="2421" y="1255"/>
                  </a:lnTo>
                  <a:lnTo>
                    <a:pt x="2456" y="1255"/>
                  </a:lnTo>
                  <a:lnTo>
                    <a:pt x="2456" y="1255"/>
                  </a:lnTo>
                  <a:lnTo>
                    <a:pt x="2456" y="1255"/>
                  </a:lnTo>
                  <a:lnTo>
                    <a:pt x="2458" y="1255"/>
                  </a:lnTo>
                  <a:lnTo>
                    <a:pt x="2458" y="1255"/>
                  </a:lnTo>
                  <a:lnTo>
                    <a:pt x="2458" y="1255"/>
                  </a:lnTo>
                  <a:lnTo>
                    <a:pt x="2501" y="1255"/>
                  </a:lnTo>
                  <a:lnTo>
                    <a:pt x="2501" y="1375"/>
                  </a:lnTo>
                  <a:lnTo>
                    <a:pt x="2501" y="1375"/>
                  </a:lnTo>
                  <a:lnTo>
                    <a:pt x="2524" y="1375"/>
                  </a:lnTo>
                  <a:lnTo>
                    <a:pt x="2524" y="1375"/>
                  </a:lnTo>
                  <a:lnTo>
                    <a:pt x="2524" y="1375"/>
                  </a:lnTo>
                  <a:lnTo>
                    <a:pt x="2575" y="1375"/>
                  </a:lnTo>
                  <a:lnTo>
                    <a:pt x="2575" y="1375"/>
                  </a:lnTo>
                  <a:lnTo>
                    <a:pt x="2575" y="1375"/>
                  </a:lnTo>
                  <a:lnTo>
                    <a:pt x="2602" y="1375"/>
                  </a:lnTo>
                  <a:lnTo>
                    <a:pt x="2602" y="1375"/>
                  </a:lnTo>
                </a:path>
              </a:pathLst>
            </a:cu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1" name="Line 370">
              <a:extLst>
                <a:ext uri="{FF2B5EF4-FFF2-40B4-BE49-F238E27FC236}">
                  <a16:creationId xmlns:a16="http://schemas.microsoft.com/office/drawing/2014/main" id="{34733E6A-A4FE-4B9C-A19E-2AC01FF68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388" y="2930548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2" name="Line 371">
              <a:extLst>
                <a:ext uri="{FF2B5EF4-FFF2-40B4-BE49-F238E27FC236}">
                  <a16:creationId xmlns:a16="http://schemas.microsoft.com/office/drawing/2014/main" id="{9E4F924C-832F-4201-8325-C2834BD1D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2788" y="3676518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3" name="Line 372">
              <a:extLst>
                <a:ext uri="{FF2B5EF4-FFF2-40B4-BE49-F238E27FC236}">
                  <a16:creationId xmlns:a16="http://schemas.microsoft.com/office/drawing/2014/main" id="{744DFC0D-48C1-48FC-ABFD-5AAAC47F9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8663" y="3676518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4" name="Line 373">
              <a:extLst>
                <a:ext uri="{FF2B5EF4-FFF2-40B4-BE49-F238E27FC236}">
                  <a16:creationId xmlns:a16="http://schemas.microsoft.com/office/drawing/2014/main" id="{7A029E9F-225B-466A-98EE-EDFD3AC1F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6600" y="3676518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5" name="Line 374">
              <a:extLst>
                <a:ext uri="{FF2B5EF4-FFF2-40B4-BE49-F238E27FC236}">
                  <a16:creationId xmlns:a16="http://schemas.microsoft.com/office/drawing/2014/main" id="{ACD7C5AA-8F3A-420A-8F83-1248BB949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275" y="3775421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6" name="Line 375">
              <a:extLst>
                <a:ext uri="{FF2B5EF4-FFF2-40B4-BE49-F238E27FC236}">
                  <a16:creationId xmlns:a16="http://schemas.microsoft.com/office/drawing/2014/main" id="{A1608F70-4C78-4428-83C8-D5EC27868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8038" y="3775421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7" name="Line 376">
              <a:extLst>
                <a:ext uri="{FF2B5EF4-FFF2-40B4-BE49-F238E27FC236}">
                  <a16:creationId xmlns:a16="http://schemas.microsoft.com/office/drawing/2014/main" id="{92BC2B34-C8D1-4609-B668-A9893C504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325" y="3787156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8" name="Line 377">
              <a:extLst>
                <a:ext uri="{FF2B5EF4-FFF2-40B4-BE49-F238E27FC236}">
                  <a16:creationId xmlns:a16="http://schemas.microsoft.com/office/drawing/2014/main" id="{39E9AA9B-ED21-4C33-87F7-9C21AEC53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0113" y="3839122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9" name="Line 378">
              <a:extLst>
                <a:ext uri="{FF2B5EF4-FFF2-40B4-BE49-F238E27FC236}">
                  <a16:creationId xmlns:a16="http://schemas.microsoft.com/office/drawing/2014/main" id="{63C8E4CC-AF5A-4321-9247-7E6F249B3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5513" y="386929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0" name="Line 379">
              <a:extLst>
                <a:ext uri="{FF2B5EF4-FFF2-40B4-BE49-F238E27FC236}">
                  <a16:creationId xmlns:a16="http://schemas.microsoft.com/office/drawing/2014/main" id="{D852A112-C854-4156-871A-1F3028A90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4563" y="386929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1" name="Line 380">
              <a:extLst>
                <a:ext uri="{FF2B5EF4-FFF2-40B4-BE49-F238E27FC236}">
                  <a16:creationId xmlns:a16="http://schemas.microsoft.com/office/drawing/2014/main" id="{6754E9C5-7217-4F05-BAB8-005D12806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8538" y="3891089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2" name="Line 381">
              <a:extLst>
                <a:ext uri="{FF2B5EF4-FFF2-40B4-BE49-F238E27FC236}">
                  <a16:creationId xmlns:a16="http://schemas.microsoft.com/office/drawing/2014/main" id="{93417AF0-6C55-4404-9826-D484364EE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6963" y="3988316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3" name="Line 382">
              <a:extLst>
                <a:ext uri="{FF2B5EF4-FFF2-40B4-BE49-F238E27FC236}">
                  <a16:creationId xmlns:a16="http://schemas.microsoft.com/office/drawing/2014/main" id="{0E27643F-4D6F-42AC-BDD1-544A2DC91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4113" y="402016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4" name="Line 383">
              <a:extLst>
                <a:ext uri="{FF2B5EF4-FFF2-40B4-BE49-F238E27FC236}">
                  <a16:creationId xmlns:a16="http://schemas.microsoft.com/office/drawing/2014/main" id="{8544BC6B-9029-400D-BE1F-8CBFFA2EC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6813" y="4020166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5" name="Line 384">
              <a:extLst>
                <a:ext uri="{FF2B5EF4-FFF2-40B4-BE49-F238E27FC236}">
                  <a16:creationId xmlns:a16="http://schemas.microsoft.com/office/drawing/2014/main" id="{90038FE9-6174-4060-A8E3-2D5F33F63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5388" y="4031901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6" name="Line 385">
              <a:extLst>
                <a:ext uri="{FF2B5EF4-FFF2-40B4-BE49-F238E27FC236}">
                  <a16:creationId xmlns:a16="http://schemas.microsoft.com/office/drawing/2014/main" id="{184FEB40-FB8E-4645-A9AF-4BCBD8834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9363" y="4043635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7" name="Line 386">
              <a:extLst>
                <a:ext uri="{FF2B5EF4-FFF2-40B4-BE49-F238E27FC236}">
                  <a16:creationId xmlns:a16="http://schemas.microsoft.com/office/drawing/2014/main" id="{BAB4ADAB-D0CA-49E4-A092-9A8C49526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9525" y="4065428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8" name="Line 387">
              <a:extLst>
                <a:ext uri="{FF2B5EF4-FFF2-40B4-BE49-F238E27FC236}">
                  <a16:creationId xmlns:a16="http://schemas.microsoft.com/office/drawing/2014/main" id="{F29DFE0B-3556-470A-B856-10CECD1CF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7150" y="407716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9" name="Line 388">
              <a:extLst>
                <a:ext uri="{FF2B5EF4-FFF2-40B4-BE49-F238E27FC236}">
                  <a16:creationId xmlns:a16="http://schemas.microsoft.com/office/drawing/2014/main" id="{2042C1C2-3815-4B24-B64E-6FD89F0A9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0963" y="407716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" name="Line 389">
              <a:extLst>
                <a:ext uri="{FF2B5EF4-FFF2-40B4-BE49-F238E27FC236}">
                  <a16:creationId xmlns:a16="http://schemas.microsoft.com/office/drawing/2014/main" id="{C60BCD05-0195-4747-B755-378388B7B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8900" y="407716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" name="Line 390">
              <a:extLst>
                <a:ext uri="{FF2B5EF4-FFF2-40B4-BE49-F238E27FC236}">
                  <a16:creationId xmlns:a16="http://schemas.microsoft.com/office/drawing/2014/main" id="{F7E5905B-1D0E-49E5-A0A6-0FFF630E3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6363" y="4102307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" name="Line 391">
              <a:extLst>
                <a:ext uri="{FF2B5EF4-FFF2-40B4-BE49-F238E27FC236}">
                  <a16:creationId xmlns:a16="http://schemas.microsoft.com/office/drawing/2014/main" id="{C0F6C84F-0E4F-4E8F-A88F-F7E0FD701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4313" y="4150921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3" name="Line 392">
              <a:extLst>
                <a:ext uri="{FF2B5EF4-FFF2-40B4-BE49-F238E27FC236}">
                  <a16:creationId xmlns:a16="http://schemas.microsoft.com/office/drawing/2014/main" id="{1966F5CB-B246-46DD-BAC8-9842EB992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7488" y="416097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4" name="Line 393">
              <a:extLst>
                <a:ext uri="{FF2B5EF4-FFF2-40B4-BE49-F238E27FC236}">
                  <a16:creationId xmlns:a16="http://schemas.microsoft.com/office/drawing/2014/main" id="{0412FB76-12CD-4FDC-95A3-522EA714A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6063" y="417438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5" name="Line 394">
              <a:extLst>
                <a:ext uri="{FF2B5EF4-FFF2-40B4-BE49-F238E27FC236}">
                  <a16:creationId xmlns:a16="http://schemas.microsoft.com/office/drawing/2014/main" id="{1465D2BE-DB3D-4435-84B1-A013B7EAA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2575" y="4212946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6" name="Line 395">
              <a:extLst>
                <a:ext uri="{FF2B5EF4-FFF2-40B4-BE49-F238E27FC236}">
                  <a16:creationId xmlns:a16="http://schemas.microsoft.com/office/drawing/2014/main" id="{364DDDA2-7B44-4B69-B074-38323263D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2263" y="4212946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7" name="Line 396">
              <a:extLst>
                <a:ext uri="{FF2B5EF4-FFF2-40B4-BE49-F238E27FC236}">
                  <a16:creationId xmlns:a16="http://schemas.microsoft.com/office/drawing/2014/main" id="{F298BC06-D682-42C1-88BA-B77E2CCC0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6075" y="422467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8" name="Line 397">
              <a:extLst>
                <a:ext uri="{FF2B5EF4-FFF2-40B4-BE49-F238E27FC236}">
                  <a16:creationId xmlns:a16="http://schemas.microsoft.com/office/drawing/2014/main" id="{E603FE65-FCE4-4EB7-B988-153EAD63E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3700" y="422467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9" name="Line 398">
              <a:extLst>
                <a:ext uri="{FF2B5EF4-FFF2-40B4-BE49-F238E27FC236}">
                  <a16:creationId xmlns:a16="http://schemas.microsoft.com/office/drawing/2014/main" id="{8B551544-FBE0-4579-A5C3-4CA35F713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7513" y="422467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0" name="Line 399">
              <a:extLst>
                <a:ext uri="{FF2B5EF4-FFF2-40B4-BE49-F238E27FC236}">
                  <a16:creationId xmlns:a16="http://schemas.microsoft.com/office/drawing/2014/main" id="{6E7CC639-A814-40D9-AE5B-51716D2AD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9263" y="4224679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1" name="Line 400">
              <a:extLst>
                <a:ext uri="{FF2B5EF4-FFF2-40B4-BE49-F238E27FC236}">
                  <a16:creationId xmlns:a16="http://schemas.microsoft.com/office/drawing/2014/main" id="{FBDD885B-74C0-46B8-968E-EBC554887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5775" y="4239767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2" name="Line 401">
              <a:extLst>
                <a:ext uri="{FF2B5EF4-FFF2-40B4-BE49-F238E27FC236}">
                  <a16:creationId xmlns:a16="http://schemas.microsoft.com/office/drawing/2014/main" id="{91BD491E-B025-487B-AFDE-6016E164A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0538" y="4239767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3" name="Line 402">
              <a:extLst>
                <a:ext uri="{FF2B5EF4-FFF2-40B4-BE49-F238E27FC236}">
                  <a16:creationId xmlns:a16="http://schemas.microsoft.com/office/drawing/2014/main" id="{76DE0372-C24F-43F8-8EDF-3CF02A00F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0225" y="4239767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4" name="Line 403">
              <a:extLst>
                <a:ext uri="{FF2B5EF4-FFF2-40B4-BE49-F238E27FC236}">
                  <a16:creationId xmlns:a16="http://schemas.microsoft.com/office/drawing/2014/main" id="{47DA0851-76BE-49BA-BB62-E740A6964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1975" y="4239767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5" name="Line 404">
              <a:extLst>
                <a:ext uri="{FF2B5EF4-FFF2-40B4-BE49-F238E27FC236}">
                  <a16:creationId xmlns:a16="http://schemas.microsoft.com/office/drawing/2014/main" id="{52B6946F-45BB-4DBB-9160-B92D4993A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6738" y="4239767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6" name="Line 405">
              <a:extLst>
                <a:ext uri="{FF2B5EF4-FFF2-40B4-BE49-F238E27FC236}">
                  <a16:creationId xmlns:a16="http://schemas.microsoft.com/office/drawing/2014/main" id="{7BAEC69F-025D-4500-A71B-C4BDF6056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9450" y="4256530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7" name="Line 406">
              <a:extLst>
                <a:ext uri="{FF2B5EF4-FFF2-40B4-BE49-F238E27FC236}">
                  <a16:creationId xmlns:a16="http://schemas.microsoft.com/office/drawing/2014/main" id="{FEB30275-A26B-479D-AE04-D5EC7DA6A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7238" y="4269941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8" name="Line 407">
              <a:extLst>
                <a:ext uri="{FF2B5EF4-FFF2-40B4-BE49-F238E27FC236}">
                  <a16:creationId xmlns:a16="http://schemas.microsoft.com/office/drawing/2014/main" id="{FC34ACCC-164F-49CF-9E58-CE12A13E3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9463" y="4303468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9" name="Line 408">
              <a:extLst>
                <a:ext uri="{FF2B5EF4-FFF2-40B4-BE49-F238E27FC236}">
                  <a16:creationId xmlns:a16="http://schemas.microsoft.com/office/drawing/2014/main" id="{169F93EB-01E7-4C2E-8E58-0E897828D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6138" y="4321907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" name="Line 409">
              <a:extLst>
                <a:ext uri="{FF2B5EF4-FFF2-40B4-BE49-F238E27FC236}">
                  <a16:creationId xmlns:a16="http://schemas.microsoft.com/office/drawing/2014/main" id="{DF557716-B6F1-4720-996B-DD113019F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1225" y="433867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1" name="Line 410">
              <a:extLst>
                <a:ext uri="{FF2B5EF4-FFF2-40B4-BE49-F238E27FC236}">
                  <a16:creationId xmlns:a16="http://schemas.microsoft.com/office/drawing/2014/main" id="{360B4495-6319-463F-AE56-10AC886F8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3138" y="433867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2" name="Line 411">
              <a:extLst>
                <a:ext uri="{FF2B5EF4-FFF2-40B4-BE49-F238E27FC236}">
                  <a16:creationId xmlns:a16="http://schemas.microsoft.com/office/drawing/2014/main" id="{CCF266BB-85FD-466C-B032-64E032ACE0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0125" y="433867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3" name="Line 412">
              <a:extLst>
                <a:ext uri="{FF2B5EF4-FFF2-40B4-BE49-F238E27FC236}">
                  <a16:creationId xmlns:a16="http://schemas.microsoft.com/office/drawing/2014/main" id="{5C4265C2-B48D-4BBB-9911-801BCE48E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750" y="435711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4" name="Line 413">
              <a:extLst>
                <a:ext uri="{FF2B5EF4-FFF2-40B4-BE49-F238E27FC236}">
                  <a16:creationId xmlns:a16="http://schemas.microsoft.com/office/drawing/2014/main" id="{BDA11B0B-990C-4D6A-8391-CDBB407F7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6325" y="435711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5" name="Line 414">
              <a:extLst>
                <a:ext uri="{FF2B5EF4-FFF2-40B4-BE49-F238E27FC236}">
                  <a16:creationId xmlns:a16="http://schemas.microsoft.com/office/drawing/2014/main" id="{51B1D7E3-C54B-44BD-AC99-0CBC18916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5375" y="435711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6" name="Line 415">
              <a:extLst>
                <a:ext uri="{FF2B5EF4-FFF2-40B4-BE49-F238E27FC236}">
                  <a16:creationId xmlns:a16="http://schemas.microsoft.com/office/drawing/2014/main" id="{CB5DDE1D-6F1A-4346-8E8A-A0987DDC8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1250" y="435711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7" name="Line 416">
              <a:extLst>
                <a:ext uri="{FF2B5EF4-FFF2-40B4-BE49-F238E27FC236}">
                  <a16:creationId xmlns:a16="http://schemas.microsoft.com/office/drawing/2014/main" id="{BCA33DDF-4694-487E-8941-28128260F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9350" y="435711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8" name="Line 417">
              <a:extLst>
                <a:ext uri="{FF2B5EF4-FFF2-40B4-BE49-F238E27FC236}">
                  <a16:creationId xmlns:a16="http://schemas.microsoft.com/office/drawing/2014/main" id="{34AD6D21-1C2C-4675-8F02-5FCE96F90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4913" y="435711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9" name="Line 418">
              <a:extLst>
                <a:ext uri="{FF2B5EF4-FFF2-40B4-BE49-F238E27FC236}">
                  <a16:creationId xmlns:a16="http://schemas.microsoft.com/office/drawing/2014/main" id="{BD1CA501-432C-4E3B-8EB8-530EB583B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3963" y="435711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0" name="Line 419">
              <a:extLst>
                <a:ext uri="{FF2B5EF4-FFF2-40B4-BE49-F238E27FC236}">
                  <a16:creationId xmlns:a16="http://schemas.microsoft.com/office/drawing/2014/main" id="{F6CCF3FC-D8A1-4CFE-A93E-3BC9BC548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3013" y="4357110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1" name="Line 420">
              <a:extLst>
                <a:ext uri="{FF2B5EF4-FFF2-40B4-BE49-F238E27FC236}">
                  <a16:creationId xmlns:a16="http://schemas.microsoft.com/office/drawing/2014/main" id="{A706343C-CF1B-4B34-98FE-A682A92E4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9688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2" name="Line 421">
              <a:extLst>
                <a:ext uri="{FF2B5EF4-FFF2-40B4-BE49-F238E27FC236}">
                  <a16:creationId xmlns:a16="http://schemas.microsoft.com/office/drawing/2014/main" id="{2404ADCB-D1EC-4389-995F-2B45C12ED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6038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3" name="Line 422">
              <a:extLst>
                <a:ext uri="{FF2B5EF4-FFF2-40B4-BE49-F238E27FC236}">
                  <a16:creationId xmlns:a16="http://schemas.microsoft.com/office/drawing/2014/main" id="{D9704202-9459-4224-9138-EEF07B788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6675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4" name="Line 423">
              <a:extLst>
                <a:ext uri="{FF2B5EF4-FFF2-40B4-BE49-F238E27FC236}">
                  <a16:creationId xmlns:a16="http://schemas.microsoft.com/office/drawing/2014/main" id="{AC8BFACE-CB78-4316-8A2B-5DDDAB460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7950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5" name="Line 424">
              <a:extLst>
                <a:ext uri="{FF2B5EF4-FFF2-40B4-BE49-F238E27FC236}">
                  <a16:creationId xmlns:a16="http://schemas.microsoft.com/office/drawing/2014/main" id="{A059E88F-8FFD-465D-8B87-9E275BB63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9063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6" name="Line 425">
              <a:extLst>
                <a:ext uri="{FF2B5EF4-FFF2-40B4-BE49-F238E27FC236}">
                  <a16:creationId xmlns:a16="http://schemas.microsoft.com/office/drawing/2014/main" id="{6D6A1B08-9C76-498D-BA57-A3142B44B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3988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7" name="Line 426">
              <a:extLst>
                <a:ext uri="{FF2B5EF4-FFF2-40B4-BE49-F238E27FC236}">
                  <a16:creationId xmlns:a16="http://schemas.microsoft.com/office/drawing/2014/main" id="{0B80D8AA-F90C-4A1B-BAEE-EE34D1A16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31450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8" name="Line 427">
              <a:extLst>
                <a:ext uri="{FF2B5EF4-FFF2-40B4-BE49-F238E27FC236}">
                  <a16:creationId xmlns:a16="http://schemas.microsoft.com/office/drawing/2014/main" id="{9016B622-E770-480C-B989-9FC5B2828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34625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9" name="Line 428">
              <a:extLst>
                <a:ext uri="{FF2B5EF4-FFF2-40B4-BE49-F238E27FC236}">
                  <a16:creationId xmlns:a16="http://schemas.microsoft.com/office/drawing/2014/main" id="{087A3ED8-ED91-439F-92A9-2F0946C27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7013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" name="Line 429">
              <a:extLst>
                <a:ext uri="{FF2B5EF4-FFF2-40B4-BE49-F238E27FC236}">
                  <a16:creationId xmlns:a16="http://schemas.microsoft.com/office/drawing/2014/main" id="{87A7D2E7-F28C-48E0-A571-714024804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1775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1" name="Line 430">
              <a:extLst>
                <a:ext uri="{FF2B5EF4-FFF2-40B4-BE49-F238E27FC236}">
                  <a16:creationId xmlns:a16="http://schemas.microsoft.com/office/drawing/2014/main" id="{058546D2-9D59-4E15-B7F7-A4382116A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9400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2" name="Line 431">
              <a:extLst>
                <a:ext uri="{FF2B5EF4-FFF2-40B4-BE49-F238E27FC236}">
                  <a16:creationId xmlns:a16="http://schemas.microsoft.com/office/drawing/2014/main" id="{CBA033AE-EE4C-494A-AA13-084F018A8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2575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3" name="Line 432">
              <a:extLst>
                <a:ext uri="{FF2B5EF4-FFF2-40B4-BE49-F238E27FC236}">
                  <a16:creationId xmlns:a16="http://schemas.microsoft.com/office/drawing/2014/main" id="{B9943541-B828-4600-9AEE-C7BFB47F3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50513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4" name="Line 433">
              <a:extLst>
                <a:ext uri="{FF2B5EF4-FFF2-40B4-BE49-F238E27FC236}">
                  <a16:creationId xmlns:a16="http://schemas.microsoft.com/office/drawing/2014/main" id="{B2DFFB3E-2026-4031-9C76-344E91951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56863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5" name="Line 434">
              <a:extLst>
                <a:ext uri="{FF2B5EF4-FFF2-40B4-BE49-F238E27FC236}">
                  <a16:creationId xmlns:a16="http://schemas.microsoft.com/office/drawing/2014/main" id="{07621BE5-2F70-476F-ACB9-EC7B4BF46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5913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6" name="Line 435">
              <a:extLst>
                <a:ext uri="{FF2B5EF4-FFF2-40B4-BE49-F238E27FC236}">
                  <a16:creationId xmlns:a16="http://schemas.microsoft.com/office/drawing/2014/main" id="{C26AB8C2-4949-437E-92D1-474BFB2E5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1788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7" name="Line 436">
              <a:extLst>
                <a:ext uri="{FF2B5EF4-FFF2-40B4-BE49-F238E27FC236}">
                  <a16:creationId xmlns:a16="http://schemas.microsoft.com/office/drawing/2014/main" id="{078F78D0-E949-46F8-8ED0-12F29DC1B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2425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8" name="Line 437">
              <a:extLst>
                <a:ext uri="{FF2B5EF4-FFF2-40B4-BE49-F238E27FC236}">
                  <a16:creationId xmlns:a16="http://schemas.microsoft.com/office/drawing/2014/main" id="{1D69617E-5538-4CFE-B99A-418FA00E2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7188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9" name="Line 438">
              <a:extLst>
                <a:ext uri="{FF2B5EF4-FFF2-40B4-BE49-F238E27FC236}">
                  <a16:creationId xmlns:a16="http://schemas.microsoft.com/office/drawing/2014/main" id="{FEC537E8-90C8-46EE-970E-B75671687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20363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0" name="Line 439">
              <a:extLst>
                <a:ext uri="{FF2B5EF4-FFF2-40B4-BE49-F238E27FC236}">
                  <a16:creationId xmlns:a16="http://schemas.microsoft.com/office/drawing/2014/main" id="{72ABCE35-E3A0-432A-8BB8-92F50A0BC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4650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1" name="Line 440">
              <a:extLst>
                <a:ext uri="{FF2B5EF4-FFF2-40B4-BE49-F238E27FC236}">
                  <a16:creationId xmlns:a16="http://schemas.microsoft.com/office/drawing/2014/main" id="{B6E37A47-3F21-459C-8DBF-4C38BEA3D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09263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2" name="Line 441">
              <a:extLst>
                <a:ext uri="{FF2B5EF4-FFF2-40B4-BE49-F238E27FC236}">
                  <a16:creationId xmlns:a16="http://schemas.microsoft.com/office/drawing/2014/main" id="{D4C7AE81-0C32-4780-9E7A-4C1A2132F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4825" y="4378902"/>
              <a:ext cx="0" cy="68730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3" name="Line 442">
              <a:extLst>
                <a:ext uri="{FF2B5EF4-FFF2-40B4-BE49-F238E27FC236}">
                  <a16:creationId xmlns:a16="http://schemas.microsoft.com/office/drawing/2014/main" id="{7954DAD3-9C33-4A4B-AE28-6C1B4C125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72775" y="4581739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4" name="Line 443">
              <a:extLst>
                <a:ext uri="{FF2B5EF4-FFF2-40B4-BE49-F238E27FC236}">
                  <a16:creationId xmlns:a16="http://schemas.microsoft.com/office/drawing/2014/main" id="{B55285ED-56C0-4BF6-A9FB-40DB77152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3738" y="4581739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5" name="Line 444">
              <a:extLst>
                <a:ext uri="{FF2B5EF4-FFF2-40B4-BE49-F238E27FC236}">
                  <a16:creationId xmlns:a16="http://schemas.microsoft.com/office/drawing/2014/main" id="{791DAE45-AC32-4E61-8730-4C1C111DD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96600" y="4581739"/>
              <a:ext cx="0" cy="67053"/>
            </a:xfrm>
            <a:prstGeom prst="line">
              <a:avLst/>
            </a:prstGeom>
            <a:noFill/>
            <a:ln w="14288" cap="flat">
              <a:solidFill>
                <a:srgbClr val="0087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6" name="Rectangle 445">
              <a:extLst>
                <a:ext uri="{FF2B5EF4-FFF2-40B4-BE49-F238E27FC236}">
                  <a16:creationId xmlns:a16="http://schemas.microsoft.com/office/drawing/2014/main" id="{020540DF-BC3C-41B5-9063-48595BDDA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963" y="5575806"/>
              <a:ext cx="54822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7" name="Rectangle 446">
              <a:extLst>
                <a:ext uri="{FF2B5EF4-FFF2-40B4-BE49-F238E27FC236}">
                  <a16:creationId xmlns:a16="http://schemas.microsoft.com/office/drawing/2014/main" id="{5739DCD4-605F-4B53-A680-D610DA5DD0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35026" y="3706557"/>
              <a:ext cx="4456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OS, 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8" name="Rectangle 452">
              <a:extLst>
                <a:ext uri="{FF2B5EF4-FFF2-40B4-BE49-F238E27FC236}">
                  <a16:creationId xmlns:a16="http://schemas.microsoft.com/office/drawing/2014/main" id="{B5BCD891-153E-460F-B05C-B7716E4E8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1763" y="5661300"/>
              <a:ext cx="5321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No. at Risk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9" name="Rectangle 453">
              <a:extLst>
                <a:ext uri="{FF2B5EF4-FFF2-40B4-BE49-F238E27FC236}">
                  <a16:creationId xmlns:a16="http://schemas.microsoft.com/office/drawing/2014/main" id="{0D0B4919-DF65-421C-8AD2-18F61DEAB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838" y="5818876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0" name="Rectangle 454">
              <a:extLst>
                <a:ext uri="{FF2B5EF4-FFF2-40B4-BE49-F238E27FC236}">
                  <a16:creationId xmlns:a16="http://schemas.microsoft.com/office/drawing/2014/main" id="{10190F69-D45C-4C1A-A793-776D568D3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138" y="5818876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1" name="Rectangle 455">
              <a:extLst>
                <a:ext uri="{FF2B5EF4-FFF2-40B4-BE49-F238E27FC236}">
                  <a16:creationId xmlns:a16="http://schemas.microsoft.com/office/drawing/2014/main" id="{76D858A6-8CE9-4DA9-83E4-B4C553A3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613" y="5818876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2" name="Rectangle 456">
              <a:extLst>
                <a:ext uri="{FF2B5EF4-FFF2-40B4-BE49-F238E27FC236}">
                  <a16:creationId xmlns:a16="http://schemas.microsoft.com/office/drawing/2014/main" id="{A436E922-EBD2-4EB4-A9AC-9197E3784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5818876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3" name="Rectangle 457">
              <a:extLst>
                <a:ext uri="{FF2B5EF4-FFF2-40B4-BE49-F238E27FC236}">
                  <a16:creationId xmlns:a16="http://schemas.microsoft.com/office/drawing/2014/main" id="{CB48DFE0-FF92-4E61-82EF-5FFCC8281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388" y="5818876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4" name="Rectangle 458">
              <a:extLst>
                <a:ext uri="{FF2B5EF4-FFF2-40B4-BE49-F238E27FC236}">
                  <a16:creationId xmlns:a16="http://schemas.microsoft.com/office/drawing/2014/main" id="{8BA7C8A0-1664-4C40-85A1-8B5D6E97C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4163" y="5818876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5" name="Rectangle 459">
              <a:extLst>
                <a:ext uri="{FF2B5EF4-FFF2-40B4-BE49-F238E27FC236}">
                  <a16:creationId xmlns:a16="http://schemas.microsoft.com/office/drawing/2014/main" id="{C79CCACF-5A66-4FFB-9CC3-F9A8F927E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9113" y="5818876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6" name="Rectangle 460">
              <a:extLst>
                <a:ext uri="{FF2B5EF4-FFF2-40B4-BE49-F238E27FC236}">
                  <a16:creationId xmlns:a16="http://schemas.microsoft.com/office/drawing/2014/main" id="{682F9756-C393-4888-835A-022C0BF0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0475" y="5818876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7" name="Rectangle 461">
              <a:extLst>
                <a:ext uri="{FF2B5EF4-FFF2-40B4-BE49-F238E27FC236}">
                  <a16:creationId xmlns:a16="http://schemas.microsoft.com/office/drawing/2014/main" id="{2D6913BD-0AD7-4AF5-929C-0CEB1D13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5818876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8" name="Rectangle 462">
              <a:extLst>
                <a:ext uri="{FF2B5EF4-FFF2-40B4-BE49-F238E27FC236}">
                  <a16:creationId xmlns:a16="http://schemas.microsoft.com/office/drawing/2014/main" id="{BC257340-10FB-434A-A0A3-251CF078E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9425" y="5818876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9" name="Rectangle 463">
              <a:extLst>
                <a:ext uri="{FF2B5EF4-FFF2-40B4-BE49-F238E27FC236}">
                  <a16:creationId xmlns:a16="http://schemas.microsoft.com/office/drawing/2014/main" id="{F850380A-B05F-4F35-ADA6-8F755A90D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263" y="5818876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0" name="Rectangle 464">
              <a:extLst>
                <a:ext uri="{FF2B5EF4-FFF2-40B4-BE49-F238E27FC236}">
                  <a16:creationId xmlns:a16="http://schemas.microsoft.com/office/drawing/2014/main" id="{73B1B11F-6881-4682-AE11-7D8825D46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8563" y="5818876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1" name="Rectangle 465">
              <a:extLst>
                <a:ext uri="{FF2B5EF4-FFF2-40B4-BE49-F238E27FC236}">
                  <a16:creationId xmlns:a16="http://schemas.microsoft.com/office/drawing/2014/main" id="{380B1D8F-3DDA-4956-B00D-F4A394F24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1163" y="5818876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2" name="Rectangle 466">
              <a:extLst>
                <a:ext uri="{FF2B5EF4-FFF2-40B4-BE49-F238E27FC236}">
                  <a16:creationId xmlns:a16="http://schemas.microsoft.com/office/drawing/2014/main" id="{014C287E-1121-4AD2-8567-7CA370881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3575" y="5818876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3" name="Rectangle 468">
              <a:extLst>
                <a:ext uri="{FF2B5EF4-FFF2-40B4-BE49-F238E27FC236}">
                  <a16:creationId xmlns:a16="http://schemas.microsoft.com/office/drawing/2014/main" id="{B2293174-7502-4BA9-97D9-7C7EBA9B3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00" y="5818875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4" name="Rectangle 469">
              <a:extLst>
                <a:ext uri="{FF2B5EF4-FFF2-40B4-BE49-F238E27FC236}">
                  <a16:creationId xmlns:a16="http://schemas.microsoft.com/office/drawing/2014/main" id="{714D7406-473C-45D6-BF61-F3D4290FD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6075" y="5961364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296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5" name="Rectangle 470">
              <a:extLst>
                <a:ext uri="{FF2B5EF4-FFF2-40B4-BE49-F238E27FC236}">
                  <a16:creationId xmlns:a16="http://schemas.microsoft.com/office/drawing/2014/main" id="{B4B6BE8A-0798-4A29-9F7F-FE36F2258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3" y="5961364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6" name="Rectangle 471">
              <a:extLst>
                <a:ext uri="{FF2B5EF4-FFF2-40B4-BE49-F238E27FC236}">
                  <a16:creationId xmlns:a16="http://schemas.microsoft.com/office/drawing/2014/main" id="{43160DF8-BD22-426F-848E-37F8DE22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788" y="5961364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7" name="Rectangle 472">
              <a:extLst>
                <a:ext uri="{FF2B5EF4-FFF2-40B4-BE49-F238E27FC236}">
                  <a16:creationId xmlns:a16="http://schemas.microsoft.com/office/drawing/2014/main" id="{2A2B84AD-3480-488A-A8D5-70DAB8BE8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738" y="5961364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8" name="Rectangle 473">
              <a:extLst>
                <a:ext uri="{FF2B5EF4-FFF2-40B4-BE49-F238E27FC236}">
                  <a16:creationId xmlns:a16="http://schemas.microsoft.com/office/drawing/2014/main" id="{BDB54E31-C596-4858-8E7B-C8805740C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25" y="5961364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9" name="Rectangle 474">
              <a:extLst>
                <a:ext uri="{FF2B5EF4-FFF2-40B4-BE49-F238E27FC236}">
                  <a16:creationId xmlns:a16="http://schemas.microsoft.com/office/drawing/2014/main" id="{20DC7FD6-F5C0-4DED-B536-F79223324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9400" y="5961364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0" name="Rectangle 475">
              <a:extLst>
                <a:ext uri="{FF2B5EF4-FFF2-40B4-BE49-F238E27FC236}">
                  <a16:creationId xmlns:a16="http://schemas.microsoft.com/office/drawing/2014/main" id="{E304CBD2-7686-4EA1-A1A2-34FB98FA8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2288" y="5961364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1" name="Rectangle 476">
              <a:extLst>
                <a:ext uri="{FF2B5EF4-FFF2-40B4-BE49-F238E27FC236}">
                  <a16:creationId xmlns:a16="http://schemas.microsoft.com/office/drawing/2014/main" id="{209956F5-1A00-462B-B12F-CD69DEBD9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763" y="5961364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2" name="Rectangle 477">
              <a:extLst>
                <a:ext uri="{FF2B5EF4-FFF2-40B4-BE49-F238E27FC236}">
                  <a16:creationId xmlns:a16="http://schemas.microsoft.com/office/drawing/2014/main" id="{6F283303-45FF-44C8-BC09-CE7982B6D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938" y="596136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3" name="Rectangle 478">
              <a:extLst>
                <a:ext uri="{FF2B5EF4-FFF2-40B4-BE49-F238E27FC236}">
                  <a16:creationId xmlns:a16="http://schemas.microsoft.com/office/drawing/2014/main" id="{4AB68761-B0BB-4FFD-88F9-198E7669F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663" y="596136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4" name="Rectangle 479">
              <a:extLst>
                <a:ext uri="{FF2B5EF4-FFF2-40B4-BE49-F238E27FC236}">
                  <a16:creationId xmlns:a16="http://schemas.microsoft.com/office/drawing/2014/main" id="{344224D9-B50A-4867-BA5D-852D33BAF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75" y="596136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5" name="Rectangle 480">
              <a:extLst>
                <a:ext uri="{FF2B5EF4-FFF2-40B4-BE49-F238E27FC236}">
                  <a16:creationId xmlns:a16="http://schemas.microsoft.com/office/drawing/2014/main" id="{B64B6552-95CB-44B4-8733-ECADCAED0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263" y="596136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6" name="Rectangle 481">
              <a:extLst>
                <a:ext uri="{FF2B5EF4-FFF2-40B4-BE49-F238E27FC236}">
                  <a16:creationId xmlns:a16="http://schemas.microsoft.com/office/drawing/2014/main" id="{E5D4698F-4939-4037-BDD7-B78DE3773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9863" y="596136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7" name="Rectangle 482">
              <a:extLst>
                <a:ext uri="{FF2B5EF4-FFF2-40B4-BE49-F238E27FC236}">
                  <a16:creationId xmlns:a16="http://schemas.microsoft.com/office/drawing/2014/main" id="{9364CC95-41F7-49BD-AEB3-098F8DCC0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0688" y="596136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8" name="Rectangle 483">
              <a:extLst>
                <a:ext uri="{FF2B5EF4-FFF2-40B4-BE49-F238E27FC236}">
                  <a16:creationId xmlns:a16="http://schemas.microsoft.com/office/drawing/2014/main" id="{0580F8A1-52E4-43F9-A827-3B002845D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0588" y="596136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9" name="Rectangle 496">
              <a:extLst>
                <a:ext uri="{FF2B5EF4-FFF2-40B4-BE49-F238E27FC236}">
                  <a16:creationId xmlns:a16="http://schemas.microsoft.com/office/drawing/2014/main" id="{9F1841BB-6FDC-4A8A-B09C-E24331C5C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4600" y="3441637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56%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0" name="Rectangle 497">
              <a:extLst>
                <a:ext uri="{FF2B5EF4-FFF2-40B4-BE49-F238E27FC236}">
                  <a16:creationId xmlns:a16="http://schemas.microsoft.com/office/drawing/2014/main" id="{5FD82702-0FA8-4695-9A72-4060689D1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4600" y="4188366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20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46%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1" name="Rectangle 498">
              <a:extLst>
                <a:ext uri="{FF2B5EF4-FFF2-40B4-BE49-F238E27FC236}">
                  <a16:creationId xmlns:a16="http://schemas.microsoft.com/office/drawing/2014/main" id="{A6A94E98-6094-4AAD-A59A-F1A32BE38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1777" y="4078143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7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31%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2" name="Rectangle 499">
              <a:extLst>
                <a:ext uri="{FF2B5EF4-FFF2-40B4-BE49-F238E27FC236}">
                  <a16:creationId xmlns:a16="http://schemas.microsoft.com/office/drawing/2014/main" id="{B8C8E9EB-E837-4CC4-919F-82406B567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9057" y="4633705"/>
              <a:ext cx="3061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20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25%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3" name="Rectangle 500">
              <a:extLst>
                <a:ext uri="{FF2B5EF4-FFF2-40B4-BE49-F238E27FC236}">
                  <a16:creationId xmlns:a16="http://schemas.microsoft.com/office/drawing/2014/main" id="{01F6237D-D7AB-49F5-A262-6EACD0D2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136" y="5818875"/>
              <a:ext cx="85921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Pembrolizumab gp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4" name="Rectangle 501">
              <a:extLst>
                <a:ext uri="{FF2B5EF4-FFF2-40B4-BE49-F238E27FC236}">
                  <a16:creationId xmlns:a16="http://schemas.microsoft.com/office/drawing/2014/main" id="{03955327-8E04-4107-A370-FCFF20289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577" y="5961364"/>
              <a:ext cx="5177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gp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5" name="Rectangle 502">
              <a:extLst>
                <a:ext uri="{FF2B5EF4-FFF2-40B4-BE49-F238E27FC236}">
                  <a16:creationId xmlns:a16="http://schemas.microsoft.com/office/drawing/2014/main" id="{2EB672DD-5317-4E9B-8E04-7C4D2B91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175" y="5818875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6" name="Rectangle 503">
              <a:extLst>
                <a:ext uri="{FF2B5EF4-FFF2-40B4-BE49-F238E27FC236}">
                  <a16:creationId xmlns:a16="http://schemas.microsoft.com/office/drawing/2014/main" id="{4DCCCD99-9A8A-4CF1-85C3-42427E00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4888" y="5818875"/>
              <a:ext cx="17312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7" name="Rectangle 504">
              <a:extLst>
                <a:ext uri="{FF2B5EF4-FFF2-40B4-BE49-F238E27FC236}">
                  <a16:creationId xmlns:a16="http://schemas.microsoft.com/office/drawing/2014/main" id="{6EA7BDBE-C02D-46AF-B3C7-183057745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9138" y="5818875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8" name="Rectangle 505">
              <a:extLst>
                <a:ext uri="{FF2B5EF4-FFF2-40B4-BE49-F238E27FC236}">
                  <a16:creationId xmlns:a16="http://schemas.microsoft.com/office/drawing/2014/main" id="{2A83CFA6-4710-4F7F-9653-FDAA56C3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9863" y="5818875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9" name="Rectangle 506">
              <a:extLst>
                <a:ext uri="{FF2B5EF4-FFF2-40B4-BE49-F238E27FC236}">
                  <a16:creationId xmlns:a16="http://schemas.microsoft.com/office/drawing/2014/main" id="{E9CF13AE-5475-4513-A6E6-4765B4D49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3650" y="596136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0" name="Rectangle 507">
              <a:extLst>
                <a:ext uri="{FF2B5EF4-FFF2-40B4-BE49-F238E27FC236}">
                  <a16:creationId xmlns:a16="http://schemas.microsoft.com/office/drawing/2014/main" id="{2F4E43B7-6477-4D95-A2F0-C8C50B176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596136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1" name="Rectangle 508">
              <a:extLst>
                <a:ext uri="{FF2B5EF4-FFF2-40B4-BE49-F238E27FC236}">
                  <a16:creationId xmlns:a16="http://schemas.microsoft.com/office/drawing/2014/main" id="{6C6139A0-65B2-4377-AEE9-F5C3140A0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4913" y="596136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2" name="Rectangle 509">
              <a:extLst>
                <a:ext uri="{FF2B5EF4-FFF2-40B4-BE49-F238E27FC236}">
                  <a16:creationId xmlns:a16="http://schemas.microsoft.com/office/drawing/2014/main" id="{A3FD4915-2188-49CD-B57C-3F0D1F486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9925" y="596136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" name="Freeform 241">
              <a:extLst>
                <a:ext uri="{FF2B5EF4-FFF2-40B4-BE49-F238E27FC236}">
                  <a16:creationId xmlns:a16="http://schemas.microsoft.com/office/drawing/2014/main" id="{06C5D842-FB25-4973-B81C-F9C7D0FE18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4792" y="3495974"/>
              <a:ext cx="7938" cy="1737360"/>
            </a:xfrm>
            <a:custGeom>
              <a:avLst/>
              <a:gdLst>
                <a:gd name="T0" fmla="*/ 0 w 48"/>
                <a:gd name="T1" fmla="*/ 0 h 9000"/>
                <a:gd name="T2" fmla="*/ 0 w 48"/>
                <a:gd name="T3" fmla="*/ 336 h 9000"/>
                <a:gd name="T4" fmla="*/ 48 w 48"/>
                <a:gd name="T5" fmla="*/ 576 h 9000"/>
                <a:gd name="T6" fmla="*/ 48 w 48"/>
                <a:gd name="T7" fmla="*/ 480 h 9000"/>
                <a:gd name="T8" fmla="*/ 0 w 48"/>
                <a:gd name="T9" fmla="*/ 720 h 9000"/>
                <a:gd name="T10" fmla="*/ 24 w 48"/>
                <a:gd name="T11" fmla="*/ 1080 h 9000"/>
                <a:gd name="T12" fmla="*/ 48 w 48"/>
                <a:gd name="T13" fmla="*/ 1200 h 9000"/>
                <a:gd name="T14" fmla="*/ 24 w 48"/>
                <a:gd name="T15" fmla="*/ 1176 h 9000"/>
                <a:gd name="T16" fmla="*/ 0 w 48"/>
                <a:gd name="T17" fmla="*/ 1536 h 9000"/>
                <a:gd name="T18" fmla="*/ 48 w 48"/>
                <a:gd name="T19" fmla="*/ 1776 h 9000"/>
                <a:gd name="T20" fmla="*/ 48 w 48"/>
                <a:gd name="T21" fmla="*/ 1680 h 9000"/>
                <a:gd name="T22" fmla="*/ 0 w 48"/>
                <a:gd name="T23" fmla="*/ 1920 h 9000"/>
                <a:gd name="T24" fmla="*/ 24 w 48"/>
                <a:gd name="T25" fmla="*/ 2280 h 9000"/>
                <a:gd name="T26" fmla="*/ 48 w 48"/>
                <a:gd name="T27" fmla="*/ 2400 h 9000"/>
                <a:gd name="T28" fmla="*/ 24 w 48"/>
                <a:gd name="T29" fmla="*/ 2376 h 9000"/>
                <a:gd name="T30" fmla="*/ 0 w 48"/>
                <a:gd name="T31" fmla="*/ 2736 h 9000"/>
                <a:gd name="T32" fmla="*/ 48 w 48"/>
                <a:gd name="T33" fmla="*/ 2976 h 9000"/>
                <a:gd name="T34" fmla="*/ 48 w 48"/>
                <a:gd name="T35" fmla="*/ 2880 h 9000"/>
                <a:gd name="T36" fmla="*/ 0 w 48"/>
                <a:gd name="T37" fmla="*/ 3120 h 9000"/>
                <a:gd name="T38" fmla="*/ 24 w 48"/>
                <a:gd name="T39" fmla="*/ 3480 h 9000"/>
                <a:gd name="T40" fmla="*/ 48 w 48"/>
                <a:gd name="T41" fmla="*/ 3600 h 9000"/>
                <a:gd name="T42" fmla="*/ 24 w 48"/>
                <a:gd name="T43" fmla="*/ 3576 h 9000"/>
                <a:gd name="T44" fmla="*/ 0 w 48"/>
                <a:gd name="T45" fmla="*/ 3936 h 9000"/>
                <a:gd name="T46" fmla="*/ 48 w 48"/>
                <a:gd name="T47" fmla="*/ 4176 h 9000"/>
                <a:gd name="T48" fmla="*/ 48 w 48"/>
                <a:gd name="T49" fmla="*/ 4080 h 9000"/>
                <a:gd name="T50" fmla="*/ 0 w 48"/>
                <a:gd name="T51" fmla="*/ 4320 h 9000"/>
                <a:gd name="T52" fmla="*/ 24 w 48"/>
                <a:gd name="T53" fmla="*/ 4680 h 9000"/>
                <a:gd name="T54" fmla="*/ 48 w 48"/>
                <a:gd name="T55" fmla="*/ 4800 h 9000"/>
                <a:gd name="T56" fmla="*/ 24 w 48"/>
                <a:gd name="T57" fmla="*/ 4776 h 9000"/>
                <a:gd name="T58" fmla="*/ 0 w 48"/>
                <a:gd name="T59" fmla="*/ 5136 h 9000"/>
                <a:gd name="T60" fmla="*/ 48 w 48"/>
                <a:gd name="T61" fmla="*/ 5376 h 9000"/>
                <a:gd name="T62" fmla="*/ 48 w 48"/>
                <a:gd name="T63" fmla="*/ 5280 h 9000"/>
                <a:gd name="T64" fmla="*/ 0 w 48"/>
                <a:gd name="T65" fmla="*/ 5520 h 9000"/>
                <a:gd name="T66" fmla="*/ 24 w 48"/>
                <a:gd name="T67" fmla="*/ 5880 h 9000"/>
                <a:gd name="T68" fmla="*/ 48 w 48"/>
                <a:gd name="T69" fmla="*/ 6000 h 9000"/>
                <a:gd name="T70" fmla="*/ 24 w 48"/>
                <a:gd name="T71" fmla="*/ 5976 h 9000"/>
                <a:gd name="T72" fmla="*/ 0 w 48"/>
                <a:gd name="T73" fmla="*/ 6336 h 9000"/>
                <a:gd name="T74" fmla="*/ 48 w 48"/>
                <a:gd name="T75" fmla="*/ 6576 h 9000"/>
                <a:gd name="T76" fmla="*/ 48 w 48"/>
                <a:gd name="T77" fmla="*/ 6480 h 9000"/>
                <a:gd name="T78" fmla="*/ 0 w 48"/>
                <a:gd name="T79" fmla="*/ 6720 h 9000"/>
                <a:gd name="T80" fmla="*/ 24 w 48"/>
                <a:gd name="T81" fmla="*/ 7080 h 9000"/>
                <a:gd name="T82" fmla="*/ 48 w 48"/>
                <a:gd name="T83" fmla="*/ 7200 h 9000"/>
                <a:gd name="T84" fmla="*/ 24 w 48"/>
                <a:gd name="T85" fmla="*/ 7176 h 9000"/>
                <a:gd name="T86" fmla="*/ 0 w 48"/>
                <a:gd name="T87" fmla="*/ 7536 h 9000"/>
                <a:gd name="T88" fmla="*/ 48 w 48"/>
                <a:gd name="T89" fmla="*/ 7776 h 9000"/>
                <a:gd name="T90" fmla="*/ 48 w 48"/>
                <a:gd name="T91" fmla="*/ 7680 h 9000"/>
                <a:gd name="T92" fmla="*/ 0 w 48"/>
                <a:gd name="T93" fmla="*/ 7920 h 9000"/>
                <a:gd name="T94" fmla="*/ 24 w 48"/>
                <a:gd name="T95" fmla="*/ 8280 h 9000"/>
                <a:gd name="T96" fmla="*/ 48 w 48"/>
                <a:gd name="T97" fmla="*/ 8400 h 9000"/>
                <a:gd name="T98" fmla="*/ 24 w 48"/>
                <a:gd name="T99" fmla="*/ 8376 h 9000"/>
                <a:gd name="T100" fmla="*/ 0 w 48"/>
                <a:gd name="T101" fmla="*/ 8736 h 9000"/>
                <a:gd name="T102" fmla="*/ 48 w 48"/>
                <a:gd name="T103" fmla="*/ 8976 h 9000"/>
                <a:gd name="T104" fmla="*/ 48 w 48"/>
                <a:gd name="T105" fmla="*/ 888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9000">
                  <a:moveTo>
                    <a:pt x="48" y="0"/>
                  </a:moveTo>
                  <a:lnTo>
                    <a:pt x="48" y="96"/>
                  </a:lnTo>
                  <a:cubicBezTo>
                    <a:pt x="48" y="110"/>
                    <a:pt x="38" y="120"/>
                    <a:pt x="24" y="120"/>
                  </a:cubicBezTo>
                  <a:cubicBezTo>
                    <a:pt x="11" y="120"/>
                    <a:pt x="0" y="110"/>
                    <a:pt x="0" y="96"/>
                  </a:cubicBez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48" y="240"/>
                  </a:moveTo>
                  <a:lnTo>
                    <a:pt x="48" y="336"/>
                  </a:lnTo>
                  <a:cubicBezTo>
                    <a:pt x="48" y="350"/>
                    <a:pt x="38" y="360"/>
                    <a:pt x="24" y="360"/>
                  </a:cubicBezTo>
                  <a:cubicBezTo>
                    <a:pt x="11" y="360"/>
                    <a:pt x="0" y="350"/>
                    <a:pt x="0" y="336"/>
                  </a:cubicBezTo>
                  <a:lnTo>
                    <a:pt x="0" y="240"/>
                  </a:lnTo>
                  <a:cubicBezTo>
                    <a:pt x="0" y="227"/>
                    <a:pt x="11" y="216"/>
                    <a:pt x="24" y="216"/>
                  </a:cubicBezTo>
                  <a:cubicBezTo>
                    <a:pt x="38" y="216"/>
                    <a:pt x="48" y="227"/>
                    <a:pt x="48" y="240"/>
                  </a:cubicBezTo>
                  <a:close/>
                  <a:moveTo>
                    <a:pt x="48" y="480"/>
                  </a:moveTo>
                  <a:lnTo>
                    <a:pt x="48" y="576"/>
                  </a:lnTo>
                  <a:cubicBezTo>
                    <a:pt x="48" y="590"/>
                    <a:pt x="38" y="600"/>
                    <a:pt x="24" y="600"/>
                  </a:cubicBezTo>
                  <a:cubicBezTo>
                    <a:pt x="11" y="600"/>
                    <a:pt x="0" y="590"/>
                    <a:pt x="0" y="576"/>
                  </a:cubicBezTo>
                  <a:lnTo>
                    <a:pt x="0" y="480"/>
                  </a:lnTo>
                  <a:cubicBezTo>
                    <a:pt x="0" y="467"/>
                    <a:pt x="11" y="456"/>
                    <a:pt x="24" y="456"/>
                  </a:cubicBezTo>
                  <a:cubicBezTo>
                    <a:pt x="38" y="456"/>
                    <a:pt x="48" y="467"/>
                    <a:pt x="48" y="480"/>
                  </a:cubicBezTo>
                  <a:close/>
                  <a:moveTo>
                    <a:pt x="48" y="720"/>
                  </a:moveTo>
                  <a:lnTo>
                    <a:pt x="48" y="816"/>
                  </a:lnTo>
                  <a:cubicBezTo>
                    <a:pt x="48" y="830"/>
                    <a:pt x="38" y="840"/>
                    <a:pt x="24" y="840"/>
                  </a:cubicBezTo>
                  <a:cubicBezTo>
                    <a:pt x="11" y="840"/>
                    <a:pt x="0" y="830"/>
                    <a:pt x="0" y="816"/>
                  </a:cubicBezTo>
                  <a:lnTo>
                    <a:pt x="0" y="720"/>
                  </a:lnTo>
                  <a:cubicBezTo>
                    <a:pt x="0" y="707"/>
                    <a:pt x="11" y="696"/>
                    <a:pt x="24" y="696"/>
                  </a:cubicBezTo>
                  <a:cubicBezTo>
                    <a:pt x="38" y="696"/>
                    <a:pt x="48" y="707"/>
                    <a:pt x="48" y="720"/>
                  </a:cubicBezTo>
                  <a:close/>
                  <a:moveTo>
                    <a:pt x="48" y="960"/>
                  </a:moveTo>
                  <a:lnTo>
                    <a:pt x="48" y="1056"/>
                  </a:lnTo>
                  <a:cubicBezTo>
                    <a:pt x="48" y="1070"/>
                    <a:pt x="38" y="1080"/>
                    <a:pt x="24" y="1080"/>
                  </a:cubicBezTo>
                  <a:cubicBezTo>
                    <a:pt x="11" y="1080"/>
                    <a:pt x="0" y="1070"/>
                    <a:pt x="0" y="1056"/>
                  </a:cubicBezTo>
                  <a:lnTo>
                    <a:pt x="0" y="960"/>
                  </a:lnTo>
                  <a:cubicBezTo>
                    <a:pt x="0" y="947"/>
                    <a:pt x="11" y="936"/>
                    <a:pt x="24" y="936"/>
                  </a:cubicBezTo>
                  <a:cubicBezTo>
                    <a:pt x="38" y="936"/>
                    <a:pt x="48" y="947"/>
                    <a:pt x="48" y="960"/>
                  </a:cubicBezTo>
                  <a:close/>
                  <a:moveTo>
                    <a:pt x="48" y="1200"/>
                  </a:moveTo>
                  <a:lnTo>
                    <a:pt x="48" y="1296"/>
                  </a:lnTo>
                  <a:cubicBezTo>
                    <a:pt x="48" y="1310"/>
                    <a:pt x="38" y="1320"/>
                    <a:pt x="24" y="1320"/>
                  </a:cubicBezTo>
                  <a:cubicBezTo>
                    <a:pt x="11" y="1320"/>
                    <a:pt x="0" y="1310"/>
                    <a:pt x="0" y="1296"/>
                  </a:cubicBezTo>
                  <a:lnTo>
                    <a:pt x="0" y="1200"/>
                  </a:lnTo>
                  <a:cubicBezTo>
                    <a:pt x="0" y="1187"/>
                    <a:pt x="11" y="1176"/>
                    <a:pt x="24" y="1176"/>
                  </a:cubicBezTo>
                  <a:cubicBezTo>
                    <a:pt x="38" y="1176"/>
                    <a:pt x="48" y="1187"/>
                    <a:pt x="48" y="1200"/>
                  </a:cubicBezTo>
                  <a:close/>
                  <a:moveTo>
                    <a:pt x="48" y="1440"/>
                  </a:moveTo>
                  <a:lnTo>
                    <a:pt x="48" y="1536"/>
                  </a:lnTo>
                  <a:cubicBezTo>
                    <a:pt x="48" y="1550"/>
                    <a:pt x="38" y="1560"/>
                    <a:pt x="24" y="1560"/>
                  </a:cubicBezTo>
                  <a:cubicBezTo>
                    <a:pt x="11" y="1560"/>
                    <a:pt x="0" y="1550"/>
                    <a:pt x="0" y="1536"/>
                  </a:cubicBezTo>
                  <a:lnTo>
                    <a:pt x="0" y="1440"/>
                  </a:lnTo>
                  <a:cubicBezTo>
                    <a:pt x="0" y="1427"/>
                    <a:pt x="11" y="1416"/>
                    <a:pt x="24" y="1416"/>
                  </a:cubicBezTo>
                  <a:cubicBezTo>
                    <a:pt x="38" y="1416"/>
                    <a:pt x="48" y="1427"/>
                    <a:pt x="48" y="1440"/>
                  </a:cubicBezTo>
                  <a:close/>
                  <a:moveTo>
                    <a:pt x="48" y="1680"/>
                  </a:moveTo>
                  <a:lnTo>
                    <a:pt x="48" y="1776"/>
                  </a:lnTo>
                  <a:cubicBezTo>
                    <a:pt x="48" y="1790"/>
                    <a:pt x="38" y="1800"/>
                    <a:pt x="24" y="1800"/>
                  </a:cubicBezTo>
                  <a:cubicBezTo>
                    <a:pt x="11" y="1800"/>
                    <a:pt x="0" y="1790"/>
                    <a:pt x="0" y="1776"/>
                  </a:cubicBezTo>
                  <a:lnTo>
                    <a:pt x="0" y="1680"/>
                  </a:lnTo>
                  <a:cubicBezTo>
                    <a:pt x="0" y="1667"/>
                    <a:pt x="11" y="1656"/>
                    <a:pt x="24" y="1656"/>
                  </a:cubicBezTo>
                  <a:cubicBezTo>
                    <a:pt x="38" y="1656"/>
                    <a:pt x="48" y="1667"/>
                    <a:pt x="48" y="1680"/>
                  </a:cubicBezTo>
                  <a:close/>
                  <a:moveTo>
                    <a:pt x="48" y="1920"/>
                  </a:moveTo>
                  <a:lnTo>
                    <a:pt x="48" y="2016"/>
                  </a:lnTo>
                  <a:cubicBezTo>
                    <a:pt x="48" y="2030"/>
                    <a:pt x="38" y="2040"/>
                    <a:pt x="24" y="2040"/>
                  </a:cubicBezTo>
                  <a:cubicBezTo>
                    <a:pt x="11" y="2040"/>
                    <a:pt x="0" y="2030"/>
                    <a:pt x="0" y="2016"/>
                  </a:cubicBezTo>
                  <a:lnTo>
                    <a:pt x="0" y="1920"/>
                  </a:lnTo>
                  <a:cubicBezTo>
                    <a:pt x="0" y="1907"/>
                    <a:pt x="11" y="1896"/>
                    <a:pt x="24" y="1896"/>
                  </a:cubicBezTo>
                  <a:cubicBezTo>
                    <a:pt x="38" y="1896"/>
                    <a:pt x="48" y="1907"/>
                    <a:pt x="48" y="1920"/>
                  </a:cubicBezTo>
                  <a:close/>
                  <a:moveTo>
                    <a:pt x="48" y="2160"/>
                  </a:moveTo>
                  <a:lnTo>
                    <a:pt x="48" y="2256"/>
                  </a:lnTo>
                  <a:cubicBezTo>
                    <a:pt x="48" y="2270"/>
                    <a:pt x="38" y="2280"/>
                    <a:pt x="24" y="2280"/>
                  </a:cubicBezTo>
                  <a:cubicBezTo>
                    <a:pt x="11" y="2280"/>
                    <a:pt x="0" y="2270"/>
                    <a:pt x="0" y="2256"/>
                  </a:cubicBezTo>
                  <a:lnTo>
                    <a:pt x="0" y="2160"/>
                  </a:lnTo>
                  <a:cubicBezTo>
                    <a:pt x="0" y="2147"/>
                    <a:pt x="11" y="2136"/>
                    <a:pt x="24" y="2136"/>
                  </a:cubicBezTo>
                  <a:cubicBezTo>
                    <a:pt x="38" y="2136"/>
                    <a:pt x="48" y="2147"/>
                    <a:pt x="48" y="2160"/>
                  </a:cubicBezTo>
                  <a:close/>
                  <a:moveTo>
                    <a:pt x="48" y="2400"/>
                  </a:moveTo>
                  <a:lnTo>
                    <a:pt x="48" y="2496"/>
                  </a:lnTo>
                  <a:cubicBezTo>
                    <a:pt x="48" y="2510"/>
                    <a:pt x="38" y="2520"/>
                    <a:pt x="24" y="2520"/>
                  </a:cubicBezTo>
                  <a:cubicBezTo>
                    <a:pt x="11" y="2520"/>
                    <a:pt x="0" y="2510"/>
                    <a:pt x="0" y="2496"/>
                  </a:cubicBezTo>
                  <a:lnTo>
                    <a:pt x="0" y="2400"/>
                  </a:lnTo>
                  <a:cubicBezTo>
                    <a:pt x="0" y="2387"/>
                    <a:pt x="11" y="2376"/>
                    <a:pt x="24" y="2376"/>
                  </a:cubicBezTo>
                  <a:cubicBezTo>
                    <a:pt x="38" y="2376"/>
                    <a:pt x="48" y="2387"/>
                    <a:pt x="48" y="2400"/>
                  </a:cubicBezTo>
                  <a:close/>
                  <a:moveTo>
                    <a:pt x="48" y="2640"/>
                  </a:moveTo>
                  <a:lnTo>
                    <a:pt x="48" y="2736"/>
                  </a:lnTo>
                  <a:cubicBezTo>
                    <a:pt x="48" y="2750"/>
                    <a:pt x="38" y="2760"/>
                    <a:pt x="24" y="2760"/>
                  </a:cubicBezTo>
                  <a:cubicBezTo>
                    <a:pt x="11" y="2760"/>
                    <a:pt x="0" y="2750"/>
                    <a:pt x="0" y="2736"/>
                  </a:cubicBezTo>
                  <a:lnTo>
                    <a:pt x="0" y="2640"/>
                  </a:lnTo>
                  <a:cubicBezTo>
                    <a:pt x="0" y="2627"/>
                    <a:pt x="11" y="2616"/>
                    <a:pt x="24" y="2616"/>
                  </a:cubicBezTo>
                  <a:cubicBezTo>
                    <a:pt x="38" y="2616"/>
                    <a:pt x="48" y="2627"/>
                    <a:pt x="48" y="2640"/>
                  </a:cubicBezTo>
                  <a:close/>
                  <a:moveTo>
                    <a:pt x="48" y="2880"/>
                  </a:moveTo>
                  <a:lnTo>
                    <a:pt x="48" y="2976"/>
                  </a:lnTo>
                  <a:cubicBezTo>
                    <a:pt x="48" y="2990"/>
                    <a:pt x="38" y="3000"/>
                    <a:pt x="24" y="3000"/>
                  </a:cubicBezTo>
                  <a:cubicBezTo>
                    <a:pt x="11" y="3000"/>
                    <a:pt x="0" y="2990"/>
                    <a:pt x="0" y="2976"/>
                  </a:cubicBezTo>
                  <a:lnTo>
                    <a:pt x="0" y="2880"/>
                  </a:lnTo>
                  <a:cubicBezTo>
                    <a:pt x="0" y="2867"/>
                    <a:pt x="11" y="2856"/>
                    <a:pt x="24" y="2856"/>
                  </a:cubicBezTo>
                  <a:cubicBezTo>
                    <a:pt x="38" y="2856"/>
                    <a:pt x="48" y="2867"/>
                    <a:pt x="48" y="2880"/>
                  </a:cubicBezTo>
                  <a:close/>
                  <a:moveTo>
                    <a:pt x="48" y="3120"/>
                  </a:moveTo>
                  <a:lnTo>
                    <a:pt x="48" y="3216"/>
                  </a:lnTo>
                  <a:cubicBezTo>
                    <a:pt x="48" y="3230"/>
                    <a:pt x="38" y="3240"/>
                    <a:pt x="24" y="3240"/>
                  </a:cubicBezTo>
                  <a:cubicBezTo>
                    <a:pt x="11" y="3240"/>
                    <a:pt x="0" y="3230"/>
                    <a:pt x="0" y="3216"/>
                  </a:cubicBezTo>
                  <a:lnTo>
                    <a:pt x="0" y="3120"/>
                  </a:lnTo>
                  <a:cubicBezTo>
                    <a:pt x="0" y="3107"/>
                    <a:pt x="11" y="3096"/>
                    <a:pt x="24" y="3096"/>
                  </a:cubicBezTo>
                  <a:cubicBezTo>
                    <a:pt x="38" y="3096"/>
                    <a:pt x="48" y="3107"/>
                    <a:pt x="48" y="3120"/>
                  </a:cubicBezTo>
                  <a:close/>
                  <a:moveTo>
                    <a:pt x="48" y="3360"/>
                  </a:moveTo>
                  <a:lnTo>
                    <a:pt x="48" y="3456"/>
                  </a:lnTo>
                  <a:cubicBezTo>
                    <a:pt x="48" y="3470"/>
                    <a:pt x="38" y="3480"/>
                    <a:pt x="24" y="3480"/>
                  </a:cubicBezTo>
                  <a:cubicBezTo>
                    <a:pt x="11" y="3480"/>
                    <a:pt x="0" y="3470"/>
                    <a:pt x="0" y="3456"/>
                  </a:cubicBezTo>
                  <a:lnTo>
                    <a:pt x="0" y="3360"/>
                  </a:lnTo>
                  <a:cubicBezTo>
                    <a:pt x="0" y="3347"/>
                    <a:pt x="11" y="3336"/>
                    <a:pt x="24" y="3336"/>
                  </a:cubicBezTo>
                  <a:cubicBezTo>
                    <a:pt x="38" y="3336"/>
                    <a:pt x="48" y="3347"/>
                    <a:pt x="48" y="3360"/>
                  </a:cubicBezTo>
                  <a:close/>
                  <a:moveTo>
                    <a:pt x="48" y="3600"/>
                  </a:moveTo>
                  <a:lnTo>
                    <a:pt x="48" y="3696"/>
                  </a:lnTo>
                  <a:cubicBezTo>
                    <a:pt x="48" y="3710"/>
                    <a:pt x="38" y="3720"/>
                    <a:pt x="24" y="3720"/>
                  </a:cubicBezTo>
                  <a:cubicBezTo>
                    <a:pt x="11" y="3720"/>
                    <a:pt x="0" y="3710"/>
                    <a:pt x="0" y="3696"/>
                  </a:cubicBezTo>
                  <a:lnTo>
                    <a:pt x="0" y="3600"/>
                  </a:lnTo>
                  <a:cubicBezTo>
                    <a:pt x="0" y="3587"/>
                    <a:pt x="11" y="3576"/>
                    <a:pt x="24" y="3576"/>
                  </a:cubicBezTo>
                  <a:cubicBezTo>
                    <a:pt x="38" y="3576"/>
                    <a:pt x="48" y="3587"/>
                    <a:pt x="48" y="3600"/>
                  </a:cubicBezTo>
                  <a:close/>
                  <a:moveTo>
                    <a:pt x="48" y="3840"/>
                  </a:moveTo>
                  <a:lnTo>
                    <a:pt x="48" y="3936"/>
                  </a:lnTo>
                  <a:cubicBezTo>
                    <a:pt x="48" y="3950"/>
                    <a:pt x="38" y="3960"/>
                    <a:pt x="24" y="3960"/>
                  </a:cubicBezTo>
                  <a:cubicBezTo>
                    <a:pt x="11" y="3960"/>
                    <a:pt x="0" y="3950"/>
                    <a:pt x="0" y="3936"/>
                  </a:cubicBezTo>
                  <a:lnTo>
                    <a:pt x="0" y="3840"/>
                  </a:lnTo>
                  <a:cubicBezTo>
                    <a:pt x="0" y="3827"/>
                    <a:pt x="11" y="3816"/>
                    <a:pt x="24" y="3816"/>
                  </a:cubicBezTo>
                  <a:cubicBezTo>
                    <a:pt x="38" y="3816"/>
                    <a:pt x="48" y="3827"/>
                    <a:pt x="48" y="3840"/>
                  </a:cubicBezTo>
                  <a:close/>
                  <a:moveTo>
                    <a:pt x="48" y="4080"/>
                  </a:moveTo>
                  <a:lnTo>
                    <a:pt x="48" y="4176"/>
                  </a:lnTo>
                  <a:cubicBezTo>
                    <a:pt x="48" y="4190"/>
                    <a:pt x="38" y="4200"/>
                    <a:pt x="24" y="4200"/>
                  </a:cubicBezTo>
                  <a:cubicBezTo>
                    <a:pt x="11" y="4200"/>
                    <a:pt x="0" y="4190"/>
                    <a:pt x="0" y="4176"/>
                  </a:cubicBezTo>
                  <a:lnTo>
                    <a:pt x="0" y="4080"/>
                  </a:lnTo>
                  <a:cubicBezTo>
                    <a:pt x="0" y="4067"/>
                    <a:pt x="11" y="4056"/>
                    <a:pt x="24" y="4056"/>
                  </a:cubicBezTo>
                  <a:cubicBezTo>
                    <a:pt x="38" y="4056"/>
                    <a:pt x="48" y="4067"/>
                    <a:pt x="48" y="4080"/>
                  </a:cubicBezTo>
                  <a:close/>
                  <a:moveTo>
                    <a:pt x="48" y="4320"/>
                  </a:moveTo>
                  <a:lnTo>
                    <a:pt x="48" y="4416"/>
                  </a:lnTo>
                  <a:cubicBezTo>
                    <a:pt x="48" y="4430"/>
                    <a:pt x="38" y="4440"/>
                    <a:pt x="24" y="4440"/>
                  </a:cubicBezTo>
                  <a:cubicBezTo>
                    <a:pt x="11" y="4440"/>
                    <a:pt x="0" y="4430"/>
                    <a:pt x="0" y="4416"/>
                  </a:cubicBezTo>
                  <a:lnTo>
                    <a:pt x="0" y="4320"/>
                  </a:lnTo>
                  <a:cubicBezTo>
                    <a:pt x="0" y="4307"/>
                    <a:pt x="11" y="4296"/>
                    <a:pt x="24" y="4296"/>
                  </a:cubicBezTo>
                  <a:cubicBezTo>
                    <a:pt x="38" y="4296"/>
                    <a:pt x="48" y="4307"/>
                    <a:pt x="48" y="4320"/>
                  </a:cubicBezTo>
                  <a:close/>
                  <a:moveTo>
                    <a:pt x="48" y="4560"/>
                  </a:moveTo>
                  <a:lnTo>
                    <a:pt x="48" y="4656"/>
                  </a:lnTo>
                  <a:cubicBezTo>
                    <a:pt x="48" y="4670"/>
                    <a:pt x="38" y="4680"/>
                    <a:pt x="24" y="4680"/>
                  </a:cubicBezTo>
                  <a:cubicBezTo>
                    <a:pt x="11" y="4680"/>
                    <a:pt x="0" y="4670"/>
                    <a:pt x="0" y="4656"/>
                  </a:cubicBezTo>
                  <a:lnTo>
                    <a:pt x="0" y="4560"/>
                  </a:lnTo>
                  <a:cubicBezTo>
                    <a:pt x="0" y="4547"/>
                    <a:pt x="11" y="4536"/>
                    <a:pt x="24" y="4536"/>
                  </a:cubicBezTo>
                  <a:cubicBezTo>
                    <a:pt x="38" y="4536"/>
                    <a:pt x="48" y="4547"/>
                    <a:pt x="48" y="4560"/>
                  </a:cubicBezTo>
                  <a:close/>
                  <a:moveTo>
                    <a:pt x="48" y="4800"/>
                  </a:moveTo>
                  <a:lnTo>
                    <a:pt x="48" y="4896"/>
                  </a:lnTo>
                  <a:cubicBezTo>
                    <a:pt x="48" y="4910"/>
                    <a:pt x="38" y="4920"/>
                    <a:pt x="24" y="4920"/>
                  </a:cubicBezTo>
                  <a:cubicBezTo>
                    <a:pt x="11" y="4920"/>
                    <a:pt x="0" y="4910"/>
                    <a:pt x="0" y="4896"/>
                  </a:cubicBezTo>
                  <a:lnTo>
                    <a:pt x="0" y="4800"/>
                  </a:lnTo>
                  <a:cubicBezTo>
                    <a:pt x="0" y="4787"/>
                    <a:pt x="11" y="4776"/>
                    <a:pt x="24" y="4776"/>
                  </a:cubicBezTo>
                  <a:cubicBezTo>
                    <a:pt x="38" y="4776"/>
                    <a:pt x="48" y="4787"/>
                    <a:pt x="48" y="4800"/>
                  </a:cubicBezTo>
                  <a:close/>
                  <a:moveTo>
                    <a:pt x="48" y="5040"/>
                  </a:moveTo>
                  <a:lnTo>
                    <a:pt x="48" y="5136"/>
                  </a:lnTo>
                  <a:cubicBezTo>
                    <a:pt x="48" y="5150"/>
                    <a:pt x="38" y="5160"/>
                    <a:pt x="24" y="5160"/>
                  </a:cubicBezTo>
                  <a:cubicBezTo>
                    <a:pt x="11" y="5160"/>
                    <a:pt x="0" y="5150"/>
                    <a:pt x="0" y="5136"/>
                  </a:cubicBezTo>
                  <a:lnTo>
                    <a:pt x="0" y="5040"/>
                  </a:lnTo>
                  <a:cubicBezTo>
                    <a:pt x="0" y="5027"/>
                    <a:pt x="11" y="5016"/>
                    <a:pt x="24" y="5016"/>
                  </a:cubicBezTo>
                  <a:cubicBezTo>
                    <a:pt x="38" y="5016"/>
                    <a:pt x="48" y="5027"/>
                    <a:pt x="48" y="5040"/>
                  </a:cubicBezTo>
                  <a:close/>
                  <a:moveTo>
                    <a:pt x="48" y="5280"/>
                  </a:moveTo>
                  <a:lnTo>
                    <a:pt x="48" y="5376"/>
                  </a:lnTo>
                  <a:cubicBezTo>
                    <a:pt x="48" y="5390"/>
                    <a:pt x="38" y="5400"/>
                    <a:pt x="24" y="5400"/>
                  </a:cubicBezTo>
                  <a:cubicBezTo>
                    <a:pt x="11" y="5400"/>
                    <a:pt x="0" y="5390"/>
                    <a:pt x="0" y="5376"/>
                  </a:cubicBezTo>
                  <a:lnTo>
                    <a:pt x="0" y="5280"/>
                  </a:lnTo>
                  <a:cubicBezTo>
                    <a:pt x="0" y="5267"/>
                    <a:pt x="11" y="5256"/>
                    <a:pt x="24" y="5256"/>
                  </a:cubicBezTo>
                  <a:cubicBezTo>
                    <a:pt x="38" y="5256"/>
                    <a:pt x="48" y="5267"/>
                    <a:pt x="48" y="5280"/>
                  </a:cubicBezTo>
                  <a:close/>
                  <a:moveTo>
                    <a:pt x="48" y="5520"/>
                  </a:moveTo>
                  <a:lnTo>
                    <a:pt x="48" y="5616"/>
                  </a:lnTo>
                  <a:cubicBezTo>
                    <a:pt x="48" y="5630"/>
                    <a:pt x="38" y="5640"/>
                    <a:pt x="24" y="5640"/>
                  </a:cubicBezTo>
                  <a:cubicBezTo>
                    <a:pt x="11" y="5640"/>
                    <a:pt x="0" y="5630"/>
                    <a:pt x="0" y="5616"/>
                  </a:cubicBezTo>
                  <a:lnTo>
                    <a:pt x="0" y="5520"/>
                  </a:lnTo>
                  <a:cubicBezTo>
                    <a:pt x="0" y="5507"/>
                    <a:pt x="11" y="5496"/>
                    <a:pt x="24" y="5496"/>
                  </a:cubicBezTo>
                  <a:cubicBezTo>
                    <a:pt x="38" y="5496"/>
                    <a:pt x="48" y="5507"/>
                    <a:pt x="48" y="5520"/>
                  </a:cubicBezTo>
                  <a:close/>
                  <a:moveTo>
                    <a:pt x="48" y="5760"/>
                  </a:moveTo>
                  <a:lnTo>
                    <a:pt x="48" y="5856"/>
                  </a:lnTo>
                  <a:cubicBezTo>
                    <a:pt x="48" y="5870"/>
                    <a:pt x="38" y="5880"/>
                    <a:pt x="24" y="5880"/>
                  </a:cubicBezTo>
                  <a:cubicBezTo>
                    <a:pt x="11" y="5880"/>
                    <a:pt x="0" y="5870"/>
                    <a:pt x="0" y="5856"/>
                  </a:cubicBezTo>
                  <a:lnTo>
                    <a:pt x="0" y="5760"/>
                  </a:lnTo>
                  <a:cubicBezTo>
                    <a:pt x="0" y="5747"/>
                    <a:pt x="11" y="5736"/>
                    <a:pt x="24" y="5736"/>
                  </a:cubicBezTo>
                  <a:cubicBezTo>
                    <a:pt x="38" y="5736"/>
                    <a:pt x="48" y="5747"/>
                    <a:pt x="48" y="5760"/>
                  </a:cubicBezTo>
                  <a:close/>
                  <a:moveTo>
                    <a:pt x="48" y="6000"/>
                  </a:moveTo>
                  <a:lnTo>
                    <a:pt x="48" y="6096"/>
                  </a:lnTo>
                  <a:cubicBezTo>
                    <a:pt x="48" y="6110"/>
                    <a:pt x="38" y="6120"/>
                    <a:pt x="24" y="6120"/>
                  </a:cubicBezTo>
                  <a:cubicBezTo>
                    <a:pt x="11" y="6120"/>
                    <a:pt x="0" y="6110"/>
                    <a:pt x="0" y="6096"/>
                  </a:cubicBezTo>
                  <a:lnTo>
                    <a:pt x="0" y="6000"/>
                  </a:lnTo>
                  <a:cubicBezTo>
                    <a:pt x="0" y="5987"/>
                    <a:pt x="11" y="5976"/>
                    <a:pt x="24" y="5976"/>
                  </a:cubicBezTo>
                  <a:cubicBezTo>
                    <a:pt x="38" y="5976"/>
                    <a:pt x="48" y="5987"/>
                    <a:pt x="48" y="6000"/>
                  </a:cubicBezTo>
                  <a:close/>
                  <a:moveTo>
                    <a:pt x="48" y="6240"/>
                  </a:moveTo>
                  <a:lnTo>
                    <a:pt x="48" y="6336"/>
                  </a:lnTo>
                  <a:cubicBezTo>
                    <a:pt x="48" y="6350"/>
                    <a:pt x="38" y="6360"/>
                    <a:pt x="24" y="6360"/>
                  </a:cubicBezTo>
                  <a:cubicBezTo>
                    <a:pt x="11" y="6360"/>
                    <a:pt x="0" y="6350"/>
                    <a:pt x="0" y="6336"/>
                  </a:cubicBezTo>
                  <a:lnTo>
                    <a:pt x="0" y="6240"/>
                  </a:lnTo>
                  <a:cubicBezTo>
                    <a:pt x="0" y="6227"/>
                    <a:pt x="11" y="6216"/>
                    <a:pt x="24" y="6216"/>
                  </a:cubicBezTo>
                  <a:cubicBezTo>
                    <a:pt x="38" y="6216"/>
                    <a:pt x="48" y="6227"/>
                    <a:pt x="48" y="6240"/>
                  </a:cubicBezTo>
                  <a:close/>
                  <a:moveTo>
                    <a:pt x="48" y="6480"/>
                  </a:moveTo>
                  <a:lnTo>
                    <a:pt x="48" y="6576"/>
                  </a:lnTo>
                  <a:cubicBezTo>
                    <a:pt x="48" y="6590"/>
                    <a:pt x="38" y="6600"/>
                    <a:pt x="24" y="6600"/>
                  </a:cubicBezTo>
                  <a:cubicBezTo>
                    <a:pt x="11" y="6600"/>
                    <a:pt x="0" y="6590"/>
                    <a:pt x="0" y="6576"/>
                  </a:cubicBezTo>
                  <a:lnTo>
                    <a:pt x="0" y="6480"/>
                  </a:lnTo>
                  <a:cubicBezTo>
                    <a:pt x="0" y="6467"/>
                    <a:pt x="11" y="6456"/>
                    <a:pt x="24" y="6456"/>
                  </a:cubicBezTo>
                  <a:cubicBezTo>
                    <a:pt x="38" y="6456"/>
                    <a:pt x="48" y="6467"/>
                    <a:pt x="48" y="6480"/>
                  </a:cubicBezTo>
                  <a:close/>
                  <a:moveTo>
                    <a:pt x="48" y="6720"/>
                  </a:moveTo>
                  <a:lnTo>
                    <a:pt x="48" y="6816"/>
                  </a:lnTo>
                  <a:cubicBezTo>
                    <a:pt x="48" y="6830"/>
                    <a:pt x="38" y="6840"/>
                    <a:pt x="24" y="6840"/>
                  </a:cubicBezTo>
                  <a:cubicBezTo>
                    <a:pt x="11" y="6840"/>
                    <a:pt x="0" y="6830"/>
                    <a:pt x="0" y="6816"/>
                  </a:cubicBezTo>
                  <a:lnTo>
                    <a:pt x="0" y="6720"/>
                  </a:lnTo>
                  <a:cubicBezTo>
                    <a:pt x="0" y="6707"/>
                    <a:pt x="11" y="6696"/>
                    <a:pt x="24" y="6696"/>
                  </a:cubicBezTo>
                  <a:cubicBezTo>
                    <a:pt x="38" y="6696"/>
                    <a:pt x="48" y="6707"/>
                    <a:pt x="48" y="6720"/>
                  </a:cubicBezTo>
                  <a:close/>
                  <a:moveTo>
                    <a:pt x="48" y="6960"/>
                  </a:moveTo>
                  <a:lnTo>
                    <a:pt x="48" y="7056"/>
                  </a:lnTo>
                  <a:cubicBezTo>
                    <a:pt x="48" y="7070"/>
                    <a:pt x="38" y="7080"/>
                    <a:pt x="24" y="7080"/>
                  </a:cubicBezTo>
                  <a:cubicBezTo>
                    <a:pt x="11" y="7080"/>
                    <a:pt x="0" y="7070"/>
                    <a:pt x="0" y="7056"/>
                  </a:cubicBezTo>
                  <a:lnTo>
                    <a:pt x="0" y="6960"/>
                  </a:lnTo>
                  <a:cubicBezTo>
                    <a:pt x="0" y="6947"/>
                    <a:pt x="11" y="6936"/>
                    <a:pt x="24" y="6936"/>
                  </a:cubicBezTo>
                  <a:cubicBezTo>
                    <a:pt x="38" y="6936"/>
                    <a:pt x="48" y="6947"/>
                    <a:pt x="48" y="6960"/>
                  </a:cubicBezTo>
                  <a:close/>
                  <a:moveTo>
                    <a:pt x="48" y="7200"/>
                  </a:moveTo>
                  <a:lnTo>
                    <a:pt x="48" y="7296"/>
                  </a:lnTo>
                  <a:cubicBezTo>
                    <a:pt x="48" y="7310"/>
                    <a:pt x="38" y="7320"/>
                    <a:pt x="24" y="7320"/>
                  </a:cubicBezTo>
                  <a:cubicBezTo>
                    <a:pt x="11" y="7320"/>
                    <a:pt x="0" y="7310"/>
                    <a:pt x="0" y="7296"/>
                  </a:cubicBezTo>
                  <a:lnTo>
                    <a:pt x="0" y="7200"/>
                  </a:lnTo>
                  <a:cubicBezTo>
                    <a:pt x="0" y="7187"/>
                    <a:pt x="11" y="7176"/>
                    <a:pt x="24" y="7176"/>
                  </a:cubicBezTo>
                  <a:cubicBezTo>
                    <a:pt x="38" y="7176"/>
                    <a:pt x="48" y="7187"/>
                    <a:pt x="48" y="7200"/>
                  </a:cubicBezTo>
                  <a:close/>
                  <a:moveTo>
                    <a:pt x="48" y="7440"/>
                  </a:moveTo>
                  <a:lnTo>
                    <a:pt x="48" y="7536"/>
                  </a:lnTo>
                  <a:cubicBezTo>
                    <a:pt x="48" y="7550"/>
                    <a:pt x="38" y="7560"/>
                    <a:pt x="24" y="7560"/>
                  </a:cubicBezTo>
                  <a:cubicBezTo>
                    <a:pt x="11" y="7560"/>
                    <a:pt x="0" y="7550"/>
                    <a:pt x="0" y="7536"/>
                  </a:cubicBezTo>
                  <a:lnTo>
                    <a:pt x="0" y="7440"/>
                  </a:lnTo>
                  <a:cubicBezTo>
                    <a:pt x="0" y="7427"/>
                    <a:pt x="11" y="7416"/>
                    <a:pt x="24" y="7416"/>
                  </a:cubicBezTo>
                  <a:cubicBezTo>
                    <a:pt x="38" y="7416"/>
                    <a:pt x="48" y="7427"/>
                    <a:pt x="48" y="7440"/>
                  </a:cubicBezTo>
                  <a:close/>
                  <a:moveTo>
                    <a:pt x="48" y="7680"/>
                  </a:moveTo>
                  <a:lnTo>
                    <a:pt x="48" y="7776"/>
                  </a:lnTo>
                  <a:cubicBezTo>
                    <a:pt x="48" y="7790"/>
                    <a:pt x="38" y="7800"/>
                    <a:pt x="24" y="7800"/>
                  </a:cubicBezTo>
                  <a:cubicBezTo>
                    <a:pt x="11" y="7800"/>
                    <a:pt x="0" y="7790"/>
                    <a:pt x="0" y="7776"/>
                  </a:cubicBezTo>
                  <a:lnTo>
                    <a:pt x="0" y="7680"/>
                  </a:lnTo>
                  <a:cubicBezTo>
                    <a:pt x="0" y="7667"/>
                    <a:pt x="11" y="7656"/>
                    <a:pt x="24" y="7656"/>
                  </a:cubicBezTo>
                  <a:cubicBezTo>
                    <a:pt x="38" y="7656"/>
                    <a:pt x="48" y="7667"/>
                    <a:pt x="48" y="7680"/>
                  </a:cubicBezTo>
                  <a:close/>
                  <a:moveTo>
                    <a:pt x="48" y="7920"/>
                  </a:moveTo>
                  <a:lnTo>
                    <a:pt x="48" y="8016"/>
                  </a:lnTo>
                  <a:cubicBezTo>
                    <a:pt x="48" y="8030"/>
                    <a:pt x="38" y="8040"/>
                    <a:pt x="24" y="8040"/>
                  </a:cubicBezTo>
                  <a:cubicBezTo>
                    <a:pt x="11" y="8040"/>
                    <a:pt x="0" y="8030"/>
                    <a:pt x="0" y="8016"/>
                  </a:cubicBezTo>
                  <a:lnTo>
                    <a:pt x="0" y="7920"/>
                  </a:lnTo>
                  <a:cubicBezTo>
                    <a:pt x="0" y="7907"/>
                    <a:pt x="11" y="7896"/>
                    <a:pt x="24" y="7896"/>
                  </a:cubicBezTo>
                  <a:cubicBezTo>
                    <a:pt x="38" y="7896"/>
                    <a:pt x="48" y="7907"/>
                    <a:pt x="48" y="7920"/>
                  </a:cubicBezTo>
                  <a:close/>
                  <a:moveTo>
                    <a:pt x="48" y="8160"/>
                  </a:moveTo>
                  <a:lnTo>
                    <a:pt x="48" y="8256"/>
                  </a:lnTo>
                  <a:cubicBezTo>
                    <a:pt x="48" y="8270"/>
                    <a:pt x="38" y="8280"/>
                    <a:pt x="24" y="8280"/>
                  </a:cubicBezTo>
                  <a:cubicBezTo>
                    <a:pt x="11" y="8280"/>
                    <a:pt x="0" y="8270"/>
                    <a:pt x="0" y="8256"/>
                  </a:cubicBezTo>
                  <a:lnTo>
                    <a:pt x="0" y="8160"/>
                  </a:lnTo>
                  <a:cubicBezTo>
                    <a:pt x="0" y="8147"/>
                    <a:pt x="11" y="8136"/>
                    <a:pt x="24" y="8136"/>
                  </a:cubicBezTo>
                  <a:cubicBezTo>
                    <a:pt x="38" y="8136"/>
                    <a:pt x="48" y="8147"/>
                    <a:pt x="48" y="8160"/>
                  </a:cubicBezTo>
                  <a:close/>
                  <a:moveTo>
                    <a:pt x="48" y="8400"/>
                  </a:moveTo>
                  <a:lnTo>
                    <a:pt x="48" y="8496"/>
                  </a:lnTo>
                  <a:cubicBezTo>
                    <a:pt x="48" y="8510"/>
                    <a:pt x="38" y="8520"/>
                    <a:pt x="24" y="8520"/>
                  </a:cubicBezTo>
                  <a:cubicBezTo>
                    <a:pt x="11" y="8520"/>
                    <a:pt x="0" y="8510"/>
                    <a:pt x="0" y="8496"/>
                  </a:cubicBezTo>
                  <a:lnTo>
                    <a:pt x="0" y="8400"/>
                  </a:lnTo>
                  <a:cubicBezTo>
                    <a:pt x="0" y="8387"/>
                    <a:pt x="11" y="8376"/>
                    <a:pt x="24" y="8376"/>
                  </a:cubicBezTo>
                  <a:cubicBezTo>
                    <a:pt x="38" y="8376"/>
                    <a:pt x="48" y="8387"/>
                    <a:pt x="48" y="8400"/>
                  </a:cubicBezTo>
                  <a:close/>
                  <a:moveTo>
                    <a:pt x="48" y="8640"/>
                  </a:moveTo>
                  <a:lnTo>
                    <a:pt x="48" y="8736"/>
                  </a:lnTo>
                  <a:cubicBezTo>
                    <a:pt x="48" y="8750"/>
                    <a:pt x="38" y="8760"/>
                    <a:pt x="24" y="8760"/>
                  </a:cubicBezTo>
                  <a:cubicBezTo>
                    <a:pt x="11" y="8760"/>
                    <a:pt x="0" y="8750"/>
                    <a:pt x="0" y="8736"/>
                  </a:cubicBezTo>
                  <a:lnTo>
                    <a:pt x="0" y="8640"/>
                  </a:lnTo>
                  <a:cubicBezTo>
                    <a:pt x="0" y="8627"/>
                    <a:pt x="11" y="8616"/>
                    <a:pt x="24" y="8616"/>
                  </a:cubicBezTo>
                  <a:cubicBezTo>
                    <a:pt x="38" y="8616"/>
                    <a:pt x="48" y="8627"/>
                    <a:pt x="48" y="8640"/>
                  </a:cubicBezTo>
                  <a:close/>
                  <a:moveTo>
                    <a:pt x="48" y="8880"/>
                  </a:moveTo>
                  <a:lnTo>
                    <a:pt x="48" y="8976"/>
                  </a:lnTo>
                  <a:cubicBezTo>
                    <a:pt x="48" y="8990"/>
                    <a:pt x="38" y="9000"/>
                    <a:pt x="24" y="9000"/>
                  </a:cubicBezTo>
                  <a:cubicBezTo>
                    <a:pt x="11" y="9000"/>
                    <a:pt x="0" y="8990"/>
                    <a:pt x="0" y="8976"/>
                  </a:cubicBezTo>
                  <a:lnTo>
                    <a:pt x="0" y="8880"/>
                  </a:lnTo>
                  <a:cubicBezTo>
                    <a:pt x="0" y="8867"/>
                    <a:pt x="11" y="8856"/>
                    <a:pt x="24" y="8856"/>
                  </a:cubicBezTo>
                  <a:cubicBezTo>
                    <a:pt x="38" y="8856"/>
                    <a:pt x="48" y="8867"/>
                    <a:pt x="48" y="888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" name="Freeform 241">
              <a:extLst>
                <a:ext uri="{FF2B5EF4-FFF2-40B4-BE49-F238E27FC236}">
                  <a16:creationId xmlns:a16="http://schemas.microsoft.com/office/drawing/2014/main" id="{66F81298-1097-4413-86E1-4AD2A016D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9776" y="4134836"/>
              <a:ext cx="7938" cy="1097280"/>
            </a:xfrm>
            <a:custGeom>
              <a:avLst/>
              <a:gdLst>
                <a:gd name="T0" fmla="*/ 0 w 48"/>
                <a:gd name="T1" fmla="*/ 0 h 9000"/>
                <a:gd name="T2" fmla="*/ 0 w 48"/>
                <a:gd name="T3" fmla="*/ 336 h 9000"/>
                <a:gd name="T4" fmla="*/ 48 w 48"/>
                <a:gd name="T5" fmla="*/ 576 h 9000"/>
                <a:gd name="T6" fmla="*/ 48 w 48"/>
                <a:gd name="T7" fmla="*/ 480 h 9000"/>
                <a:gd name="T8" fmla="*/ 0 w 48"/>
                <a:gd name="T9" fmla="*/ 720 h 9000"/>
                <a:gd name="T10" fmla="*/ 24 w 48"/>
                <a:gd name="T11" fmla="*/ 1080 h 9000"/>
                <a:gd name="T12" fmla="*/ 48 w 48"/>
                <a:gd name="T13" fmla="*/ 1200 h 9000"/>
                <a:gd name="T14" fmla="*/ 24 w 48"/>
                <a:gd name="T15" fmla="*/ 1176 h 9000"/>
                <a:gd name="T16" fmla="*/ 0 w 48"/>
                <a:gd name="T17" fmla="*/ 1536 h 9000"/>
                <a:gd name="T18" fmla="*/ 48 w 48"/>
                <a:gd name="T19" fmla="*/ 1776 h 9000"/>
                <a:gd name="T20" fmla="*/ 48 w 48"/>
                <a:gd name="T21" fmla="*/ 1680 h 9000"/>
                <a:gd name="T22" fmla="*/ 0 w 48"/>
                <a:gd name="T23" fmla="*/ 1920 h 9000"/>
                <a:gd name="T24" fmla="*/ 24 w 48"/>
                <a:gd name="T25" fmla="*/ 2280 h 9000"/>
                <a:gd name="T26" fmla="*/ 48 w 48"/>
                <a:gd name="T27" fmla="*/ 2400 h 9000"/>
                <a:gd name="T28" fmla="*/ 24 w 48"/>
                <a:gd name="T29" fmla="*/ 2376 h 9000"/>
                <a:gd name="T30" fmla="*/ 0 w 48"/>
                <a:gd name="T31" fmla="*/ 2736 h 9000"/>
                <a:gd name="T32" fmla="*/ 48 w 48"/>
                <a:gd name="T33" fmla="*/ 2976 h 9000"/>
                <a:gd name="T34" fmla="*/ 48 w 48"/>
                <a:gd name="T35" fmla="*/ 2880 h 9000"/>
                <a:gd name="T36" fmla="*/ 0 w 48"/>
                <a:gd name="T37" fmla="*/ 3120 h 9000"/>
                <a:gd name="T38" fmla="*/ 24 w 48"/>
                <a:gd name="T39" fmla="*/ 3480 h 9000"/>
                <a:gd name="T40" fmla="*/ 48 w 48"/>
                <a:gd name="T41" fmla="*/ 3600 h 9000"/>
                <a:gd name="T42" fmla="*/ 24 w 48"/>
                <a:gd name="T43" fmla="*/ 3576 h 9000"/>
                <a:gd name="T44" fmla="*/ 0 w 48"/>
                <a:gd name="T45" fmla="*/ 3936 h 9000"/>
                <a:gd name="T46" fmla="*/ 48 w 48"/>
                <a:gd name="T47" fmla="*/ 4176 h 9000"/>
                <a:gd name="T48" fmla="*/ 48 w 48"/>
                <a:gd name="T49" fmla="*/ 4080 h 9000"/>
                <a:gd name="T50" fmla="*/ 0 w 48"/>
                <a:gd name="T51" fmla="*/ 4320 h 9000"/>
                <a:gd name="T52" fmla="*/ 24 w 48"/>
                <a:gd name="T53" fmla="*/ 4680 h 9000"/>
                <a:gd name="T54" fmla="*/ 48 w 48"/>
                <a:gd name="T55" fmla="*/ 4800 h 9000"/>
                <a:gd name="T56" fmla="*/ 24 w 48"/>
                <a:gd name="T57" fmla="*/ 4776 h 9000"/>
                <a:gd name="T58" fmla="*/ 0 w 48"/>
                <a:gd name="T59" fmla="*/ 5136 h 9000"/>
                <a:gd name="T60" fmla="*/ 48 w 48"/>
                <a:gd name="T61" fmla="*/ 5376 h 9000"/>
                <a:gd name="T62" fmla="*/ 48 w 48"/>
                <a:gd name="T63" fmla="*/ 5280 h 9000"/>
                <a:gd name="T64" fmla="*/ 0 w 48"/>
                <a:gd name="T65" fmla="*/ 5520 h 9000"/>
                <a:gd name="T66" fmla="*/ 24 w 48"/>
                <a:gd name="T67" fmla="*/ 5880 h 9000"/>
                <a:gd name="T68" fmla="*/ 48 w 48"/>
                <a:gd name="T69" fmla="*/ 6000 h 9000"/>
                <a:gd name="T70" fmla="*/ 24 w 48"/>
                <a:gd name="T71" fmla="*/ 5976 h 9000"/>
                <a:gd name="T72" fmla="*/ 0 w 48"/>
                <a:gd name="T73" fmla="*/ 6336 h 9000"/>
                <a:gd name="T74" fmla="*/ 48 w 48"/>
                <a:gd name="T75" fmla="*/ 6576 h 9000"/>
                <a:gd name="T76" fmla="*/ 48 w 48"/>
                <a:gd name="T77" fmla="*/ 6480 h 9000"/>
                <a:gd name="T78" fmla="*/ 0 w 48"/>
                <a:gd name="T79" fmla="*/ 6720 h 9000"/>
                <a:gd name="T80" fmla="*/ 24 w 48"/>
                <a:gd name="T81" fmla="*/ 7080 h 9000"/>
                <a:gd name="T82" fmla="*/ 48 w 48"/>
                <a:gd name="T83" fmla="*/ 7200 h 9000"/>
                <a:gd name="T84" fmla="*/ 24 w 48"/>
                <a:gd name="T85" fmla="*/ 7176 h 9000"/>
                <a:gd name="T86" fmla="*/ 0 w 48"/>
                <a:gd name="T87" fmla="*/ 7536 h 9000"/>
                <a:gd name="T88" fmla="*/ 48 w 48"/>
                <a:gd name="T89" fmla="*/ 7776 h 9000"/>
                <a:gd name="T90" fmla="*/ 48 w 48"/>
                <a:gd name="T91" fmla="*/ 7680 h 9000"/>
                <a:gd name="T92" fmla="*/ 0 w 48"/>
                <a:gd name="T93" fmla="*/ 7920 h 9000"/>
                <a:gd name="T94" fmla="*/ 24 w 48"/>
                <a:gd name="T95" fmla="*/ 8280 h 9000"/>
                <a:gd name="T96" fmla="*/ 48 w 48"/>
                <a:gd name="T97" fmla="*/ 8400 h 9000"/>
                <a:gd name="T98" fmla="*/ 24 w 48"/>
                <a:gd name="T99" fmla="*/ 8376 h 9000"/>
                <a:gd name="T100" fmla="*/ 0 w 48"/>
                <a:gd name="T101" fmla="*/ 8736 h 9000"/>
                <a:gd name="T102" fmla="*/ 48 w 48"/>
                <a:gd name="T103" fmla="*/ 8976 h 9000"/>
                <a:gd name="T104" fmla="*/ 48 w 48"/>
                <a:gd name="T105" fmla="*/ 888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9000">
                  <a:moveTo>
                    <a:pt x="48" y="0"/>
                  </a:moveTo>
                  <a:lnTo>
                    <a:pt x="48" y="96"/>
                  </a:lnTo>
                  <a:cubicBezTo>
                    <a:pt x="48" y="110"/>
                    <a:pt x="38" y="120"/>
                    <a:pt x="24" y="120"/>
                  </a:cubicBezTo>
                  <a:cubicBezTo>
                    <a:pt x="11" y="120"/>
                    <a:pt x="0" y="110"/>
                    <a:pt x="0" y="96"/>
                  </a:cubicBez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48" y="240"/>
                  </a:moveTo>
                  <a:lnTo>
                    <a:pt x="48" y="336"/>
                  </a:lnTo>
                  <a:cubicBezTo>
                    <a:pt x="48" y="350"/>
                    <a:pt x="38" y="360"/>
                    <a:pt x="24" y="360"/>
                  </a:cubicBezTo>
                  <a:cubicBezTo>
                    <a:pt x="11" y="360"/>
                    <a:pt x="0" y="350"/>
                    <a:pt x="0" y="336"/>
                  </a:cubicBezTo>
                  <a:lnTo>
                    <a:pt x="0" y="240"/>
                  </a:lnTo>
                  <a:cubicBezTo>
                    <a:pt x="0" y="227"/>
                    <a:pt x="11" y="216"/>
                    <a:pt x="24" y="216"/>
                  </a:cubicBezTo>
                  <a:cubicBezTo>
                    <a:pt x="38" y="216"/>
                    <a:pt x="48" y="227"/>
                    <a:pt x="48" y="240"/>
                  </a:cubicBezTo>
                  <a:close/>
                  <a:moveTo>
                    <a:pt x="48" y="480"/>
                  </a:moveTo>
                  <a:lnTo>
                    <a:pt x="48" y="576"/>
                  </a:lnTo>
                  <a:cubicBezTo>
                    <a:pt x="48" y="590"/>
                    <a:pt x="38" y="600"/>
                    <a:pt x="24" y="600"/>
                  </a:cubicBezTo>
                  <a:cubicBezTo>
                    <a:pt x="11" y="600"/>
                    <a:pt x="0" y="590"/>
                    <a:pt x="0" y="576"/>
                  </a:cubicBezTo>
                  <a:lnTo>
                    <a:pt x="0" y="480"/>
                  </a:lnTo>
                  <a:cubicBezTo>
                    <a:pt x="0" y="467"/>
                    <a:pt x="11" y="456"/>
                    <a:pt x="24" y="456"/>
                  </a:cubicBezTo>
                  <a:cubicBezTo>
                    <a:pt x="38" y="456"/>
                    <a:pt x="48" y="467"/>
                    <a:pt x="48" y="480"/>
                  </a:cubicBezTo>
                  <a:close/>
                  <a:moveTo>
                    <a:pt x="48" y="720"/>
                  </a:moveTo>
                  <a:lnTo>
                    <a:pt x="48" y="816"/>
                  </a:lnTo>
                  <a:cubicBezTo>
                    <a:pt x="48" y="830"/>
                    <a:pt x="38" y="840"/>
                    <a:pt x="24" y="840"/>
                  </a:cubicBezTo>
                  <a:cubicBezTo>
                    <a:pt x="11" y="840"/>
                    <a:pt x="0" y="830"/>
                    <a:pt x="0" y="816"/>
                  </a:cubicBezTo>
                  <a:lnTo>
                    <a:pt x="0" y="720"/>
                  </a:lnTo>
                  <a:cubicBezTo>
                    <a:pt x="0" y="707"/>
                    <a:pt x="11" y="696"/>
                    <a:pt x="24" y="696"/>
                  </a:cubicBezTo>
                  <a:cubicBezTo>
                    <a:pt x="38" y="696"/>
                    <a:pt x="48" y="707"/>
                    <a:pt x="48" y="720"/>
                  </a:cubicBezTo>
                  <a:close/>
                  <a:moveTo>
                    <a:pt x="48" y="960"/>
                  </a:moveTo>
                  <a:lnTo>
                    <a:pt x="48" y="1056"/>
                  </a:lnTo>
                  <a:cubicBezTo>
                    <a:pt x="48" y="1070"/>
                    <a:pt x="38" y="1080"/>
                    <a:pt x="24" y="1080"/>
                  </a:cubicBezTo>
                  <a:cubicBezTo>
                    <a:pt x="11" y="1080"/>
                    <a:pt x="0" y="1070"/>
                    <a:pt x="0" y="1056"/>
                  </a:cubicBezTo>
                  <a:lnTo>
                    <a:pt x="0" y="960"/>
                  </a:lnTo>
                  <a:cubicBezTo>
                    <a:pt x="0" y="947"/>
                    <a:pt x="11" y="936"/>
                    <a:pt x="24" y="936"/>
                  </a:cubicBezTo>
                  <a:cubicBezTo>
                    <a:pt x="38" y="936"/>
                    <a:pt x="48" y="947"/>
                    <a:pt x="48" y="960"/>
                  </a:cubicBezTo>
                  <a:close/>
                  <a:moveTo>
                    <a:pt x="48" y="1200"/>
                  </a:moveTo>
                  <a:lnTo>
                    <a:pt x="48" y="1296"/>
                  </a:lnTo>
                  <a:cubicBezTo>
                    <a:pt x="48" y="1310"/>
                    <a:pt x="38" y="1320"/>
                    <a:pt x="24" y="1320"/>
                  </a:cubicBezTo>
                  <a:cubicBezTo>
                    <a:pt x="11" y="1320"/>
                    <a:pt x="0" y="1310"/>
                    <a:pt x="0" y="1296"/>
                  </a:cubicBezTo>
                  <a:lnTo>
                    <a:pt x="0" y="1200"/>
                  </a:lnTo>
                  <a:cubicBezTo>
                    <a:pt x="0" y="1187"/>
                    <a:pt x="11" y="1176"/>
                    <a:pt x="24" y="1176"/>
                  </a:cubicBezTo>
                  <a:cubicBezTo>
                    <a:pt x="38" y="1176"/>
                    <a:pt x="48" y="1187"/>
                    <a:pt x="48" y="1200"/>
                  </a:cubicBezTo>
                  <a:close/>
                  <a:moveTo>
                    <a:pt x="48" y="1440"/>
                  </a:moveTo>
                  <a:lnTo>
                    <a:pt x="48" y="1536"/>
                  </a:lnTo>
                  <a:cubicBezTo>
                    <a:pt x="48" y="1550"/>
                    <a:pt x="38" y="1560"/>
                    <a:pt x="24" y="1560"/>
                  </a:cubicBezTo>
                  <a:cubicBezTo>
                    <a:pt x="11" y="1560"/>
                    <a:pt x="0" y="1550"/>
                    <a:pt x="0" y="1536"/>
                  </a:cubicBezTo>
                  <a:lnTo>
                    <a:pt x="0" y="1440"/>
                  </a:lnTo>
                  <a:cubicBezTo>
                    <a:pt x="0" y="1427"/>
                    <a:pt x="11" y="1416"/>
                    <a:pt x="24" y="1416"/>
                  </a:cubicBezTo>
                  <a:cubicBezTo>
                    <a:pt x="38" y="1416"/>
                    <a:pt x="48" y="1427"/>
                    <a:pt x="48" y="1440"/>
                  </a:cubicBezTo>
                  <a:close/>
                  <a:moveTo>
                    <a:pt x="48" y="1680"/>
                  </a:moveTo>
                  <a:lnTo>
                    <a:pt x="48" y="1776"/>
                  </a:lnTo>
                  <a:cubicBezTo>
                    <a:pt x="48" y="1790"/>
                    <a:pt x="38" y="1800"/>
                    <a:pt x="24" y="1800"/>
                  </a:cubicBezTo>
                  <a:cubicBezTo>
                    <a:pt x="11" y="1800"/>
                    <a:pt x="0" y="1790"/>
                    <a:pt x="0" y="1776"/>
                  </a:cubicBezTo>
                  <a:lnTo>
                    <a:pt x="0" y="1680"/>
                  </a:lnTo>
                  <a:cubicBezTo>
                    <a:pt x="0" y="1667"/>
                    <a:pt x="11" y="1656"/>
                    <a:pt x="24" y="1656"/>
                  </a:cubicBezTo>
                  <a:cubicBezTo>
                    <a:pt x="38" y="1656"/>
                    <a:pt x="48" y="1667"/>
                    <a:pt x="48" y="1680"/>
                  </a:cubicBezTo>
                  <a:close/>
                  <a:moveTo>
                    <a:pt x="48" y="1920"/>
                  </a:moveTo>
                  <a:lnTo>
                    <a:pt x="48" y="2016"/>
                  </a:lnTo>
                  <a:cubicBezTo>
                    <a:pt x="48" y="2030"/>
                    <a:pt x="38" y="2040"/>
                    <a:pt x="24" y="2040"/>
                  </a:cubicBezTo>
                  <a:cubicBezTo>
                    <a:pt x="11" y="2040"/>
                    <a:pt x="0" y="2030"/>
                    <a:pt x="0" y="2016"/>
                  </a:cubicBezTo>
                  <a:lnTo>
                    <a:pt x="0" y="1920"/>
                  </a:lnTo>
                  <a:cubicBezTo>
                    <a:pt x="0" y="1907"/>
                    <a:pt x="11" y="1896"/>
                    <a:pt x="24" y="1896"/>
                  </a:cubicBezTo>
                  <a:cubicBezTo>
                    <a:pt x="38" y="1896"/>
                    <a:pt x="48" y="1907"/>
                    <a:pt x="48" y="1920"/>
                  </a:cubicBezTo>
                  <a:close/>
                  <a:moveTo>
                    <a:pt x="48" y="2160"/>
                  </a:moveTo>
                  <a:lnTo>
                    <a:pt x="48" y="2256"/>
                  </a:lnTo>
                  <a:cubicBezTo>
                    <a:pt x="48" y="2270"/>
                    <a:pt x="38" y="2280"/>
                    <a:pt x="24" y="2280"/>
                  </a:cubicBezTo>
                  <a:cubicBezTo>
                    <a:pt x="11" y="2280"/>
                    <a:pt x="0" y="2270"/>
                    <a:pt x="0" y="2256"/>
                  </a:cubicBezTo>
                  <a:lnTo>
                    <a:pt x="0" y="2160"/>
                  </a:lnTo>
                  <a:cubicBezTo>
                    <a:pt x="0" y="2147"/>
                    <a:pt x="11" y="2136"/>
                    <a:pt x="24" y="2136"/>
                  </a:cubicBezTo>
                  <a:cubicBezTo>
                    <a:pt x="38" y="2136"/>
                    <a:pt x="48" y="2147"/>
                    <a:pt x="48" y="2160"/>
                  </a:cubicBezTo>
                  <a:close/>
                  <a:moveTo>
                    <a:pt x="48" y="2400"/>
                  </a:moveTo>
                  <a:lnTo>
                    <a:pt x="48" y="2496"/>
                  </a:lnTo>
                  <a:cubicBezTo>
                    <a:pt x="48" y="2510"/>
                    <a:pt x="38" y="2520"/>
                    <a:pt x="24" y="2520"/>
                  </a:cubicBezTo>
                  <a:cubicBezTo>
                    <a:pt x="11" y="2520"/>
                    <a:pt x="0" y="2510"/>
                    <a:pt x="0" y="2496"/>
                  </a:cubicBezTo>
                  <a:lnTo>
                    <a:pt x="0" y="2400"/>
                  </a:lnTo>
                  <a:cubicBezTo>
                    <a:pt x="0" y="2387"/>
                    <a:pt x="11" y="2376"/>
                    <a:pt x="24" y="2376"/>
                  </a:cubicBezTo>
                  <a:cubicBezTo>
                    <a:pt x="38" y="2376"/>
                    <a:pt x="48" y="2387"/>
                    <a:pt x="48" y="2400"/>
                  </a:cubicBezTo>
                  <a:close/>
                  <a:moveTo>
                    <a:pt x="48" y="2640"/>
                  </a:moveTo>
                  <a:lnTo>
                    <a:pt x="48" y="2736"/>
                  </a:lnTo>
                  <a:cubicBezTo>
                    <a:pt x="48" y="2750"/>
                    <a:pt x="38" y="2760"/>
                    <a:pt x="24" y="2760"/>
                  </a:cubicBezTo>
                  <a:cubicBezTo>
                    <a:pt x="11" y="2760"/>
                    <a:pt x="0" y="2750"/>
                    <a:pt x="0" y="2736"/>
                  </a:cubicBezTo>
                  <a:lnTo>
                    <a:pt x="0" y="2640"/>
                  </a:lnTo>
                  <a:cubicBezTo>
                    <a:pt x="0" y="2627"/>
                    <a:pt x="11" y="2616"/>
                    <a:pt x="24" y="2616"/>
                  </a:cubicBezTo>
                  <a:cubicBezTo>
                    <a:pt x="38" y="2616"/>
                    <a:pt x="48" y="2627"/>
                    <a:pt x="48" y="2640"/>
                  </a:cubicBezTo>
                  <a:close/>
                  <a:moveTo>
                    <a:pt x="48" y="2880"/>
                  </a:moveTo>
                  <a:lnTo>
                    <a:pt x="48" y="2976"/>
                  </a:lnTo>
                  <a:cubicBezTo>
                    <a:pt x="48" y="2990"/>
                    <a:pt x="38" y="3000"/>
                    <a:pt x="24" y="3000"/>
                  </a:cubicBezTo>
                  <a:cubicBezTo>
                    <a:pt x="11" y="3000"/>
                    <a:pt x="0" y="2990"/>
                    <a:pt x="0" y="2976"/>
                  </a:cubicBezTo>
                  <a:lnTo>
                    <a:pt x="0" y="2880"/>
                  </a:lnTo>
                  <a:cubicBezTo>
                    <a:pt x="0" y="2867"/>
                    <a:pt x="11" y="2856"/>
                    <a:pt x="24" y="2856"/>
                  </a:cubicBezTo>
                  <a:cubicBezTo>
                    <a:pt x="38" y="2856"/>
                    <a:pt x="48" y="2867"/>
                    <a:pt x="48" y="2880"/>
                  </a:cubicBezTo>
                  <a:close/>
                  <a:moveTo>
                    <a:pt x="48" y="3120"/>
                  </a:moveTo>
                  <a:lnTo>
                    <a:pt x="48" y="3216"/>
                  </a:lnTo>
                  <a:cubicBezTo>
                    <a:pt x="48" y="3230"/>
                    <a:pt x="38" y="3240"/>
                    <a:pt x="24" y="3240"/>
                  </a:cubicBezTo>
                  <a:cubicBezTo>
                    <a:pt x="11" y="3240"/>
                    <a:pt x="0" y="3230"/>
                    <a:pt x="0" y="3216"/>
                  </a:cubicBezTo>
                  <a:lnTo>
                    <a:pt x="0" y="3120"/>
                  </a:lnTo>
                  <a:cubicBezTo>
                    <a:pt x="0" y="3107"/>
                    <a:pt x="11" y="3096"/>
                    <a:pt x="24" y="3096"/>
                  </a:cubicBezTo>
                  <a:cubicBezTo>
                    <a:pt x="38" y="3096"/>
                    <a:pt x="48" y="3107"/>
                    <a:pt x="48" y="3120"/>
                  </a:cubicBezTo>
                  <a:close/>
                  <a:moveTo>
                    <a:pt x="48" y="3360"/>
                  </a:moveTo>
                  <a:lnTo>
                    <a:pt x="48" y="3456"/>
                  </a:lnTo>
                  <a:cubicBezTo>
                    <a:pt x="48" y="3470"/>
                    <a:pt x="38" y="3480"/>
                    <a:pt x="24" y="3480"/>
                  </a:cubicBezTo>
                  <a:cubicBezTo>
                    <a:pt x="11" y="3480"/>
                    <a:pt x="0" y="3470"/>
                    <a:pt x="0" y="3456"/>
                  </a:cubicBezTo>
                  <a:lnTo>
                    <a:pt x="0" y="3360"/>
                  </a:lnTo>
                  <a:cubicBezTo>
                    <a:pt x="0" y="3347"/>
                    <a:pt x="11" y="3336"/>
                    <a:pt x="24" y="3336"/>
                  </a:cubicBezTo>
                  <a:cubicBezTo>
                    <a:pt x="38" y="3336"/>
                    <a:pt x="48" y="3347"/>
                    <a:pt x="48" y="3360"/>
                  </a:cubicBezTo>
                  <a:close/>
                  <a:moveTo>
                    <a:pt x="48" y="3600"/>
                  </a:moveTo>
                  <a:lnTo>
                    <a:pt x="48" y="3696"/>
                  </a:lnTo>
                  <a:cubicBezTo>
                    <a:pt x="48" y="3710"/>
                    <a:pt x="38" y="3720"/>
                    <a:pt x="24" y="3720"/>
                  </a:cubicBezTo>
                  <a:cubicBezTo>
                    <a:pt x="11" y="3720"/>
                    <a:pt x="0" y="3710"/>
                    <a:pt x="0" y="3696"/>
                  </a:cubicBezTo>
                  <a:lnTo>
                    <a:pt x="0" y="3600"/>
                  </a:lnTo>
                  <a:cubicBezTo>
                    <a:pt x="0" y="3587"/>
                    <a:pt x="11" y="3576"/>
                    <a:pt x="24" y="3576"/>
                  </a:cubicBezTo>
                  <a:cubicBezTo>
                    <a:pt x="38" y="3576"/>
                    <a:pt x="48" y="3587"/>
                    <a:pt x="48" y="3600"/>
                  </a:cubicBezTo>
                  <a:close/>
                  <a:moveTo>
                    <a:pt x="48" y="3840"/>
                  </a:moveTo>
                  <a:lnTo>
                    <a:pt x="48" y="3936"/>
                  </a:lnTo>
                  <a:cubicBezTo>
                    <a:pt x="48" y="3950"/>
                    <a:pt x="38" y="3960"/>
                    <a:pt x="24" y="3960"/>
                  </a:cubicBezTo>
                  <a:cubicBezTo>
                    <a:pt x="11" y="3960"/>
                    <a:pt x="0" y="3950"/>
                    <a:pt x="0" y="3936"/>
                  </a:cubicBezTo>
                  <a:lnTo>
                    <a:pt x="0" y="3840"/>
                  </a:lnTo>
                  <a:cubicBezTo>
                    <a:pt x="0" y="3827"/>
                    <a:pt x="11" y="3816"/>
                    <a:pt x="24" y="3816"/>
                  </a:cubicBezTo>
                  <a:cubicBezTo>
                    <a:pt x="38" y="3816"/>
                    <a:pt x="48" y="3827"/>
                    <a:pt x="48" y="3840"/>
                  </a:cubicBezTo>
                  <a:close/>
                  <a:moveTo>
                    <a:pt x="48" y="4080"/>
                  </a:moveTo>
                  <a:lnTo>
                    <a:pt x="48" y="4176"/>
                  </a:lnTo>
                  <a:cubicBezTo>
                    <a:pt x="48" y="4190"/>
                    <a:pt x="38" y="4200"/>
                    <a:pt x="24" y="4200"/>
                  </a:cubicBezTo>
                  <a:cubicBezTo>
                    <a:pt x="11" y="4200"/>
                    <a:pt x="0" y="4190"/>
                    <a:pt x="0" y="4176"/>
                  </a:cubicBezTo>
                  <a:lnTo>
                    <a:pt x="0" y="4080"/>
                  </a:lnTo>
                  <a:cubicBezTo>
                    <a:pt x="0" y="4067"/>
                    <a:pt x="11" y="4056"/>
                    <a:pt x="24" y="4056"/>
                  </a:cubicBezTo>
                  <a:cubicBezTo>
                    <a:pt x="38" y="4056"/>
                    <a:pt x="48" y="4067"/>
                    <a:pt x="48" y="4080"/>
                  </a:cubicBezTo>
                  <a:close/>
                  <a:moveTo>
                    <a:pt x="48" y="4320"/>
                  </a:moveTo>
                  <a:lnTo>
                    <a:pt x="48" y="4416"/>
                  </a:lnTo>
                  <a:cubicBezTo>
                    <a:pt x="48" y="4430"/>
                    <a:pt x="38" y="4440"/>
                    <a:pt x="24" y="4440"/>
                  </a:cubicBezTo>
                  <a:cubicBezTo>
                    <a:pt x="11" y="4440"/>
                    <a:pt x="0" y="4430"/>
                    <a:pt x="0" y="4416"/>
                  </a:cubicBezTo>
                  <a:lnTo>
                    <a:pt x="0" y="4320"/>
                  </a:lnTo>
                  <a:cubicBezTo>
                    <a:pt x="0" y="4307"/>
                    <a:pt x="11" y="4296"/>
                    <a:pt x="24" y="4296"/>
                  </a:cubicBezTo>
                  <a:cubicBezTo>
                    <a:pt x="38" y="4296"/>
                    <a:pt x="48" y="4307"/>
                    <a:pt x="48" y="4320"/>
                  </a:cubicBezTo>
                  <a:close/>
                  <a:moveTo>
                    <a:pt x="48" y="4560"/>
                  </a:moveTo>
                  <a:lnTo>
                    <a:pt x="48" y="4656"/>
                  </a:lnTo>
                  <a:cubicBezTo>
                    <a:pt x="48" y="4670"/>
                    <a:pt x="38" y="4680"/>
                    <a:pt x="24" y="4680"/>
                  </a:cubicBezTo>
                  <a:cubicBezTo>
                    <a:pt x="11" y="4680"/>
                    <a:pt x="0" y="4670"/>
                    <a:pt x="0" y="4656"/>
                  </a:cubicBezTo>
                  <a:lnTo>
                    <a:pt x="0" y="4560"/>
                  </a:lnTo>
                  <a:cubicBezTo>
                    <a:pt x="0" y="4547"/>
                    <a:pt x="11" y="4536"/>
                    <a:pt x="24" y="4536"/>
                  </a:cubicBezTo>
                  <a:cubicBezTo>
                    <a:pt x="38" y="4536"/>
                    <a:pt x="48" y="4547"/>
                    <a:pt x="48" y="4560"/>
                  </a:cubicBezTo>
                  <a:close/>
                  <a:moveTo>
                    <a:pt x="48" y="4800"/>
                  </a:moveTo>
                  <a:lnTo>
                    <a:pt x="48" y="4896"/>
                  </a:lnTo>
                  <a:cubicBezTo>
                    <a:pt x="48" y="4910"/>
                    <a:pt x="38" y="4920"/>
                    <a:pt x="24" y="4920"/>
                  </a:cubicBezTo>
                  <a:cubicBezTo>
                    <a:pt x="11" y="4920"/>
                    <a:pt x="0" y="4910"/>
                    <a:pt x="0" y="4896"/>
                  </a:cubicBezTo>
                  <a:lnTo>
                    <a:pt x="0" y="4800"/>
                  </a:lnTo>
                  <a:cubicBezTo>
                    <a:pt x="0" y="4787"/>
                    <a:pt x="11" y="4776"/>
                    <a:pt x="24" y="4776"/>
                  </a:cubicBezTo>
                  <a:cubicBezTo>
                    <a:pt x="38" y="4776"/>
                    <a:pt x="48" y="4787"/>
                    <a:pt x="48" y="4800"/>
                  </a:cubicBezTo>
                  <a:close/>
                  <a:moveTo>
                    <a:pt x="48" y="5040"/>
                  </a:moveTo>
                  <a:lnTo>
                    <a:pt x="48" y="5136"/>
                  </a:lnTo>
                  <a:cubicBezTo>
                    <a:pt x="48" y="5150"/>
                    <a:pt x="38" y="5160"/>
                    <a:pt x="24" y="5160"/>
                  </a:cubicBezTo>
                  <a:cubicBezTo>
                    <a:pt x="11" y="5160"/>
                    <a:pt x="0" y="5150"/>
                    <a:pt x="0" y="5136"/>
                  </a:cubicBezTo>
                  <a:lnTo>
                    <a:pt x="0" y="5040"/>
                  </a:lnTo>
                  <a:cubicBezTo>
                    <a:pt x="0" y="5027"/>
                    <a:pt x="11" y="5016"/>
                    <a:pt x="24" y="5016"/>
                  </a:cubicBezTo>
                  <a:cubicBezTo>
                    <a:pt x="38" y="5016"/>
                    <a:pt x="48" y="5027"/>
                    <a:pt x="48" y="5040"/>
                  </a:cubicBezTo>
                  <a:close/>
                  <a:moveTo>
                    <a:pt x="48" y="5280"/>
                  </a:moveTo>
                  <a:lnTo>
                    <a:pt x="48" y="5376"/>
                  </a:lnTo>
                  <a:cubicBezTo>
                    <a:pt x="48" y="5390"/>
                    <a:pt x="38" y="5400"/>
                    <a:pt x="24" y="5400"/>
                  </a:cubicBezTo>
                  <a:cubicBezTo>
                    <a:pt x="11" y="5400"/>
                    <a:pt x="0" y="5390"/>
                    <a:pt x="0" y="5376"/>
                  </a:cubicBezTo>
                  <a:lnTo>
                    <a:pt x="0" y="5280"/>
                  </a:lnTo>
                  <a:cubicBezTo>
                    <a:pt x="0" y="5267"/>
                    <a:pt x="11" y="5256"/>
                    <a:pt x="24" y="5256"/>
                  </a:cubicBezTo>
                  <a:cubicBezTo>
                    <a:pt x="38" y="5256"/>
                    <a:pt x="48" y="5267"/>
                    <a:pt x="48" y="5280"/>
                  </a:cubicBezTo>
                  <a:close/>
                  <a:moveTo>
                    <a:pt x="48" y="5520"/>
                  </a:moveTo>
                  <a:lnTo>
                    <a:pt x="48" y="5616"/>
                  </a:lnTo>
                  <a:cubicBezTo>
                    <a:pt x="48" y="5630"/>
                    <a:pt x="38" y="5640"/>
                    <a:pt x="24" y="5640"/>
                  </a:cubicBezTo>
                  <a:cubicBezTo>
                    <a:pt x="11" y="5640"/>
                    <a:pt x="0" y="5630"/>
                    <a:pt x="0" y="5616"/>
                  </a:cubicBezTo>
                  <a:lnTo>
                    <a:pt x="0" y="5520"/>
                  </a:lnTo>
                  <a:cubicBezTo>
                    <a:pt x="0" y="5507"/>
                    <a:pt x="11" y="5496"/>
                    <a:pt x="24" y="5496"/>
                  </a:cubicBezTo>
                  <a:cubicBezTo>
                    <a:pt x="38" y="5496"/>
                    <a:pt x="48" y="5507"/>
                    <a:pt x="48" y="5520"/>
                  </a:cubicBezTo>
                  <a:close/>
                  <a:moveTo>
                    <a:pt x="48" y="5760"/>
                  </a:moveTo>
                  <a:lnTo>
                    <a:pt x="48" y="5856"/>
                  </a:lnTo>
                  <a:cubicBezTo>
                    <a:pt x="48" y="5870"/>
                    <a:pt x="38" y="5880"/>
                    <a:pt x="24" y="5880"/>
                  </a:cubicBezTo>
                  <a:cubicBezTo>
                    <a:pt x="11" y="5880"/>
                    <a:pt x="0" y="5870"/>
                    <a:pt x="0" y="5856"/>
                  </a:cubicBezTo>
                  <a:lnTo>
                    <a:pt x="0" y="5760"/>
                  </a:lnTo>
                  <a:cubicBezTo>
                    <a:pt x="0" y="5747"/>
                    <a:pt x="11" y="5736"/>
                    <a:pt x="24" y="5736"/>
                  </a:cubicBezTo>
                  <a:cubicBezTo>
                    <a:pt x="38" y="5736"/>
                    <a:pt x="48" y="5747"/>
                    <a:pt x="48" y="5760"/>
                  </a:cubicBezTo>
                  <a:close/>
                  <a:moveTo>
                    <a:pt x="48" y="6000"/>
                  </a:moveTo>
                  <a:lnTo>
                    <a:pt x="48" y="6096"/>
                  </a:lnTo>
                  <a:cubicBezTo>
                    <a:pt x="48" y="6110"/>
                    <a:pt x="38" y="6120"/>
                    <a:pt x="24" y="6120"/>
                  </a:cubicBezTo>
                  <a:cubicBezTo>
                    <a:pt x="11" y="6120"/>
                    <a:pt x="0" y="6110"/>
                    <a:pt x="0" y="6096"/>
                  </a:cubicBezTo>
                  <a:lnTo>
                    <a:pt x="0" y="6000"/>
                  </a:lnTo>
                  <a:cubicBezTo>
                    <a:pt x="0" y="5987"/>
                    <a:pt x="11" y="5976"/>
                    <a:pt x="24" y="5976"/>
                  </a:cubicBezTo>
                  <a:cubicBezTo>
                    <a:pt x="38" y="5976"/>
                    <a:pt x="48" y="5987"/>
                    <a:pt x="48" y="6000"/>
                  </a:cubicBezTo>
                  <a:close/>
                  <a:moveTo>
                    <a:pt x="48" y="6240"/>
                  </a:moveTo>
                  <a:lnTo>
                    <a:pt x="48" y="6336"/>
                  </a:lnTo>
                  <a:cubicBezTo>
                    <a:pt x="48" y="6350"/>
                    <a:pt x="38" y="6360"/>
                    <a:pt x="24" y="6360"/>
                  </a:cubicBezTo>
                  <a:cubicBezTo>
                    <a:pt x="11" y="6360"/>
                    <a:pt x="0" y="6350"/>
                    <a:pt x="0" y="6336"/>
                  </a:cubicBezTo>
                  <a:lnTo>
                    <a:pt x="0" y="6240"/>
                  </a:lnTo>
                  <a:cubicBezTo>
                    <a:pt x="0" y="6227"/>
                    <a:pt x="11" y="6216"/>
                    <a:pt x="24" y="6216"/>
                  </a:cubicBezTo>
                  <a:cubicBezTo>
                    <a:pt x="38" y="6216"/>
                    <a:pt x="48" y="6227"/>
                    <a:pt x="48" y="6240"/>
                  </a:cubicBezTo>
                  <a:close/>
                  <a:moveTo>
                    <a:pt x="48" y="6480"/>
                  </a:moveTo>
                  <a:lnTo>
                    <a:pt x="48" y="6576"/>
                  </a:lnTo>
                  <a:cubicBezTo>
                    <a:pt x="48" y="6590"/>
                    <a:pt x="38" y="6600"/>
                    <a:pt x="24" y="6600"/>
                  </a:cubicBezTo>
                  <a:cubicBezTo>
                    <a:pt x="11" y="6600"/>
                    <a:pt x="0" y="6590"/>
                    <a:pt x="0" y="6576"/>
                  </a:cubicBezTo>
                  <a:lnTo>
                    <a:pt x="0" y="6480"/>
                  </a:lnTo>
                  <a:cubicBezTo>
                    <a:pt x="0" y="6467"/>
                    <a:pt x="11" y="6456"/>
                    <a:pt x="24" y="6456"/>
                  </a:cubicBezTo>
                  <a:cubicBezTo>
                    <a:pt x="38" y="6456"/>
                    <a:pt x="48" y="6467"/>
                    <a:pt x="48" y="6480"/>
                  </a:cubicBezTo>
                  <a:close/>
                  <a:moveTo>
                    <a:pt x="48" y="6720"/>
                  </a:moveTo>
                  <a:lnTo>
                    <a:pt x="48" y="6816"/>
                  </a:lnTo>
                  <a:cubicBezTo>
                    <a:pt x="48" y="6830"/>
                    <a:pt x="38" y="6840"/>
                    <a:pt x="24" y="6840"/>
                  </a:cubicBezTo>
                  <a:cubicBezTo>
                    <a:pt x="11" y="6840"/>
                    <a:pt x="0" y="6830"/>
                    <a:pt x="0" y="6816"/>
                  </a:cubicBezTo>
                  <a:lnTo>
                    <a:pt x="0" y="6720"/>
                  </a:lnTo>
                  <a:cubicBezTo>
                    <a:pt x="0" y="6707"/>
                    <a:pt x="11" y="6696"/>
                    <a:pt x="24" y="6696"/>
                  </a:cubicBezTo>
                  <a:cubicBezTo>
                    <a:pt x="38" y="6696"/>
                    <a:pt x="48" y="6707"/>
                    <a:pt x="48" y="6720"/>
                  </a:cubicBezTo>
                  <a:close/>
                  <a:moveTo>
                    <a:pt x="48" y="6960"/>
                  </a:moveTo>
                  <a:lnTo>
                    <a:pt x="48" y="7056"/>
                  </a:lnTo>
                  <a:cubicBezTo>
                    <a:pt x="48" y="7070"/>
                    <a:pt x="38" y="7080"/>
                    <a:pt x="24" y="7080"/>
                  </a:cubicBezTo>
                  <a:cubicBezTo>
                    <a:pt x="11" y="7080"/>
                    <a:pt x="0" y="7070"/>
                    <a:pt x="0" y="7056"/>
                  </a:cubicBezTo>
                  <a:lnTo>
                    <a:pt x="0" y="6960"/>
                  </a:lnTo>
                  <a:cubicBezTo>
                    <a:pt x="0" y="6947"/>
                    <a:pt x="11" y="6936"/>
                    <a:pt x="24" y="6936"/>
                  </a:cubicBezTo>
                  <a:cubicBezTo>
                    <a:pt x="38" y="6936"/>
                    <a:pt x="48" y="6947"/>
                    <a:pt x="48" y="6960"/>
                  </a:cubicBezTo>
                  <a:close/>
                  <a:moveTo>
                    <a:pt x="48" y="7200"/>
                  </a:moveTo>
                  <a:lnTo>
                    <a:pt x="48" y="7296"/>
                  </a:lnTo>
                  <a:cubicBezTo>
                    <a:pt x="48" y="7310"/>
                    <a:pt x="38" y="7320"/>
                    <a:pt x="24" y="7320"/>
                  </a:cubicBezTo>
                  <a:cubicBezTo>
                    <a:pt x="11" y="7320"/>
                    <a:pt x="0" y="7310"/>
                    <a:pt x="0" y="7296"/>
                  </a:cubicBezTo>
                  <a:lnTo>
                    <a:pt x="0" y="7200"/>
                  </a:lnTo>
                  <a:cubicBezTo>
                    <a:pt x="0" y="7187"/>
                    <a:pt x="11" y="7176"/>
                    <a:pt x="24" y="7176"/>
                  </a:cubicBezTo>
                  <a:cubicBezTo>
                    <a:pt x="38" y="7176"/>
                    <a:pt x="48" y="7187"/>
                    <a:pt x="48" y="7200"/>
                  </a:cubicBezTo>
                  <a:close/>
                  <a:moveTo>
                    <a:pt x="48" y="7440"/>
                  </a:moveTo>
                  <a:lnTo>
                    <a:pt x="48" y="7536"/>
                  </a:lnTo>
                  <a:cubicBezTo>
                    <a:pt x="48" y="7550"/>
                    <a:pt x="38" y="7560"/>
                    <a:pt x="24" y="7560"/>
                  </a:cubicBezTo>
                  <a:cubicBezTo>
                    <a:pt x="11" y="7560"/>
                    <a:pt x="0" y="7550"/>
                    <a:pt x="0" y="7536"/>
                  </a:cubicBezTo>
                  <a:lnTo>
                    <a:pt x="0" y="7440"/>
                  </a:lnTo>
                  <a:cubicBezTo>
                    <a:pt x="0" y="7427"/>
                    <a:pt x="11" y="7416"/>
                    <a:pt x="24" y="7416"/>
                  </a:cubicBezTo>
                  <a:cubicBezTo>
                    <a:pt x="38" y="7416"/>
                    <a:pt x="48" y="7427"/>
                    <a:pt x="48" y="7440"/>
                  </a:cubicBezTo>
                  <a:close/>
                  <a:moveTo>
                    <a:pt x="48" y="7680"/>
                  </a:moveTo>
                  <a:lnTo>
                    <a:pt x="48" y="7776"/>
                  </a:lnTo>
                  <a:cubicBezTo>
                    <a:pt x="48" y="7790"/>
                    <a:pt x="38" y="7800"/>
                    <a:pt x="24" y="7800"/>
                  </a:cubicBezTo>
                  <a:cubicBezTo>
                    <a:pt x="11" y="7800"/>
                    <a:pt x="0" y="7790"/>
                    <a:pt x="0" y="7776"/>
                  </a:cubicBezTo>
                  <a:lnTo>
                    <a:pt x="0" y="7680"/>
                  </a:lnTo>
                  <a:cubicBezTo>
                    <a:pt x="0" y="7667"/>
                    <a:pt x="11" y="7656"/>
                    <a:pt x="24" y="7656"/>
                  </a:cubicBezTo>
                  <a:cubicBezTo>
                    <a:pt x="38" y="7656"/>
                    <a:pt x="48" y="7667"/>
                    <a:pt x="48" y="7680"/>
                  </a:cubicBezTo>
                  <a:close/>
                  <a:moveTo>
                    <a:pt x="48" y="7920"/>
                  </a:moveTo>
                  <a:lnTo>
                    <a:pt x="48" y="8016"/>
                  </a:lnTo>
                  <a:cubicBezTo>
                    <a:pt x="48" y="8030"/>
                    <a:pt x="38" y="8040"/>
                    <a:pt x="24" y="8040"/>
                  </a:cubicBezTo>
                  <a:cubicBezTo>
                    <a:pt x="11" y="8040"/>
                    <a:pt x="0" y="8030"/>
                    <a:pt x="0" y="8016"/>
                  </a:cubicBezTo>
                  <a:lnTo>
                    <a:pt x="0" y="7920"/>
                  </a:lnTo>
                  <a:cubicBezTo>
                    <a:pt x="0" y="7907"/>
                    <a:pt x="11" y="7896"/>
                    <a:pt x="24" y="7896"/>
                  </a:cubicBezTo>
                  <a:cubicBezTo>
                    <a:pt x="38" y="7896"/>
                    <a:pt x="48" y="7907"/>
                    <a:pt x="48" y="7920"/>
                  </a:cubicBezTo>
                  <a:close/>
                  <a:moveTo>
                    <a:pt x="48" y="8160"/>
                  </a:moveTo>
                  <a:lnTo>
                    <a:pt x="48" y="8256"/>
                  </a:lnTo>
                  <a:cubicBezTo>
                    <a:pt x="48" y="8270"/>
                    <a:pt x="38" y="8280"/>
                    <a:pt x="24" y="8280"/>
                  </a:cubicBezTo>
                  <a:cubicBezTo>
                    <a:pt x="11" y="8280"/>
                    <a:pt x="0" y="8270"/>
                    <a:pt x="0" y="8256"/>
                  </a:cubicBezTo>
                  <a:lnTo>
                    <a:pt x="0" y="8160"/>
                  </a:lnTo>
                  <a:cubicBezTo>
                    <a:pt x="0" y="8147"/>
                    <a:pt x="11" y="8136"/>
                    <a:pt x="24" y="8136"/>
                  </a:cubicBezTo>
                  <a:cubicBezTo>
                    <a:pt x="38" y="8136"/>
                    <a:pt x="48" y="8147"/>
                    <a:pt x="48" y="8160"/>
                  </a:cubicBezTo>
                  <a:close/>
                  <a:moveTo>
                    <a:pt x="48" y="8400"/>
                  </a:moveTo>
                  <a:lnTo>
                    <a:pt x="48" y="8496"/>
                  </a:lnTo>
                  <a:cubicBezTo>
                    <a:pt x="48" y="8510"/>
                    <a:pt x="38" y="8520"/>
                    <a:pt x="24" y="8520"/>
                  </a:cubicBezTo>
                  <a:cubicBezTo>
                    <a:pt x="11" y="8520"/>
                    <a:pt x="0" y="8510"/>
                    <a:pt x="0" y="8496"/>
                  </a:cubicBezTo>
                  <a:lnTo>
                    <a:pt x="0" y="8400"/>
                  </a:lnTo>
                  <a:cubicBezTo>
                    <a:pt x="0" y="8387"/>
                    <a:pt x="11" y="8376"/>
                    <a:pt x="24" y="8376"/>
                  </a:cubicBezTo>
                  <a:cubicBezTo>
                    <a:pt x="38" y="8376"/>
                    <a:pt x="48" y="8387"/>
                    <a:pt x="48" y="8400"/>
                  </a:cubicBezTo>
                  <a:close/>
                  <a:moveTo>
                    <a:pt x="48" y="8640"/>
                  </a:moveTo>
                  <a:lnTo>
                    <a:pt x="48" y="8736"/>
                  </a:lnTo>
                  <a:cubicBezTo>
                    <a:pt x="48" y="8750"/>
                    <a:pt x="38" y="8760"/>
                    <a:pt x="24" y="8760"/>
                  </a:cubicBezTo>
                  <a:cubicBezTo>
                    <a:pt x="11" y="8760"/>
                    <a:pt x="0" y="8750"/>
                    <a:pt x="0" y="8736"/>
                  </a:cubicBezTo>
                  <a:lnTo>
                    <a:pt x="0" y="8640"/>
                  </a:lnTo>
                  <a:cubicBezTo>
                    <a:pt x="0" y="8627"/>
                    <a:pt x="11" y="8616"/>
                    <a:pt x="24" y="8616"/>
                  </a:cubicBezTo>
                  <a:cubicBezTo>
                    <a:pt x="38" y="8616"/>
                    <a:pt x="48" y="8627"/>
                    <a:pt x="48" y="8640"/>
                  </a:cubicBezTo>
                  <a:close/>
                  <a:moveTo>
                    <a:pt x="48" y="8880"/>
                  </a:moveTo>
                  <a:lnTo>
                    <a:pt x="48" y="8976"/>
                  </a:lnTo>
                  <a:cubicBezTo>
                    <a:pt x="48" y="8990"/>
                    <a:pt x="38" y="9000"/>
                    <a:pt x="24" y="9000"/>
                  </a:cubicBezTo>
                  <a:cubicBezTo>
                    <a:pt x="11" y="9000"/>
                    <a:pt x="0" y="8990"/>
                    <a:pt x="0" y="8976"/>
                  </a:cubicBezTo>
                  <a:lnTo>
                    <a:pt x="0" y="8880"/>
                  </a:lnTo>
                  <a:cubicBezTo>
                    <a:pt x="0" y="8867"/>
                    <a:pt x="11" y="8856"/>
                    <a:pt x="24" y="8856"/>
                  </a:cubicBezTo>
                  <a:cubicBezTo>
                    <a:pt x="38" y="8856"/>
                    <a:pt x="48" y="8867"/>
                    <a:pt x="48" y="888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85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45AC-A77D-4A2F-96BD-841458E2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Zanidatamab: Bispecific HER2-Targeted Antibody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90E3CA-A804-4D77-9455-16CE468B4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6579668"/>
            <a:ext cx="8808719" cy="278332"/>
          </a:xfrm>
        </p:spPr>
        <p:txBody>
          <a:bodyPr/>
          <a:lstStyle/>
          <a:p>
            <a:r>
              <a:rPr lang="en-US" dirty="0" err="1"/>
              <a:t>Meric</a:t>
            </a:r>
            <a:r>
              <a:rPr lang="en-US" dirty="0"/>
              <a:t>-Bernstam F, et al. J Clin Oncol. 2021;39(suppl 3): Abs 164.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1032B-4A74-45B7-9B59-E08D1F873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669" y="1274618"/>
            <a:ext cx="5259100" cy="52887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 </a:t>
            </a:r>
            <a:r>
              <a:rPr lang="en-US" sz="2400" b="0" dirty="0" err="1"/>
              <a:t>biparatopic</a:t>
            </a:r>
            <a:r>
              <a:rPr lang="en-US" sz="2400" b="0" dirty="0"/>
              <a:t> antibody that binds 2 distinct sites on HER2 at the same time: ECD4 and ECD2 (trastuzumab-targeted domain and pertuzumab-targeted domain, respectively)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Exclusive trans-binding leads to enhanced receptor clustering and internalization by </a:t>
            </a:r>
            <a:r>
              <a:rPr lang="en-US" sz="2400" b="0" dirty="0" err="1"/>
              <a:t>zanidatamab</a:t>
            </a:r>
            <a:endParaRPr lang="en-US" sz="24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69C54-2624-433D-911F-05CE2C94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378" y="1504681"/>
            <a:ext cx="396295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4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2A8C-FA7D-412E-8791-C7B85AE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Zanidatamab: Phase 1, Dose Escalation and Expansion Study: Antitumor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EFB2-2BA0-420C-9DBA-BA52410652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Meric</a:t>
            </a:r>
            <a:r>
              <a:rPr lang="en-US" dirty="0"/>
              <a:t>-Bernstam F, et al. J Clin Oncol. 2021;39(suppl 3): Abs 164.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10ED4-48E3-41EB-996B-B1A135A6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15662"/>
            <a:ext cx="5960552" cy="2284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E8F89-13A9-4BA5-B1D4-2B26DF690567}"/>
              </a:ext>
            </a:extLst>
          </p:cNvPr>
          <p:cNvSpPr txBox="1"/>
          <p:nvPr/>
        </p:nvSpPr>
        <p:spPr>
          <a:xfrm>
            <a:off x="1008185" y="1277815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Zani monotherapy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F941C-B530-43C2-9220-E54F222F9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8" b="3012"/>
          <a:stretch/>
        </p:blipFill>
        <p:spPr>
          <a:xfrm>
            <a:off x="6032399" y="2215662"/>
            <a:ext cx="6159601" cy="2284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180761-B485-429F-AF0D-EDF27F11A8E8}"/>
              </a:ext>
            </a:extLst>
          </p:cNvPr>
          <p:cNvSpPr txBox="1"/>
          <p:nvPr/>
        </p:nvSpPr>
        <p:spPr>
          <a:xfrm>
            <a:off x="7744397" y="1403760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Zani + chemotherapy</a:t>
            </a:r>
          </a:p>
        </p:txBody>
      </p:sp>
    </p:spTree>
    <p:extLst>
      <p:ext uri="{BB962C8B-B14F-4D97-AF65-F5344CB8AC3E}">
        <p14:creationId xmlns:p14="http://schemas.microsoft.com/office/powerpoint/2010/main" val="102862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Zanidatamab + Chemotherapy as First Line Treatment for HER2-Expressing </a:t>
            </a:r>
            <a:r>
              <a:rPr lang="en-US" dirty="0" err="1"/>
              <a:t>mGEA</a:t>
            </a:r>
            <a:r>
              <a:rPr lang="en-US" dirty="0"/>
              <a:t>: Phase 2</a:t>
            </a:r>
            <a:r>
              <a:rPr lang="en-GB" dirty="0"/>
              <a:t> Results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167BD-0A57-9444-AACE-3CA6A1DE7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Elimova</a:t>
            </a:r>
            <a:r>
              <a:rPr lang="en-US" dirty="0"/>
              <a:t> E, et al. J Clin Oncol 41, 2023 (suppl 4; </a:t>
            </a:r>
            <a:r>
              <a:rPr lang="en-US" dirty="0" err="1"/>
              <a:t>abstr</a:t>
            </a:r>
            <a:r>
              <a:rPr lang="en-US" dirty="0"/>
              <a:t> 347)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8495B-8F4D-479E-9735-C535272F8EBA}"/>
              </a:ext>
            </a:extLst>
          </p:cNvPr>
          <p:cNvSpPr/>
          <p:nvPr/>
        </p:nvSpPr>
        <p:spPr>
          <a:xfrm>
            <a:off x="0" y="1091977"/>
            <a:ext cx="12192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274320" rIns="720000" bIns="18288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The majority of patients treated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zanidatamab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(Zan) + chemo have reduced target lesion size and have durable objective responses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6F839-1840-454D-9979-73B58A0C1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48" y="2837099"/>
            <a:ext cx="5762399" cy="3227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8A3FF0-648A-474E-A8AD-208F6D53236B}"/>
              </a:ext>
            </a:extLst>
          </p:cNvPr>
          <p:cNvSpPr txBox="1"/>
          <p:nvPr/>
        </p:nvSpPr>
        <p:spPr>
          <a:xfrm>
            <a:off x="1292772" y="2466234"/>
            <a:ext cx="3300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in target lesion size in response-evaluable patients with HER2-positive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mGEA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748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9B60689B-15B2-4B98-99F6-C4E8CDD95424}"/>
              </a:ext>
            </a:extLst>
          </p:cNvPr>
          <p:cNvGraphicFramePr>
            <a:graphicFrameLocks noGrp="1"/>
          </p:cNvGraphicFramePr>
          <p:nvPr/>
        </p:nvGraphicFramePr>
        <p:xfrm>
          <a:off x="6019699" y="2390811"/>
          <a:ext cx="5984954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35">
                  <a:extLst>
                    <a:ext uri="{9D8B030D-6E8A-4147-A177-3AD203B41FA5}">
                      <a16:colId xmlns:a16="http://schemas.microsoft.com/office/drawing/2014/main" val="2548991360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659661799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2926507239"/>
                    </a:ext>
                  </a:extLst>
                </a:gridCol>
                <a:gridCol w="1051035">
                  <a:extLst>
                    <a:ext uri="{9D8B030D-6E8A-4147-A177-3AD203B41FA5}">
                      <a16:colId xmlns:a16="http://schemas.microsoft.com/office/drawing/2014/main" val="1773347915"/>
                    </a:ext>
                  </a:extLst>
                </a:gridCol>
                <a:gridCol w="979301">
                  <a:extLst>
                    <a:ext uri="{9D8B030D-6E8A-4147-A177-3AD203B41FA5}">
                      <a16:colId xmlns:a16="http://schemas.microsoft.com/office/drawing/2014/main" val="2705663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Zan + CAPOX </a:t>
                      </a:r>
                    </a:p>
                    <a:p>
                      <a:r>
                        <a:rPr lang="en-US" sz="1400" dirty="0"/>
                        <a:t>(n =18)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Zan + mFOLFOX6</a:t>
                      </a:r>
                    </a:p>
                    <a:p>
                      <a:r>
                        <a:rPr lang="en-US" sz="1400" dirty="0"/>
                        <a:t>(n = 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Zan + FP</a:t>
                      </a:r>
                    </a:p>
                    <a:p>
                      <a:r>
                        <a:rPr lang="en-US" sz="1400" dirty="0"/>
                        <a:t>(n =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</a:t>
                      </a:r>
                    </a:p>
                    <a:p>
                      <a:r>
                        <a:rPr lang="en-US" sz="1400" dirty="0"/>
                        <a:t>N = 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2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cORR</a:t>
                      </a:r>
                      <a:r>
                        <a:rPr lang="en-US" sz="140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2798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1400" dirty="0"/>
                        <a:t>Confirmed best overall response,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4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6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9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5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83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1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mDOR</a:t>
                      </a:r>
                      <a:r>
                        <a:rPr lang="en-US" sz="1400" dirty="0"/>
                        <a:t>,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4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4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17" y="0"/>
            <a:ext cx="8620951" cy="1143000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02" y="1143000"/>
            <a:ext cx="10865851" cy="5105400"/>
          </a:xfrm>
        </p:spPr>
        <p:txBody>
          <a:bodyPr>
            <a:normAutofit/>
          </a:bodyPr>
          <a:lstStyle/>
          <a:p>
            <a:r>
              <a:rPr lang="en-US" sz="2400" dirty="0"/>
              <a:t>Novel Targets: </a:t>
            </a:r>
          </a:p>
          <a:p>
            <a:pPr lvl="1"/>
            <a:r>
              <a:rPr lang="en-US" sz="2000" dirty="0"/>
              <a:t>Claudin 18.2 (SPOTLIGHT, GLOW)</a:t>
            </a:r>
          </a:p>
          <a:p>
            <a:pPr lvl="1"/>
            <a:r>
              <a:rPr lang="en-US" sz="2000" dirty="0"/>
              <a:t>Novel ADC’s</a:t>
            </a:r>
          </a:p>
          <a:p>
            <a:pPr marL="478338" indent="-342900"/>
            <a:r>
              <a:rPr lang="en-US" sz="2400" dirty="0"/>
              <a:t>HER2+:</a:t>
            </a:r>
          </a:p>
          <a:p>
            <a:pPr lvl="1"/>
            <a:r>
              <a:rPr lang="en-US" sz="2000" dirty="0"/>
              <a:t>KEYNOTE-811, DESTINY-Gastric02, HER2 Low, </a:t>
            </a:r>
            <a:r>
              <a:rPr lang="en-US" sz="2000" dirty="0" err="1"/>
              <a:t>Zanidatamab</a:t>
            </a:r>
            <a:endParaRPr lang="en-US" sz="2000" dirty="0"/>
          </a:p>
          <a:p>
            <a:r>
              <a:rPr lang="en-US" sz="2400" dirty="0"/>
              <a:t>Refractory Disease</a:t>
            </a:r>
          </a:p>
          <a:p>
            <a:pPr lvl="1"/>
            <a:r>
              <a:rPr lang="en-US" sz="2000" dirty="0"/>
              <a:t>VEGF, TAS 102</a:t>
            </a:r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470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243" y="2706364"/>
            <a:ext cx="3023005" cy="3416320"/>
          </a:xfrm>
          <a:prstGeom prst="rect">
            <a:avLst/>
          </a:prstGeom>
          <a:noFill/>
        </p:spPr>
        <p:txBody>
          <a:bodyPr wrap="square" lIns="0" tIns="0" rIns="18000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Unresectable, locally advanced or metastatic GEA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HER2+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No prior therapy in the advanced/metastatic setting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No prior treatment with HER2 agents or checkpoint inhibitors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Any PD-L1 status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385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ECOG PS ≤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3853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</p:spPr>
        <p:txBody>
          <a:bodyPr/>
          <a:lstStyle/>
          <a:p>
            <a:r>
              <a:rPr lang="en-US" dirty="0"/>
              <a:t>HERIZON-GEA-01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298426-2641-CE4B-A9EC-4A4B6FEF1E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2701" y="6366146"/>
            <a:ext cx="12191999" cy="524553"/>
          </a:xfrm>
        </p:spPr>
        <p:txBody>
          <a:bodyPr/>
          <a:lstStyle/>
          <a:p>
            <a:r>
              <a:rPr lang="da-DK" dirty="0"/>
              <a:t> CAPOX, Capecitabine + oxaliplatin; FP: 5-fluorouracil + cisplatin</a:t>
            </a:r>
          </a:p>
          <a:p>
            <a:r>
              <a:rPr lang="it-IT" dirty="0"/>
              <a:t>Tabernero J, et al. Future Oncol. 2022;18:3255-3266.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91977"/>
            <a:ext cx="12192000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274320" rIns="720000" bIns="182880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Global, randomized, open-label, active comparator, phase 3 trial (NCT05152147):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7484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88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Evaluate and compare the efficacy and safety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zanidatamab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plus chemotherapy with or without tislelizumab to the standard of care (trastuzumab plus chemotherapy)</a:t>
            </a: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88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As first-line treatment for patients with advanced/metastatic HER2-positive GEAs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68985" y="3043441"/>
            <a:ext cx="3673335" cy="1709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216000" tIns="216000" rIns="216000" bIns="216000" rtlCol="0" anchor="ctr" anchorCtr="0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D8831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Primary Endpoints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D8831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PFS, 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D8831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D8831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Secondary Endpoints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D8831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ORR, frequency and severity of AEs, change in HRQOL from baseline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BF8851-BB44-4246-A380-1162D0CED858}"/>
              </a:ext>
            </a:extLst>
          </p:cNvPr>
          <p:cNvGrpSpPr/>
          <p:nvPr/>
        </p:nvGrpSpPr>
        <p:grpSpPr>
          <a:xfrm>
            <a:off x="4039042" y="2765906"/>
            <a:ext cx="3400254" cy="1102741"/>
            <a:chOff x="4834008" y="2928930"/>
            <a:chExt cx="2728419" cy="9144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4D0DE8-1CAE-4B13-A215-7D786F445667}"/>
                </a:ext>
              </a:extLst>
            </p:cNvPr>
            <p:cNvSpPr txBox="1"/>
            <p:nvPr/>
          </p:nvSpPr>
          <p:spPr>
            <a:xfrm>
              <a:off x="4834008" y="2928930"/>
              <a:ext cx="2728419" cy="914400"/>
            </a:xfrm>
            <a:prstGeom prst="rect">
              <a:avLst/>
            </a:prstGeom>
            <a:solidFill>
              <a:srgbClr val="E9F1F7"/>
            </a:solidFill>
          </p:spPr>
          <p:txBody>
            <a:bodyPr wrap="square" lIns="182880" tIns="0" rIns="9144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Arm A: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Trastuzumab + chemo (CAPOX or FP)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B2BFC9-2B2A-4636-A4A5-D5B83A32F923}"/>
                </a:ext>
              </a:extLst>
            </p:cNvPr>
            <p:cNvSpPr/>
            <p:nvPr/>
          </p:nvSpPr>
          <p:spPr>
            <a:xfrm>
              <a:off x="4834008" y="2928930"/>
              <a:ext cx="54864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9144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BC8760-1F40-4343-AAC0-12FC97413BF0}"/>
              </a:ext>
            </a:extLst>
          </p:cNvPr>
          <p:cNvGrpSpPr/>
          <p:nvPr/>
        </p:nvGrpSpPr>
        <p:grpSpPr>
          <a:xfrm>
            <a:off x="4039042" y="4112109"/>
            <a:ext cx="3387553" cy="1102741"/>
            <a:chOff x="4834008" y="5345401"/>
            <a:chExt cx="2728419" cy="9144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A5068A-CF7F-4091-A640-9422BD07F6BB}"/>
                </a:ext>
              </a:extLst>
            </p:cNvPr>
            <p:cNvSpPr txBox="1"/>
            <p:nvPr/>
          </p:nvSpPr>
          <p:spPr>
            <a:xfrm>
              <a:off x="4834008" y="5345401"/>
              <a:ext cx="2728419" cy="914400"/>
            </a:xfrm>
            <a:prstGeom prst="rect">
              <a:avLst/>
            </a:prstGeom>
            <a:solidFill>
              <a:srgbClr val="E9F1F7"/>
            </a:solidFill>
          </p:spPr>
          <p:txBody>
            <a:bodyPr wrap="square" lIns="182880" tIns="0" rIns="9144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Arm B: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Zanidatamab + chemo (CAPOX or FP)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9B2A5F-4BBF-4B3C-B4E9-4C0D7F7F8DA7}"/>
                </a:ext>
              </a:extLst>
            </p:cNvPr>
            <p:cNvSpPr/>
            <p:nvPr/>
          </p:nvSpPr>
          <p:spPr>
            <a:xfrm>
              <a:off x="4834008" y="5345401"/>
              <a:ext cx="54864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9144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</p:grp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708C69FF-FD42-4186-B5E2-ACC0D31CCE88}"/>
              </a:ext>
            </a:extLst>
          </p:cNvPr>
          <p:cNvCxnSpPr>
            <a:cxnSpLocks/>
            <a:stCxn id="16" idx="1"/>
            <a:endCxn id="19" idx="1"/>
          </p:cNvCxnSpPr>
          <p:nvPr/>
        </p:nvCxnSpPr>
        <p:spPr>
          <a:xfrm rot="10800000" flipV="1">
            <a:off x="4039042" y="3317276"/>
            <a:ext cx="12700" cy="1346203"/>
          </a:xfrm>
          <a:prstGeom prst="bentConnector3">
            <a:avLst>
              <a:gd name="adj1" fmla="val 1800000"/>
            </a:avLst>
          </a:prstGeom>
          <a:ln w="9525">
            <a:solidFill>
              <a:schemeClr val="tx1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28764C-78A6-40D8-B326-A140594A0BF4}"/>
              </a:ext>
            </a:extLst>
          </p:cNvPr>
          <p:cNvCxnSpPr>
            <a:cxnSpLocks/>
          </p:cNvCxnSpPr>
          <p:nvPr/>
        </p:nvCxnSpPr>
        <p:spPr>
          <a:xfrm flipH="1">
            <a:off x="3010008" y="4642183"/>
            <a:ext cx="797631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C01D67-CDA3-4845-BE30-942FA57BFAB9}"/>
              </a:ext>
            </a:extLst>
          </p:cNvPr>
          <p:cNvSpPr/>
          <p:nvPr/>
        </p:nvSpPr>
        <p:spPr>
          <a:xfrm>
            <a:off x="3024647" y="4120829"/>
            <a:ext cx="719862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R 1:1:1</a:t>
            </a:r>
          </a:p>
        </p:txBody>
      </p:sp>
      <p:cxnSp>
        <p:nvCxnSpPr>
          <p:cNvPr id="23" name="Elbow Connector 19">
            <a:extLst>
              <a:ext uri="{FF2B5EF4-FFF2-40B4-BE49-F238E27FC236}">
                <a16:creationId xmlns:a16="http://schemas.microsoft.com/office/drawing/2014/main" id="{F1466A9A-818E-4F88-A136-569F3F27A3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33019" y="4642879"/>
            <a:ext cx="12700" cy="1346203"/>
          </a:xfrm>
          <a:prstGeom prst="bentConnector3">
            <a:avLst>
              <a:gd name="adj1" fmla="val 1800000"/>
            </a:avLst>
          </a:prstGeom>
          <a:ln w="9525">
            <a:solidFill>
              <a:schemeClr val="tx1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586503-32C9-44B1-81EA-DDC2156F198D}"/>
              </a:ext>
            </a:extLst>
          </p:cNvPr>
          <p:cNvGrpSpPr/>
          <p:nvPr/>
        </p:nvGrpSpPr>
        <p:grpSpPr>
          <a:xfrm>
            <a:off x="4033018" y="5409591"/>
            <a:ext cx="3400254" cy="914400"/>
            <a:chOff x="4834008" y="5345401"/>
            <a:chExt cx="2728419" cy="9144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A4F8E9-D6E9-4D29-86CC-44234FA43700}"/>
                </a:ext>
              </a:extLst>
            </p:cNvPr>
            <p:cNvSpPr txBox="1"/>
            <p:nvPr/>
          </p:nvSpPr>
          <p:spPr>
            <a:xfrm>
              <a:off x="4834008" y="5345401"/>
              <a:ext cx="2728419" cy="914400"/>
            </a:xfrm>
            <a:prstGeom prst="rect">
              <a:avLst/>
            </a:prstGeom>
            <a:solidFill>
              <a:srgbClr val="E9F1F7"/>
            </a:solidFill>
          </p:spPr>
          <p:txBody>
            <a:bodyPr wrap="square" lIns="182880" tIns="0" rIns="9144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Arm C: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6EA7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rPr>
                <a:t>Zanidatamab + chemo (CAPOX or FP) + tislelizumab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52A411-CE38-4EC5-BABA-5AD13A39E6CB}"/>
                </a:ext>
              </a:extLst>
            </p:cNvPr>
            <p:cNvSpPr/>
            <p:nvPr/>
          </p:nvSpPr>
          <p:spPr>
            <a:xfrm>
              <a:off x="4834008" y="5345401"/>
              <a:ext cx="54864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9144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7B783D-A3EE-44D5-8BB1-15D8B88067CD}"/>
              </a:ext>
            </a:extLst>
          </p:cNvPr>
          <p:cNvSpPr txBox="1"/>
          <p:nvPr/>
        </p:nvSpPr>
        <p:spPr>
          <a:xfrm rot="5400000">
            <a:off x="6129591" y="4762085"/>
            <a:ext cx="30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21-day treatment cycles  </a:t>
            </a:r>
          </a:p>
        </p:txBody>
      </p:sp>
    </p:spTree>
    <p:extLst>
      <p:ext uri="{BB962C8B-B14F-4D97-AF65-F5344CB8AC3E}">
        <p14:creationId xmlns:p14="http://schemas.microsoft.com/office/powerpoint/2010/main" val="370828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073" y="136312"/>
            <a:ext cx="215900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</a:pPr>
            <a:r>
              <a:rPr sz="1867" i="1" spc="-7" dirty="0">
                <a:solidFill>
                  <a:srgbClr val="1E4194"/>
                </a:solidFill>
                <a:latin typeface="Arial"/>
                <a:cs typeface="Arial"/>
              </a:rPr>
              <a:t>DESTINY-Gastric02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527" y="487679"/>
            <a:ext cx="11015979" cy="0"/>
          </a:xfrm>
          <a:custGeom>
            <a:avLst/>
            <a:gdLst/>
            <a:ahLst/>
            <a:cxnLst/>
            <a:rect l="l" t="t" r="r" b="b"/>
            <a:pathLst>
              <a:path w="8261984">
                <a:moveTo>
                  <a:pt x="0" y="0"/>
                </a:moveTo>
                <a:lnTo>
                  <a:pt x="8261858" y="0"/>
                </a:lnTo>
              </a:path>
            </a:pathLst>
          </a:custGeom>
          <a:ln w="9525">
            <a:solidFill>
              <a:srgbClr val="1E4194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4989" y="501576"/>
            <a:ext cx="9385583" cy="55149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dirty="0"/>
              <a:t>DESTINY-Gastric02</a:t>
            </a:r>
            <a:r>
              <a:rPr spc="-67" dirty="0"/>
              <a:t> </a:t>
            </a:r>
            <a:r>
              <a:rPr dirty="0"/>
              <a:t>Study</a:t>
            </a:r>
            <a:r>
              <a:rPr spc="-33" dirty="0"/>
              <a:t> </a:t>
            </a:r>
            <a:r>
              <a:rPr dirty="0"/>
              <a:t>Design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4046" y="1066970"/>
            <a:ext cx="10639212" cy="67270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defTabSz="1219170">
              <a:spcBef>
                <a:spcPts val="127"/>
              </a:spcBef>
            </a:pP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An</a:t>
            </a:r>
            <a:r>
              <a:rPr sz="2133" spc="7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open-label,</a:t>
            </a:r>
            <a:r>
              <a:rPr sz="2133" spc="7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multicenter</a:t>
            </a:r>
            <a:r>
              <a:rPr sz="2133" spc="7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phase</a:t>
            </a:r>
            <a:r>
              <a:rPr sz="2133" spc="7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2</a:t>
            </a:r>
            <a:r>
              <a:rPr sz="2133" spc="27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study</a:t>
            </a:r>
            <a:r>
              <a:rPr sz="2133" spc="20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in</a:t>
            </a:r>
            <a:r>
              <a:rPr sz="2133" spc="7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Western</a:t>
            </a:r>
            <a:r>
              <a:rPr sz="2133" spc="20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patients</a:t>
            </a:r>
            <a:r>
              <a:rPr sz="2133" spc="20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6D1D50"/>
                </a:solidFill>
                <a:latin typeface="Arial"/>
                <a:cs typeface="Arial"/>
              </a:rPr>
              <a:t>with</a:t>
            </a:r>
            <a:r>
              <a:rPr sz="2133" spc="33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HER2+</a:t>
            </a:r>
            <a:r>
              <a:rPr sz="2133" spc="20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gastric</a:t>
            </a:r>
            <a:r>
              <a:rPr sz="2133" spc="20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or</a:t>
            </a:r>
            <a:r>
              <a:rPr sz="2133" spc="33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6D1D50"/>
                </a:solidFill>
                <a:latin typeface="Arial"/>
                <a:cs typeface="Arial"/>
              </a:rPr>
              <a:t>GEJ </a:t>
            </a:r>
            <a:r>
              <a:rPr sz="2133" spc="-573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cancer</a:t>
            </a:r>
            <a:r>
              <a:rPr sz="2133" spc="-13" dirty="0">
                <a:solidFill>
                  <a:srgbClr val="6D1D50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6D1D50"/>
                </a:solidFill>
                <a:latin typeface="Arial"/>
                <a:cs typeface="Arial"/>
              </a:rPr>
              <a:t>(NCT04014075)</a:t>
            </a:r>
            <a:endParaRPr sz="21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16855" y="3230034"/>
            <a:ext cx="609600" cy="114300"/>
          </a:xfrm>
          <a:custGeom>
            <a:avLst/>
            <a:gdLst/>
            <a:ahLst/>
            <a:cxnLst/>
            <a:rect l="l" t="t" r="r" b="b"/>
            <a:pathLst>
              <a:path w="457200" h="85725">
                <a:moveTo>
                  <a:pt x="428753" y="28448"/>
                </a:moveTo>
                <a:lnTo>
                  <a:pt x="385699" y="28448"/>
                </a:lnTo>
                <a:lnTo>
                  <a:pt x="385825" y="57023"/>
                </a:lnTo>
                <a:lnTo>
                  <a:pt x="371517" y="57074"/>
                </a:lnTo>
                <a:lnTo>
                  <a:pt x="371602" y="85725"/>
                </a:lnTo>
                <a:lnTo>
                  <a:pt x="457200" y="42544"/>
                </a:lnTo>
                <a:lnTo>
                  <a:pt x="428753" y="28448"/>
                </a:lnTo>
                <a:close/>
              </a:path>
              <a:path w="457200" h="85725">
                <a:moveTo>
                  <a:pt x="371432" y="28499"/>
                </a:moveTo>
                <a:lnTo>
                  <a:pt x="0" y="29844"/>
                </a:lnTo>
                <a:lnTo>
                  <a:pt x="0" y="58419"/>
                </a:lnTo>
                <a:lnTo>
                  <a:pt x="371517" y="57074"/>
                </a:lnTo>
                <a:lnTo>
                  <a:pt x="371432" y="28499"/>
                </a:lnTo>
                <a:close/>
              </a:path>
              <a:path w="457200" h="85725">
                <a:moveTo>
                  <a:pt x="385699" y="28448"/>
                </a:moveTo>
                <a:lnTo>
                  <a:pt x="371432" y="28499"/>
                </a:lnTo>
                <a:lnTo>
                  <a:pt x="371517" y="57074"/>
                </a:lnTo>
                <a:lnTo>
                  <a:pt x="385825" y="57023"/>
                </a:lnTo>
                <a:lnTo>
                  <a:pt x="385699" y="28448"/>
                </a:lnTo>
                <a:close/>
              </a:path>
              <a:path w="457200" h="85725">
                <a:moveTo>
                  <a:pt x="371348" y="0"/>
                </a:moveTo>
                <a:lnTo>
                  <a:pt x="371432" y="28499"/>
                </a:lnTo>
                <a:lnTo>
                  <a:pt x="428753" y="28448"/>
                </a:lnTo>
                <a:lnTo>
                  <a:pt x="3713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9279" y="1802384"/>
            <a:ext cx="2548467" cy="2282741"/>
          </a:xfrm>
          <a:prstGeom prst="rect">
            <a:avLst/>
          </a:prstGeom>
          <a:solidFill>
            <a:srgbClr val="ECF0F9"/>
          </a:solidFill>
        </p:spPr>
        <p:txBody>
          <a:bodyPr vert="horz" wrap="square" lIns="0" tIns="55880" rIns="0" bIns="0" rtlCol="0">
            <a:spAutoFit/>
          </a:bodyPr>
          <a:lstStyle/>
          <a:p>
            <a:pPr marL="122764" defTabSz="1219170">
              <a:spcBef>
                <a:spcPts val="440"/>
              </a:spcBef>
            </a:pPr>
            <a:r>
              <a:rPr sz="1600" b="1" dirty="0">
                <a:solidFill>
                  <a:srgbClr val="1C85C7"/>
                </a:solidFill>
                <a:latin typeface="Arial"/>
                <a:cs typeface="Arial"/>
              </a:rPr>
              <a:t>Primary</a:t>
            </a:r>
            <a:r>
              <a:rPr sz="1600" b="1" spc="-93" dirty="0">
                <a:solidFill>
                  <a:srgbClr val="1C85C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C85C7"/>
                </a:solidFill>
                <a:latin typeface="Arial"/>
                <a:cs typeface="Arial"/>
              </a:rPr>
              <a:t>endpoint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352205" marR="473275" indent="-230288" defTabSz="1219170">
              <a:buClr>
                <a:srgbClr val="113468"/>
              </a:buClr>
              <a:buFontTx/>
              <a:buChar char="•"/>
              <a:tabLst>
                <a:tab pos="353051" algn="l"/>
              </a:tabLst>
            </a:pPr>
            <a:r>
              <a:rPr sz="1600" spc="-7" dirty="0">
                <a:solidFill>
                  <a:prstClr val="black"/>
                </a:solidFill>
                <a:latin typeface="Arial"/>
                <a:cs typeface="Arial"/>
              </a:rPr>
              <a:t>Confirmed</a:t>
            </a:r>
            <a:r>
              <a:rPr sz="1600" spc="-9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ORR</a:t>
            </a:r>
            <a:r>
              <a:rPr sz="1600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Arial"/>
                <a:cs typeface="Arial"/>
              </a:rPr>
              <a:t>by </a:t>
            </a:r>
            <a:r>
              <a:rPr sz="1600" spc="-4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ICR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defTabSz="1219170">
              <a:spcBef>
                <a:spcPts val="7"/>
              </a:spcBef>
              <a:buFont typeface="Arial"/>
              <a:buChar char="•"/>
            </a:pPr>
            <a:endParaRPr sz="1667">
              <a:solidFill>
                <a:prstClr val="black"/>
              </a:solidFill>
              <a:latin typeface="Arial"/>
              <a:cs typeface="Arial"/>
            </a:endParaRPr>
          </a:p>
          <a:p>
            <a:pPr marL="122764" defTabSz="1219170"/>
            <a:r>
              <a:rPr sz="1600" b="1" dirty="0">
                <a:solidFill>
                  <a:srgbClr val="1C85C7"/>
                </a:solidFill>
                <a:latin typeface="Arial"/>
                <a:cs typeface="Arial"/>
              </a:rPr>
              <a:t>Secondary</a:t>
            </a:r>
            <a:r>
              <a:rPr sz="1600" b="1" spc="-53" dirty="0">
                <a:solidFill>
                  <a:srgbClr val="1C85C7"/>
                </a:solidFill>
                <a:latin typeface="Arial"/>
                <a:cs typeface="Arial"/>
              </a:rPr>
              <a:t> </a:t>
            </a:r>
            <a:r>
              <a:rPr sz="1600" b="1" spc="-7" dirty="0">
                <a:solidFill>
                  <a:srgbClr val="1C85C7"/>
                </a:solidFill>
                <a:latin typeface="Arial"/>
                <a:cs typeface="Arial"/>
              </a:rPr>
              <a:t>endpoints</a:t>
            </a:r>
            <a:r>
              <a:rPr sz="1600" b="1" spc="-9" baseline="24305" dirty="0">
                <a:solidFill>
                  <a:srgbClr val="1C85C7"/>
                </a:solidFill>
                <a:latin typeface="Arial"/>
                <a:cs typeface="Arial"/>
              </a:rPr>
              <a:t>b</a:t>
            </a:r>
            <a:endParaRPr sz="1600" baseline="24305">
              <a:solidFill>
                <a:prstClr val="black"/>
              </a:solidFill>
              <a:latin typeface="Arial"/>
              <a:cs typeface="Arial"/>
            </a:endParaRPr>
          </a:p>
          <a:p>
            <a:pPr marL="352205" indent="-230288" defTabSz="1219170">
              <a:buClr>
                <a:srgbClr val="333399"/>
              </a:buClr>
              <a:buFontTx/>
              <a:buChar char="•"/>
              <a:tabLst>
                <a:tab pos="353051" algn="l"/>
              </a:tabLst>
            </a:pP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PFS</a:t>
            </a:r>
            <a:r>
              <a:rPr sz="16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6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Arial"/>
                <a:cs typeface="Arial"/>
              </a:rPr>
              <a:t>ICR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352205" indent="-230288" defTabSz="1219170">
              <a:buClr>
                <a:srgbClr val="333399"/>
              </a:buClr>
              <a:buFontTx/>
              <a:buChar char="•"/>
              <a:tabLst>
                <a:tab pos="353051" algn="l"/>
              </a:tabLst>
            </a:pP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OS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352205" indent="-230288" defTabSz="1219170">
              <a:buClr>
                <a:srgbClr val="333399"/>
              </a:buClr>
              <a:buFontTx/>
              <a:buChar char="•"/>
              <a:tabLst>
                <a:tab pos="353051" algn="l"/>
              </a:tabLst>
            </a:pP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DOR</a:t>
            </a:r>
            <a:r>
              <a:rPr sz="16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6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Arial"/>
                <a:cs typeface="Arial"/>
              </a:rPr>
              <a:t>ICR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352205" indent="-230288" defTabSz="1219170">
              <a:buClr>
                <a:srgbClr val="113468"/>
              </a:buClr>
              <a:buFontTx/>
              <a:buChar char="•"/>
              <a:tabLst>
                <a:tab pos="353051" algn="l"/>
              </a:tabLst>
            </a:pP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Safety</a:t>
            </a:r>
            <a:r>
              <a:rPr sz="16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Arial"/>
                <a:cs typeface="Arial"/>
              </a:rPr>
              <a:t>tolerability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4592" y="1802385"/>
            <a:ext cx="3391747" cy="2880275"/>
          </a:xfrm>
          <a:prstGeom prst="rect">
            <a:avLst/>
          </a:prstGeom>
          <a:solidFill>
            <a:srgbClr val="ECF0F9"/>
          </a:solidFill>
        </p:spPr>
        <p:txBody>
          <a:bodyPr vert="horz" wrap="square" lIns="0" tIns="86359" rIns="0" bIns="0" rtlCol="0">
            <a:spAutoFit/>
          </a:bodyPr>
          <a:lstStyle/>
          <a:p>
            <a:pPr marL="110911" defTabSz="1219170">
              <a:spcBef>
                <a:spcPts val="679"/>
              </a:spcBef>
            </a:pPr>
            <a:r>
              <a:rPr sz="2000" b="1" spc="-7" dirty="0">
                <a:solidFill>
                  <a:srgbClr val="1C85C6"/>
                </a:solidFill>
                <a:latin typeface="Arial"/>
                <a:cs typeface="Arial"/>
              </a:rPr>
              <a:t>Key</a:t>
            </a:r>
            <a:r>
              <a:rPr sz="2000" b="1" spc="-13" dirty="0">
                <a:solidFill>
                  <a:srgbClr val="1C85C6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1C85C6"/>
                </a:solidFill>
                <a:latin typeface="Arial"/>
                <a:cs typeface="Arial"/>
              </a:rPr>
              <a:t>eligibility</a:t>
            </a:r>
            <a:r>
              <a:rPr sz="2000" b="1" spc="-53" dirty="0">
                <a:solidFill>
                  <a:srgbClr val="1C85C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C85C6"/>
                </a:solidFill>
                <a:latin typeface="Arial"/>
                <a:cs typeface="Arial"/>
              </a:rPr>
              <a:t>criteria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83626" marR="618051" indent="-172714" defTabSz="1219170">
              <a:spcBef>
                <a:spcPts val="673"/>
              </a:spcBef>
              <a:buClr>
                <a:srgbClr val="1C85C6"/>
              </a:buClr>
              <a:buFontTx/>
              <a:buChar char="•"/>
              <a:tabLst>
                <a:tab pos="283626" algn="l"/>
              </a:tabLst>
            </a:pP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Pathologically</a:t>
            </a:r>
            <a:r>
              <a:rPr sz="1600" spc="-7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documented, </a:t>
            </a:r>
            <a:r>
              <a:rPr sz="1600" spc="-4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unresectable or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metastatic </a:t>
            </a:r>
            <a:r>
              <a:rPr sz="1600" spc="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gastric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or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GEJ</a:t>
            </a:r>
            <a:r>
              <a:rPr sz="16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cancer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283626" marR="193035" indent="-172714" defTabSz="1219170">
              <a:spcBef>
                <a:spcPts val="673"/>
              </a:spcBef>
              <a:buClr>
                <a:srgbClr val="1C85C6"/>
              </a:buClr>
              <a:buFontTx/>
              <a:buChar char="•"/>
              <a:tabLst>
                <a:tab pos="283626" algn="l"/>
              </a:tabLst>
            </a:pP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Centrally confirmed HER2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positive</a:t>
            </a:r>
            <a:r>
              <a:rPr sz="1600" spc="-2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disease</a:t>
            </a:r>
            <a:r>
              <a:rPr sz="1600" spc="-7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(defined</a:t>
            </a:r>
            <a:r>
              <a:rPr sz="1600" spc="-7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as</a:t>
            </a:r>
            <a:r>
              <a:rPr sz="1600" spc="-2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IHC </a:t>
            </a:r>
            <a:r>
              <a:rPr sz="1600" spc="-4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3+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or IHC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2+/ISH+) on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biopsy </a:t>
            </a:r>
            <a:r>
              <a:rPr sz="1600" spc="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after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progression on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first-line </a:t>
            </a:r>
            <a:r>
              <a:rPr sz="1600" spc="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trastuzumab-containing</a:t>
            </a:r>
            <a:r>
              <a:rPr sz="1600" spc="-4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regimen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283626" indent="-172714" defTabSz="1219170">
              <a:spcBef>
                <a:spcPts val="660"/>
              </a:spcBef>
              <a:buClr>
                <a:srgbClr val="1C85C6"/>
              </a:buClr>
              <a:buFontTx/>
              <a:buChar char="•"/>
              <a:tabLst>
                <a:tab pos="283626" algn="l"/>
              </a:tabLst>
            </a:pP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ECOG</a:t>
            </a:r>
            <a:r>
              <a:rPr sz="1600" spc="-2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PS</a:t>
            </a:r>
            <a:r>
              <a:rPr sz="1600" spc="-33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0</a:t>
            </a:r>
            <a:r>
              <a:rPr sz="16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1717"/>
                </a:solidFill>
                <a:latin typeface="Arial"/>
                <a:cs typeface="Arial"/>
              </a:rPr>
              <a:t>or</a:t>
            </a:r>
            <a:r>
              <a:rPr sz="1600" spc="-47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71717"/>
                </a:solidFill>
                <a:latin typeface="Arial"/>
                <a:cs typeface="Arial"/>
              </a:rPr>
              <a:t>1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3728" y="2574543"/>
            <a:ext cx="2140712" cy="14193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55488" y="2806360"/>
            <a:ext cx="1919393" cy="9404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50320" defTabSz="1219170">
              <a:spcBef>
                <a:spcPts val="133"/>
              </a:spcBef>
            </a:pPr>
            <a:r>
              <a:rPr sz="2000" b="1" spc="-13" dirty="0">
                <a:solidFill>
                  <a:srgbClr val="FFFFFF"/>
                </a:solidFill>
                <a:latin typeface="Arial"/>
                <a:cs typeface="Arial"/>
              </a:rPr>
              <a:t>T-DXd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534233" marR="40639" indent="-484281" defTabSz="1219170"/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6.4</a:t>
            </a:r>
            <a:r>
              <a:rPr sz="2000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mg/kg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Q3W </a:t>
            </a:r>
            <a:r>
              <a:rPr sz="2000" b="1" spc="-5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79</a:t>
            </a:r>
            <a:r>
              <a:rPr sz="2000" b="1" baseline="25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 baseline="25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82407" y="3231727"/>
            <a:ext cx="609600" cy="114300"/>
          </a:xfrm>
          <a:custGeom>
            <a:avLst/>
            <a:gdLst/>
            <a:ahLst/>
            <a:cxnLst/>
            <a:rect l="l" t="t" r="r" b="b"/>
            <a:pathLst>
              <a:path w="457200" h="85725">
                <a:moveTo>
                  <a:pt x="371475" y="57145"/>
                </a:moveTo>
                <a:lnTo>
                  <a:pt x="371475" y="85598"/>
                </a:lnTo>
                <a:lnTo>
                  <a:pt x="428455" y="57150"/>
                </a:lnTo>
                <a:lnTo>
                  <a:pt x="371475" y="57145"/>
                </a:lnTo>
                <a:close/>
              </a:path>
              <a:path w="457200" h="85725">
                <a:moveTo>
                  <a:pt x="371475" y="28570"/>
                </a:moveTo>
                <a:lnTo>
                  <a:pt x="371475" y="57145"/>
                </a:lnTo>
                <a:lnTo>
                  <a:pt x="385699" y="57150"/>
                </a:lnTo>
                <a:lnTo>
                  <a:pt x="385699" y="28575"/>
                </a:lnTo>
                <a:lnTo>
                  <a:pt x="371475" y="28570"/>
                </a:lnTo>
                <a:close/>
              </a:path>
              <a:path w="457200" h="85725">
                <a:moveTo>
                  <a:pt x="371475" y="0"/>
                </a:moveTo>
                <a:lnTo>
                  <a:pt x="371475" y="28570"/>
                </a:lnTo>
                <a:lnTo>
                  <a:pt x="385699" y="28575"/>
                </a:lnTo>
                <a:lnTo>
                  <a:pt x="385699" y="57150"/>
                </a:lnTo>
                <a:lnTo>
                  <a:pt x="428464" y="57145"/>
                </a:lnTo>
                <a:lnTo>
                  <a:pt x="457200" y="42799"/>
                </a:lnTo>
                <a:lnTo>
                  <a:pt x="371475" y="0"/>
                </a:lnTo>
                <a:close/>
              </a:path>
              <a:path w="457200" h="85725">
                <a:moveTo>
                  <a:pt x="0" y="28448"/>
                </a:moveTo>
                <a:lnTo>
                  <a:pt x="0" y="57023"/>
                </a:lnTo>
                <a:lnTo>
                  <a:pt x="371475" y="57145"/>
                </a:lnTo>
                <a:lnTo>
                  <a:pt x="371475" y="28570"/>
                </a:lnTo>
                <a:lnTo>
                  <a:pt x="0" y="2844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76703" y="5811519"/>
            <a:ext cx="9924627" cy="1046480"/>
          </a:xfrm>
          <a:custGeom>
            <a:avLst/>
            <a:gdLst/>
            <a:ahLst/>
            <a:cxnLst/>
            <a:rect l="l" t="t" r="r" b="b"/>
            <a:pathLst>
              <a:path w="7443470" h="784860">
                <a:moveTo>
                  <a:pt x="7443216" y="0"/>
                </a:moveTo>
                <a:lnTo>
                  <a:pt x="0" y="0"/>
                </a:lnTo>
                <a:lnTo>
                  <a:pt x="0" y="784859"/>
                </a:lnTo>
                <a:lnTo>
                  <a:pt x="7443216" y="784859"/>
                </a:lnTo>
                <a:lnTo>
                  <a:pt x="7443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8669" y="5863269"/>
            <a:ext cx="9650307" cy="94128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799" defTabSz="1219170">
              <a:spcBef>
                <a:spcPts val="140"/>
              </a:spcBef>
            </a:pPr>
            <a:r>
              <a:rPr sz="1000" baseline="2777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Enrollment</a:t>
            </a:r>
            <a:r>
              <a:rPr sz="10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of 80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patients</a:t>
            </a:r>
            <a:r>
              <a:rPr sz="10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planned;</a:t>
            </a:r>
            <a:r>
              <a:rPr sz="10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actual</a:t>
            </a:r>
            <a:r>
              <a:rPr sz="1000" spc="-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enrollment</a:t>
            </a:r>
            <a:r>
              <a:rPr sz="10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79</a:t>
            </a:r>
            <a:r>
              <a:rPr sz="1000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patients.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50799" defTabSz="1219170"/>
            <a:r>
              <a:rPr sz="1000" baseline="27777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secondary</a:t>
            </a:r>
            <a:r>
              <a:rPr sz="1000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endpoints</a:t>
            </a:r>
            <a:r>
              <a:rPr sz="10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sz="1000" spc="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ORR,</a:t>
            </a:r>
            <a:r>
              <a:rPr sz="1000" spc="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PFS,</a:t>
            </a:r>
            <a:r>
              <a:rPr sz="10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DOR by</a:t>
            </a:r>
            <a:r>
              <a:rPr sz="1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investigator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assessment,</a:t>
            </a:r>
            <a:r>
              <a:rPr sz="10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pharmacokinetics,</a:t>
            </a:r>
            <a:r>
              <a:rPr sz="10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anti-drug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antibodies,</a:t>
            </a:r>
            <a:r>
              <a:rPr sz="10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 patient-reported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outcomes.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50799" defTabSz="1219170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1. Shitara</a:t>
            </a:r>
            <a:r>
              <a:rPr sz="100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sz="1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al.</a:t>
            </a:r>
            <a:r>
              <a:rPr sz="1000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i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spc="-7" dirty="0">
                <a:solidFill>
                  <a:prstClr val="black"/>
                </a:solidFill>
                <a:latin typeface="Arial"/>
                <a:cs typeface="Arial"/>
              </a:rPr>
              <a:t>Engl</a:t>
            </a:r>
            <a:r>
              <a:rPr sz="1000" i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prstClr val="black"/>
                </a:solidFill>
                <a:latin typeface="Arial"/>
                <a:cs typeface="Arial"/>
              </a:rPr>
              <a:t>J Med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0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2020;382:2419-30.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50799" marR="40639" defTabSz="1219170"/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DOR,</a:t>
            </a: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duration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of response;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ECOG</a:t>
            </a:r>
            <a:r>
              <a:rPr sz="1000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PS,</a:t>
            </a:r>
            <a:r>
              <a:rPr sz="10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Eastern</a:t>
            </a:r>
            <a:r>
              <a:rPr sz="1000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Cooperative</a:t>
            </a:r>
            <a:r>
              <a:rPr sz="1000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Oncology</a:t>
            </a:r>
            <a:r>
              <a:rPr sz="1000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sz="1000" spc="-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performance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status;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GEJ,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gastroesophageal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junction;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HER2, human</a:t>
            </a:r>
            <a:r>
              <a:rPr sz="1000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epidermal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growth</a:t>
            </a:r>
            <a:r>
              <a:rPr sz="1000" spc="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factor </a:t>
            </a:r>
            <a:r>
              <a:rPr sz="1000" spc="-2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receptor 2;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ICR, independent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central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review; IHC, immunohistochemistry;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ISH, in situ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hybridization; ORR,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objective response </a:t>
            </a:r>
            <a:r>
              <a:rPr sz="1000" spc="7" dirty="0">
                <a:solidFill>
                  <a:prstClr val="black"/>
                </a:solidFill>
                <a:latin typeface="Arial"/>
                <a:cs typeface="Arial"/>
              </a:rPr>
              <a:t>rate;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OS, overall survival; PFS, progression- </a:t>
            </a:r>
            <a:r>
              <a:rPr sz="1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sz="1000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survival;</a:t>
            </a:r>
            <a:r>
              <a:rPr sz="10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T-DXd,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trastuzumab</a:t>
            </a:r>
            <a:r>
              <a:rPr sz="10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deruxtecan;</a:t>
            </a:r>
            <a:r>
              <a:rPr sz="10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7" dirty="0">
                <a:solidFill>
                  <a:prstClr val="black"/>
                </a:solidFill>
                <a:latin typeface="Arial"/>
                <a:cs typeface="Arial"/>
              </a:rPr>
              <a:t>Q3W,</a:t>
            </a:r>
            <a:r>
              <a:rPr sz="1000" spc="-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7" dirty="0">
                <a:solidFill>
                  <a:prstClr val="black"/>
                </a:solidFill>
                <a:latin typeface="Arial"/>
                <a:cs typeface="Arial"/>
              </a:rPr>
              <a:t>every</a:t>
            </a:r>
            <a:r>
              <a:rPr sz="1000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000" spc="-7" dirty="0">
                <a:solidFill>
                  <a:prstClr val="black"/>
                </a:solidFill>
                <a:latin typeface="Arial"/>
                <a:cs typeface="Arial"/>
              </a:rPr>
              <a:t> weeks.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030" y="4809405"/>
            <a:ext cx="11172612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10623" marR="91438" indent="-343738" defTabSz="1219170">
              <a:spcBef>
                <a:spcPts val="133"/>
              </a:spcBef>
              <a:buFontTx/>
              <a:buChar char="•"/>
              <a:tabLst>
                <a:tab pos="410623" algn="l"/>
                <a:tab pos="411470" algn="l"/>
              </a:tabLst>
            </a:pP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DESTINY-Gastric02 is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the first study focused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only on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second-line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T-DXd monotherapy in </a:t>
            </a:r>
            <a:r>
              <a:rPr sz="1600" spc="7" dirty="0">
                <a:solidFill>
                  <a:srgbClr val="1E315F"/>
                </a:solidFill>
                <a:latin typeface="Arial"/>
                <a:cs typeface="Arial"/>
              </a:rPr>
              <a:t>Western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patients with HER2+ </a:t>
            </a:r>
            <a:r>
              <a:rPr sz="1600" spc="-42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gastric/GEJ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 cancer</a:t>
            </a:r>
            <a:r>
              <a:rPr sz="1600" spc="-3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who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 have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progressed</a:t>
            </a:r>
            <a:r>
              <a:rPr sz="1600" spc="-4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on a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trastuzumab-containing</a:t>
            </a:r>
            <a:r>
              <a:rPr sz="1600" spc="-4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regimen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758594" lvl="1" indent="-335272" defTabSz="1219170">
              <a:buFontTx/>
              <a:buChar char="•"/>
              <a:tabLst>
                <a:tab pos="757748" algn="l"/>
                <a:tab pos="758594" algn="l"/>
              </a:tabLst>
            </a:pP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It</a:t>
            </a:r>
            <a:r>
              <a:rPr sz="1600" spc="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is</a:t>
            </a:r>
            <a:r>
              <a:rPr sz="1600" spc="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follow-on</a:t>
            </a:r>
            <a:r>
              <a:rPr sz="1600" spc="-3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study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to DESTINY-Gastric01,</a:t>
            </a:r>
            <a:r>
              <a:rPr sz="1600" spc="-2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which</a:t>
            </a:r>
            <a:r>
              <a:rPr sz="1600" spc="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evaluated</a:t>
            </a:r>
            <a:r>
              <a:rPr sz="1600" spc="-4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T-DXd</a:t>
            </a:r>
            <a:r>
              <a:rPr sz="1600" spc="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third-line</a:t>
            </a:r>
            <a:r>
              <a:rPr sz="1600" spc="-2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or</a:t>
            </a:r>
            <a:r>
              <a:rPr sz="1600" spc="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later</a:t>
            </a:r>
            <a:r>
              <a:rPr sz="1600" spc="-2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in</a:t>
            </a:r>
            <a:r>
              <a:rPr sz="1600" spc="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Asian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patients</a:t>
            </a:r>
            <a:r>
              <a:rPr sz="1600" baseline="24305" dirty="0">
                <a:solidFill>
                  <a:srgbClr val="1E315F"/>
                </a:solidFill>
                <a:latin typeface="Arial"/>
                <a:cs typeface="Arial"/>
              </a:rPr>
              <a:t>1</a:t>
            </a:r>
            <a:endParaRPr sz="1600" baseline="24305">
              <a:solidFill>
                <a:prstClr val="black"/>
              </a:solidFill>
              <a:latin typeface="Arial"/>
              <a:cs typeface="Arial"/>
            </a:endParaRPr>
          </a:p>
          <a:p>
            <a:pPr marL="410623" indent="-343738" defTabSz="1219170">
              <a:buFontTx/>
              <a:buChar char="•"/>
              <a:tabLst>
                <a:tab pos="410623" algn="l"/>
                <a:tab pos="411470" algn="l"/>
              </a:tabLst>
            </a:pP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Patients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were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enrolled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Europe</a:t>
            </a:r>
            <a:r>
              <a:rPr sz="1600" spc="-2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(Belgium,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Great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Britain,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Italy,</a:t>
            </a:r>
            <a:r>
              <a:rPr sz="1600" spc="4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Spain)</a:t>
            </a:r>
            <a:r>
              <a:rPr sz="1600" spc="-2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and</a:t>
            </a:r>
            <a:r>
              <a:rPr sz="1600" spc="-2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the</a:t>
            </a:r>
            <a:r>
              <a:rPr sz="1600" spc="7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United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States</a:t>
            </a:r>
            <a:r>
              <a:rPr sz="1600" spc="-20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(data</a:t>
            </a:r>
            <a:r>
              <a:rPr sz="1600" spc="-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cutoff:</a:t>
            </a:r>
            <a:r>
              <a:rPr sz="1600" spc="-3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April</a:t>
            </a:r>
            <a:r>
              <a:rPr sz="1600" dirty="0">
                <a:solidFill>
                  <a:srgbClr val="1E315F"/>
                </a:solidFill>
                <a:latin typeface="Arial"/>
                <a:cs typeface="Arial"/>
              </a:rPr>
              <a:t> 9,</a:t>
            </a:r>
            <a:r>
              <a:rPr sz="1600" spc="13" dirty="0">
                <a:solidFill>
                  <a:srgbClr val="1E315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1E315F"/>
                </a:solidFill>
                <a:latin typeface="Arial"/>
                <a:cs typeface="Arial"/>
              </a:rPr>
              <a:t>2021)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073" y="136312"/>
            <a:ext cx="215900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0" i="1" spc="-7" dirty="0">
                <a:solidFill>
                  <a:srgbClr val="1E4194"/>
                </a:solidFill>
              </a:rPr>
              <a:t>DESTINY-Gastric02</a:t>
            </a:r>
            <a:endParaRPr sz="1867"/>
          </a:p>
        </p:txBody>
      </p:sp>
      <p:sp>
        <p:nvSpPr>
          <p:cNvPr id="3" name="object 3"/>
          <p:cNvSpPr/>
          <p:nvPr/>
        </p:nvSpPr>
        <p:spPr>
          <a:xfrm>
            <a:off x="922527" y="487679"/>
            <a:ext cx="11015979" cy="0"/>
          </a:xfrm>
          <a:custGeom>
            <a:avLst/>
            <a:gdLst/>
            <a:ahLst/>
            <a:cxnLst/>
            <a:rect l="l" t="t" r="r" b="b"/>
            <a:pathLst>
              <a:path w="8261984">
                <a:moveTo>
                  <a:pt x="0" y="0"/>
                </a:moveTo>
                <a:lnTo>
                  <a:pt x="8261858" y="0"/>
                </a:lnTo>
              </a:path>
            </a:pathLst>
          </a:custGeom>
          <a:ln w="9525">
            <a:solidFill>
              <a:srgbClr val="1E4194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944" y="551687"/>
            <a:ext cx="4004733" cy="55149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</a:pPr>
            <a:r>
              <a:rPr sz="3467" b="1" dirty="0">
                <a:solidFill>
                  <a:srgbClr val="04416B"/>
                </a:solidFill>
                <a:latin typeface="Arial"/>
                <a:cs typeface="Arial"/>
              </a:rPr>
              <a:t>Efficacy</a:t>
            </a:r>
            <a:r>
              <a:rPr sz="3467" b="1" spc="-80" dirty="0">
                <a:solidFill>
                  <a:srgbClr val="04416B"/>
                </a:solidFill>
                <a:latin typeface="Arial"/>
                <a:cs typeface="Arial"/>
              </a:rPr>
              <a:t> </a:t>
            </a:r>
            <a:r>
              <a:rPr sz="3467" b="1" dirty="0">
                <a:solidFill>
                  <a:srgbClr val="04416B"/>
                </a:solidFill>
                <a:latin typeface="Arial"/>
                <a:cs typeface="Arial"/>
              </a:rPr>
              <a:t>Endpoints</a:t>
            </a:r>
            <a:endParaRPr sz="34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14012"/>
              </p:ext>
            </p:extLst>
          </p:nvPr>
        </p:nvGraphicFramePr>
        <p:xfrm>
          <a:off x="922527" y="1394247"/>
          <a:ext cx="9822179" cy="4240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2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002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Confirmed ORR</a:t>
                      </a:r>
                      <a:r>
                        <a:rPr sz="1600" b="1" spc="-7" baseline="2430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6953" marB="0">
                    <a:lnT w="12700">
                      <a:solidFill>
                        <a:srgbClr val="002985"/>
                      </a:solidFill>
                      <a:prstDash val="soli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6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600" b="1" spc="-5" dirty="0">
                          <a:latin typeface="Arial"/>
                          <a:cs typeface="Arial"/>
                        </a:rPr>
                        <a:t>42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)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CI,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27.3-49.6)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B w="12700">
                      <a:solidFill>
                        <a:srgbClr val="002985"/>
                      </a:solidFill>
                      <a:prstDash val="solid"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Confirmed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best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overall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response,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(%)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18135" marR="316293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CR  </a:t>
                      </a:r>
                      <a:endParaRPr lang="en-US" sz="1600" spc="-5" dirty="0">
                        <a:latin typeface="Arial"/>
                        <a:cs typeface="Arial"/>
                      </a:endParaRPr>
                    </a:p>
                    <a:p>
                      <a:pPr marL="318135" marR="316293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  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pPr marL="318135" marR="316293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SD  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pPr marL="318135" marR="316293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PD</a:t>
                      </a:r>
                    </a:p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evaluable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T w="12700">
                      <a:solidFill>
                        <a:srgbClr val="002985"/>
                      </a:solidFill>
                      <a:prstDash val="soli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6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)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(3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)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39)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(16)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2985"/>
                      </a:solidFill>
                      <a:prstDash val="soli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DOR,</a:t>
                      </a:r>
                      <a:r>
                        <a:rPr sz="1600" b="1" baseline="2430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spc="142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months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002985"/>
                      </a:solidFill>
                      <a:prstDash val="soli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8.1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CI,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spc="-10" dirty="0">
                          <a:latin typeface="Arial"/>
                          <a:cs typeface="Arial"/>
                        </a:rPr>
                        <a:t>5.9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-NE)</a:t>
                      </a:r>
                    </a:p>
                  </a:txBody>
                  <a:tcPr marL="0" marR="0" marT="55880" marB="0">
                    <a:lnT w="12700">
                      <a:solidFill>
                        <a:srgbClr val="002985"/>
                      </a:solidFill>
                      <a:prstDash val="soli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7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PFS,</a:t>
                      </a:r>
                      <a:r>
                        <a:rPr sz="1600" b="1" baseline="2430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spc="150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months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002985"/>
                      </a:solidFill>
                      <a:prstDash val="soli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5.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CI,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4.2-7.3)</a:t>
                      </a:r>
                    </a:p>
                  </a:txBody>
                  <a:tcPr marL="0" marR="0" marT="55880" marB="0">
                    <a:lnT w="12700">
                      <a:solidFill>
                        <a:srgbClr val="002985"/>
                      </a:solidFill>
                      <a:prstDash val="soli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Median OS, months</a:t>
                      </a:r>
                      <a:endParaRPr sz="1600" b="1" dirty="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12.1 (95% CI, 9.4-15.4)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follow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up,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months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6725" marB="0"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en-US" sz="1600" spc="-5" dirty="0">
                          <a:latin typeface="Arial"/>
                          <a:cs typeface="Arial"/>
                        </a:rPr>
                        <a:t>10.2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(range,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spc="-35" dirty="0">
                          <a:latin typeface="Arial"/>
                          <a:cs typeface="Arial"/>
                        </a:rPr>
                        <a:t>5.6-12.9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56725" marB="0"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2985"/>
                      </a:solidFill>
                      <a:prstDash val="solid"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144099" y="5926260"/>
            <a:ext cx="9652845" cy="38557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 algn="just" defTabSz="1219170">
              <a:spcBef>
                <a:spcPts val="127"/>
              </a:spcBef>
            </a:pPr>
            <a:r>
              <a:rPr lang="en-US" sz="2400" spc="-7" dirty="0">
                <a:solidFill>
                  <a:prstClr val="black"/>
                </a:solidFill>
                <a:latin typeface="Arial"/>
                <a:cs typeface="Arial"/>
              </a:rPr>
              <a:t>Van </a:t>
            </a:r>
            <a:r>
              <a:rPr lang="en-US" sz="2400" spc="-7" dirty="0" err="1">
                <a:solidFill>
                  <a:prstClr val="black"/>
                </a:solidFill>
                <a:latin typeface="Arial"/>
                <a:cs typeface="Arial"/>
              </a:rPr>
              <a:t>Cutsem</a:t>
            </a:r>
            <a:r>
              <a:rPr lang="en-US" sz="2400" spc="-7" dirty="0">
                <a:solidFill>
                  <a:prstClr val="black"/>
                </a:solidFill>
                <a:latin typeface="Arial"/>
                <a:cs typeface="Arial"/>
              </a:rPr>
              <a:t> et al Lancet Oncology 2023 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17" y="174171"/>
            <a:ext cx="8830012" cy="870857"/>
          </a:xfrm>
        </p:spPr>
        <p:txBody>
          <a:bodyPr/>
          <a:lstStyle/>
          <a:p>
            <a:r>
              <a:rPr lang="en-US" b="1" dirty="0"/>
              <a:t>HER2+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801189"/>
            <a:ext cx="11451771" cy="5447211"/>
          </a:xfrm>
        </p:spPr>
        <p:txBody>
          <a:bodyPr>
            <a:normAutofit fontScale="70000" lnSpcReduction="20000"/>
          </a:bodyPr>
          <a:lstStyle/>
          <a:p>
            <a:endParaRPr lang="en-US" sz="3600" dirty="0"/>
          </a:p>
          <a:p>
            <a:r>
              <a:rPr lang="en-US" sz="3600" dirty="0"/>
              <a:t>Clinical Trials: </a:t>
            </a:r>
          </a:p>
          <a:p>
            <a:pPr lvl="1"/>
            <a:r>
              <a:rPr lang="en-US" sz="3200" dirty="0"/>
              <a:t>KEYNOTE-811: Chemo + Trastuzumab + </a:t>
            </a:r>
            <a:r>
              <a:rPr lang="en-US" sz="3200" dirty="0" err="1"/>
              <a:t>Pembro</a:t>
            </a:r>
            <a:r>
              <a:rPr lang="en-US" sz="3200" dirty="0"/>
              <a:t> now approved for HER2+ in PDL1+ </a:t>
            </a:r>
          </a:p>
          <a:p>
            <a:pPr lvl="1"/>
            <a:r>
              <a:rPr lang="en-US" sz="3200" dirty="0"/>
              <a:t>DS8201 approved for 2</a:t>
            </a:r>
            <a:r>
              <a:rPr lang="en-US" sz="3200" baseline="30000" dirty="0"/>
              <a:t>nd</a:t>
            </a:r>
            <a:r>
              <a:rPr lang="en-US" sz="3200" dirty="0"/>
              <a:t> line (and beyond) HER2+ disease</a:t>
            </a:r>
          </a:p>
          <a:p>
            <a:pPr lvl="2"/>
            <a:r>
              <a:rPr lang="en-US" sz="2825" dirty="0"/>
              <a:t>Await randomized Phase III data in 2</a:t>
            </a:r>
            <a:r>
              <a:rPr lang="en-US" sz="2825" baseline="30000" dirty="0"/>
              <a:t>nd</a:t>
            </a:r>
            <a:r>
              <a:rPr lang="en-US" sz="2825" dirty="0"/>
              <a:t> line (DESTINY-Gastric04)</a:t>
            </a:r>
          </a:p>
          <a:p>
            <a:pPr lvl="2"/>
            <a:r>
              <a:rPr lang="en-US" sz="2825" dirty="0"/>
              <a:t>Pneumonitis, which patients? Is 5.4 a better dose?</a:t>
            </a:r>
          </a:p>
          <a:p>
            <a:pPr lvl="1"/>
            <a:r>
              <a:rPr lang="en-US" sz="3200" dirty="0" err="1"/>
              <a:t>Zanidatamab</a:t>
            </a:r>
            <a:r>
              <a:rPr lang="en-US" sz="3200" dirty="0"/>
              <a:t>: Promising preliminary results, results expected 2025</a:t>
            </a:r>
          </a:p>
          <a:p>
            <a:r>
              <a:rPr lang="en-US" sz="3600" dirty="0"/>
              <a:t>Future Directions: </a:t>
            </a:r>
          </a:p>
          <a:p>
            <a:pPr lvl="1"/>
            <a:r>
              <a:rPr lang="en-US" sz="3225" dirty="0" err="1"/>
              <a:t>ctDNA</a:t>
            </a:r>
            <a:r>
              <a:rPr lang="en-US" sz="3225" dirty="0"/>
              <a:t>: Probably as sensitive for HER2 as tissue (Chakrabarti et al, ESMO GI 2023)</a:t>
            </a:r>
          </a:p>
          <a:p>
            <a:pPr lvl="1"/>
            <a:r>
              <a:rPr lang="en-US" sz="3200" dirty="0"/>
              <a:t>Front line therapies beyond chemo + trastuzumab/</a:t>
            </a:r>
            <a:r>
              <a:rPr lang="en-US" sz="3200" dirty="0" err="1"/>
              <a:t>pembro</a:t>
            </a:r>
            <a:endParaRPr lang="en-US" sz="3200" dirty="0"/>
          </a:p>
          <a:p>
            <a:pPr lvl="1"/>
            <a:r>
              <a:rPr lang="en-US" sz="3200" dirty="0"/>
              <a:t>HER2 Low: RR of 26% in HER2 2+, 9% in HER2 1+ (Yamaguchi et al, JCO, 2023)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114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17" y="292231"/>
            <a:ext cx="8830012" cy="870857"/>
          </a:xfrm>
        </p:spPr>
        <p:txBody>
          <a:bodyPr/>
          <a:lstStyle/>
          <a:p>
            <a:r>
              <a:rPr lang="en-US" b="1" dirty="0"/>
              <a:t>Refractory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357460"/>
            <a:ext cx="10362516" cy="4890940"/>
          </a:xfrm>
        </p:spPr>
        <p:txBody>
          <a:bodyPr>
            <a:normAutofit/>
          </a:bodyPr>
          <a:lstStyle/>
          <a:p>
            <a:r>
              <a:rPr lang="en-US" sz="3600" dirty="0"/>
              <a:t>Clinical Implications:</a:t>
            </a:r>
          </a:p>
          <a:p>
            <a:pPr lvl="1"/>
            <a:r>
              <a:rPr lang="en-US" sz="3200" dirty="0"/>
              <a:t>FOLFIRI/Ram: RAMIRIS Trial Ongoing(Consider in 2</a:t>
            </a:r>
            <a:r>
              <a:rPr lang="en-US" sz="3200" baseline="30000" dirty="0"/>
              <a:t>nd</a:t>
            </a:r>
            <a:r>
              <a:rPr lang="en-US" sz="3200" dirty="0"/>
              <a:t> or 3</a:t>
            </a:r>
            <a:r>
              <a:rPr lang="en-US" sz="3200" baseline="30000" dirty="0"/>
              <a:t>rd</a:t>
            </a:r>
            <a:r>
              <a:rPr lang="en-US" sz="3200" dirty="0"/>
              <a:t> line)</a:t>
            </a:r>
          </a:p>
          <a:p>
            <a:pPr lvl="1"/>
            <a:r>
              <a:rPr lang="en-US" sz="3200" dirty="0"/>
              <a:t>JCOG: Maybe less benefit in post Paclitaxel/Ram</a:t>
            </a:r>
          </a:p>
          <a:p>
            <a:pPr lvl="1"/>
            <a:r>
              <a:rPr lang="en-US" sz="3200" dirty="0"/>
              <a:t>TAGS: TAS 102</a:t>
            </a:r>
          </a:p>
          <a:p>
            <a:r>
              <a:rPr lang="en-US" sz="3600" dirty="0"/>
              <a:t>Future Directions: </a:t>
            </a:r>
          </a:p>
          <a:p>
            <a:pPr lvl="1"/>
            <a:r>
              <a:rPr lang="en-US" sz="3200" dirty="0"/>
              <a:t>Novel ADC’s: TROP2, B7H4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776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9285694" y="6505378"/>
            <a:ext cx="2557110" cy="24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buFontTx/>
              <a:buNone/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</a:tabLst>
              <a:defRPr/>
            </a:pP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charset="0"/>
              </a:rPr>
              <a:t>Sahin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charset="0"/>
              </a:rPr>
              <a:t> U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Ann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Oncol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2021 May;32(5):609-619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charset="0"/>
            </a:endParaRPr>
          </a:p>
        </p:txBody>
      </p:sp>
      <p:grpSp>
        <p:nvGrpSpPr>
          <p:cNvPr id="16" name="Gruppieren 9"/>
          <p:cNvGrpSpPr>
            <a:grpSpLocks noChangeAspect="1"/>
          </p:cNvGrpSpPr>
          <p:nvPr/>
        </p:nvGrpSpPr>
        <p:grpSpPr>
          <a:xfrm>
            <a:off x="174451" y="980779"/>
            <a:ext cx="5833591" cy="3789315"/>
            <a:chOff x="1647044" y="2049667"/>
            <a:chExt cx="5987457" cy="4072725"/>
          </a:xfrm>
        </p:grpSpPr>
        <p:pic>
          <p:nvPicPr>
            <p:cNvPr id="17" name="Picture 2" descr="http://www.charite.de/klinphysio/images/science/tj-strands-claudins_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7044" y="2049667"/>
              <a:ext cx="5849913" cy="4072725"/>
            </a:xfrm>
            <a:prstGeom prst="rect">
              <a:avLst/>
            </a:prstGeom>
            <a:noFill/>
          </p:spPr>
        </p:pic>
        <p:sp>
          <p:nvSpPr>
            <p:cNvPr id="18" name="Rechteck 11"/>
            <p:cNvSpPr/>
            <p:nvPr/>
          </p:nvSpPr>
          <p:spPr bwMode="auto">
            <a:xfrm>
              <a:off x="5286375" y="2114551"/>
              <a:ext cx="2348126" cy="1057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pitchFamily="34" charset="-128"/>
                  <a:cs typeface="+mn-cs"/>
                </a:rPr>
                <a:t>Claudin18.2</a:t>
              </a:r>
            </a:p>
          </p:txBody>
        </p:sp>
      </p:grpSp>
      <p:sp>
        <p:nvSpPr>
          <p:cNvPr id="19" name="Rectangle 2"/>
          <p:cNvSpPr/>
          <p:nvPr/>
        </p:nvSpPr>
        <p:spPr>
          <a:xfrm>
            <a:off x="286677" y="5025429"/>
            <a:ext cx="576064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1" marR="0" lvl="0" indent="-228601" algn="l" defTabSz="121917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Member of the claudin family</a:t>
            </a:r>
          </a:p>
          <a:p>
            <a:pPr marL="228601" marR="0" lvl="0" indent="-228601" algn="l" defTabSz="121917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Major structural component of tight junctions</a:t>
            </a:r>
          </a:p>
          <a:p>
            <a:pPr marL="228601" marR="0" lvl="0" indent="-228601" algn="l" defTabSz="121917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Seals intercellular space in epithelial sheets</a:t>
            </a:r>
          </a:p>
          <a:p>
            <a:pPr marL="228601" marR="0" lvl="0" indent="-228601" algn="l" defTabSz="121917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Not expressed in any healthy tissues, except: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stomach mucosa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3251" y="86699"/>
            <a:ext cx="10985500" cy="894080"/>
          </a:xfrm>
        </p:spPr>
        <p:txBody>
          <a:bodyPr vert="horz" lIns="121920" tIns="60960" rIns="121920" bIns="6096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1D5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Rockwell" pitchFamily="18" charset="0"/>
              </a:rPr>
              <a:t>		Claudin18.2 – A novel target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7DAD13D-D3E1-4DCD-9B2E-FCD4DE128461}"/>
              </a:ext>
            </a:extLst>
          </p:cNvPr>
          <p:cNvSpPr txBox="1">
            <a:spLocks/>
          </p:cNvSpPr>
          <p:nvPr/>
        </p:nvSpPr>
        <p:spPr>
          <a:xfrm>
            <a:off x="7025607" y="1032352"/>
            <a:ext cx="4268018" cy="91574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121917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667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</a:defRPr>
            </a:lvl1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Mechanism of Action</a:t>
            </a:r>
            <a:b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</a:b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34" charset="-128"/>
                <a:cs typeface="+mn-cs"/>
              </a:rPr>
              <a:t>of Zolbetuximab</a:t>
            </a:r>
          </a:p>
        </p:txBody>
      </p:sp>
      <p:grpSp>
        <p:nvGrpSpPr>
          <p:cNvPr id="13" name="Group 32">
            <a:extLst>
              <a:ext uri="{FF2B5EF4-FFF2-40B4-BE49-F238E27FC236}">
                <a16:creationId xmlns:a16="http://schemas.microsoft.com/office/drawing/2014/main" id="{0857C4A4-8F8B-5F2F-AD0D-0F8D2F2550EB}"/>
              </a:ext>
            </a:extLst>
          </p:cNvPr>
          <p:cNvGrpSpPr/>
          <p:nvPr/>
        </p:nvGrpSpPr>
        <p:grpSpPr>
          <a:xfrm>
            <a:off x="6456244" y="2097088"/>
            <a:ext cx="5386560" cy="4079117"/>
            <a:chOff x="7549088" y="1699376"/>
            <a:chExt cx="4180868" cy="3671633"/>
          </a:xfrm>
        </p:grpSpPr>
        <p:pic>
          <p:nvPicPr>
            <p:cNvPr id="15" name="Picture 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E2D18E6-0FC0-7F8A-18E6-7CC66391F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0480" y="1713409"/>
              <a:ext cx="3962400" cy="3657600"/>
            </a:xfrm>
            <a:prstGeom prst="rect">
              <a:avLst/>
            </a:prstGeom>
          </p:spPr>
        </p:pic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664662FE-CC64-72A6-C117-915355BCF7C9}"/>
                </a:ext>
              </a:extLst>
            </p:cNvPr>
            <p:cNvSpPr txBox="1"/>
            <p:nvPr/>
          </p:nvSpPr>
          <p:spPr>
            <a:xfrm>
              <a:off x="7549088" y="2787298"/>
              <a:ext cx="13742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FcγR+ Effector Cell</a:t>
              </a: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3A9AEEED-068A-FF4F-61CC-C7EF08E0D644}"/>
                </a:ext>
              </a:extLst>
            </p:cNvPr>
            <p:cNvSpPr txBox="1"/>
            <p:nvPr/>
          </p:nvSpPr>
          <p:spPr>
            <a:xfrm>
              <a:off x="10355714" y="2787298"/>
              <a:ext cx="13742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Complement</a:t>
              </a: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6AAFE93B-62EA-3F72-7659-65D13D75513F}"/>
                </a:ext>
              </a:extLst>
            </p:cNvPr>
            <p:cNvSpPr txBox="1"/>
            <p:nvPr/>
          </p:nvSpPr>
          <p:spPr>
            <a:xfrm>
              <a:off x="10355714" y="3115002"/>
              <a:ext cx="13742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CDC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5DCB1D7F-5F9C-3499-A727-0747E39E1066}"/>
                </a:ext>
              </a:extLst>
            </p:cNvPr>
            <p:cNvSpPr txBox="1"/>
            <p:nvPr/>
          </p:nvSpPr>
          <p:spPr>
            <a:xfrm>
              <a:off x="7638942" y="3115002"/>
              <a:ext cx="13742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ADCC</a:t>
              </a: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E69B9454-2C1F-0E6E-7217-060A32E049D1}"/>
                </a:ext>
              </a:extLst>
            </p:cNvPr>
            <p:cNvSpPr txBox="1"/>
            <p:nvPr/>
          </p:nvSpPr>
          <p:spPr>
            <a:xfrm>
              <a:off x="9240464" y="2753647"/>
              <a:ext cx="913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CLDN18.2</a:t>
              </a: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350E199D-B638-E3B9-8D17-DD9BE65313B8}"/>
                </a:ext>
              </a:extLst>
            </p:cNvPr>
            <p:cNvSpPr txBox="1"/>
            <p:nvPr/>
          </p:nvSpPr>
          <p:spPr>
            <a:xfrm>
              <a:off x="9029041" y="1699376"/>
              <a:ext cx="13742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zolbetuximab</a:t>
              </a:r>
            </a:p>
          </p:txBody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C60F5052-91D3-7D4E-002C-1FA4E7247DEB}"/>
                </a:ext>
              </a:extLst>
            </p:cNvPr>
            <p:cNvSpPr txBox="1"/>
            <p:nvPr/>
          </p:nvSpPr>
          <p:spPr>
            <a:xfrm>
              <a:off x="10709574" y="3731473"/>
              <a:ext cx="913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CLDN18.2</a:t>
              </a:r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FF9E0DC5-164D-1ABD-5A34-AD75F187FCAC}"/>
                </a:ext>
              </a:extLst>
            </p:cNvPr>
            <p:cNvSpPr txBox="1"/>
            <p:nvPr/>
          </p:nvSpPr>
          <p:spPr>
            <a:xfrm>
              <a:off x="7742639" y="3765415"/>
              <a:ext cx="9130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CLDN18.2</a:t>
              </a: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FF401900-741F-1804-909B-23E528B2D661}"/>
                </a:ext>
              </a:extLst>
            </p:cNvPr>
            <p:cNvSpPr txBox="1"/>
            <p:nvPr/>
          </p:nvSpPr>
          <p:spPr>
            <a:xfrm>
              <a:off x="9029041" y="5029272"/>
              <a:ext cx="13742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Cell Death</a:t>
              </a: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0020390C-A726-2E55-E6AB-36BAC8A9980B}"/>
                </a:ext>
              </a:extLst>
            </p:cNvPr>
            <p:cNvSpPr txBox="1"/>
            <p:nvPr/>
          </p:nvSpPr>
          <p:spPr>
            <a:xfrm>
              <a:off x="9066043" y="3724728"/>
              <a:ext cx="1374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Tumor Cell</a:t>
              </a:r>
            </a:p>
          </p:txBody>
        </p:sp>
        <p:cxnSp>
          <p:nvCxnSpPr>
            <p:cNvPr id="30" name="Straight Arrow Connector 24">
              <a:extLst>
                <a:ext uri="{FF2B5EF4-FFF2-40B4-BE49-F238E27FC236}">
                  <a16:creationId xmlns:a16="http://schemas.microsoft.com/office/drawing/2014/main" id="{4BC16324-6BDA-5AD8-2794-556A95C3D891}"/>
                </a:ext>
              </a:extLst>
            </p:cNvPr>
            <p:cNvCxnSpPr/>
            <p:nvPr/>
          </p:nvCxnSpPr>
          <p:spPr>
            <a:xfrm flipH="1">
              <a:off x="8923330" y="2235787"/>
              <a:ext cx="6012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25">
              <a:extLst>
                <a:ext uri="{FF2B5EF4-FFF2-40B4-BE49-F238E27FC236}">
                  <a16:creationId xmlns:a16="http://schemas.microsoft.com/office/drawing/2014/main" id="{C6A9A3E3-B55D-6C85-B828-F54736E50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73831" y="2235787"/>
              <a:ext cx="75054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DFFE7D4-58C0-A51D-A2B4-77FEA1D3C94C}"/>
                </a:ext>
              </a:extLst>
            </p:cNvPr>
            <p:cNvCxnSpPr/>
            <p:nvPr/>
          </p:nvCxnSpPr>
          <p:spPr>
            <a:xfrm>
              <a:off x="9716162" y="4640712"/>
              <a:ext cx="0" cy="2801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30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381" y="2011681"/>
            <a:ext cx="3472464" cy="33914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83806" y="3048507"/>
            <a:ext cx="754380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</a:pPr>
            <a:r>
              <a:rPr sz="10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Complement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7325" y="3352460"/>
            <a:ext cx="308187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</a:pPr>
            <a:r>
              <a:rPr sz="1000" b="1" kern="0" spc="-33" dirty="0">
                <a:solidFill>
                  <a:srgbClr val="C00000"/>
                </a:solidFill>
                <a:latin typeface="Arial"/>
                <a:cs typeface="Arial"/>
              </a:rPr>
              <a:t>CDC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670" y="3048507"/>
            <a:ext cx="884767" cy="47961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3578" marR="6773" indent="-317492" defTabSz="1219170">
              <a:spcBef>
                <a:spcPts val="140"/>
              </a:spcBef>
            </a:pPr>
            <a:r>
              <a:rPr sz="1000" kern="0" dirty="0">
                <a:solidFill>
                  <a:sysClr val="windowText" lastClr="000000"/>
                </a:solidFill>
                <a:latin typeface="Arial"/>
                <a:cs typeface="Arial"/>
              </a:rPr>
              <a:t>FcγR+</a:t>
            </a:r>
            <a:r>
              <a:rPr sz="10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Effector </a:t>
            </a:r>
            <a:r>
              <a:rPr sz="10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Cell</a:t>
            </a:r>
            <a:r>
              <a:rPr sz="1000" kern="0" spc="66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00" b="1" kern="0" spc="-27" dirty="0">
                <a:solidFill>
                  <a:srgbClr val="C00000"/>
                </a:solidFill>
                <a:latin typeface="Arial"/>
                <a:cs typeface="Arial"/>
              </a:rPr>
              <a:t>ADCC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6044" y="3019214"/>
            <a:ext cx="51477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8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CLDN18.2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3448" y="2039788"/>
            <a:ext cx="800947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</a:pPr>
            <a:r>
              <a:rPr sz="10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Zolbetuximab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8556" y="3926332"/>
            <a:ext cx="51477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8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CLDN18.2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591" y="3957660"/>
            <a:ext cx="51477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8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CLDN18.2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51228" y="3917864"/>
            <a:ext cx="8297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b="1" kern="0" dirty="0">
                <a:solidFill>
                  <a:srgbClr val="FFFFFF"/>
                </a:solidFill>
                <a:latin typeface="Arial"/>
                <a:cs typeface="Arial"/>
              </a:rPr>
              <a:t>Tumor</a:t>
            </a:r>
            <a:r>
              <a:rPr sz="1200" b="1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kern="0" spc="-27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97151" y="2446527"/>
            <a:ext cx="1669627" cy="2540000"/>
            <a:chOff x="1197863" y="1834895"/>
            <a:chExt cx="1252220" cy="1905000"/>
          </a:xfrm>
        </p:grpSpPr>
        <p:sp>
          <p:nvSpPr>
            <p:cNvPr id="12" name="object 12"/>
            <p:cNvSpPr/>
            <p:nvPr/>
          </p:nvSpPr>
          <p:spPr>
            <a:xfrm>
              <a:off x="1197864" y="1834908"/>
              <a:ext cx="1252220" cy="76200"/>
            </a:xfrm>
            <a:custGeom>
              <a:avLst/>
              <a:gdLst/>
              <a:ahLst/>
              <a:cxnLst/>
              <a:rect l="l" t="t" r="r" b="b"/>
              <a:pathLst>
                <a:path w="1252220" h="76200">
                  <a:moveTo>
                    <a:pt x="418084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187"/>
                  </a:lnTo>
                  <a:lnTo>
                    <a:pt x="76200" y="44450"/>
                  </a:lnTo>
                  <a:lnTo>
                    <a:pt x="418084" y="44450"/>
                  </a:lnTo>
                  <a:lnTo>
                    <a:pt x="418084" y="31750"/>
                  </a:lnTo>
                  <a:close/>
                </a:path>
                <a:path w="1252220" h="76200">
                  <a:moveTo>
                    <a:pt x="1251839" y="38100"/>
                  </a:moveTo>
                  <a:lnTo>
                    <a:pt x="1239139" y="31750"/>
                  </a:lnTo>
                  <a:lnTo>
                    <a:pt x="1175639" y="0"/>
                  </a:lnTo>
                  <a:lnTo>
                    <a:pt x="1175639" y="31750"/>
                  </a:lnTo>
                  <a:lnTo>
                    <a:pt x="729996" y="31750"/>
                  </a:lnTo>
                  <a:lnTo>
                    <a:pt x="729996" y="44450"/>
                  </a:lnTo>
                  <a:lnTo>
                    <a:pt x="1175639" y="44450"/>
                  </a:lnTo>
                  <a:lnTo>
                    <a:pt x="1175639" y="76187"/>
                  </a:lnTo>
                  <a:lnTo>
                    <a:pt x="1239139" y="44450"/>
                  </a:lnTo>
                  <a:lnTo>
                    <a:pt x="125183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1451" y="3544823"/>
              <a:ext cx="76200" cy="194817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9146" y="288714"/>
            <a:ext cx="11675369" cy="1049860"/>
          </a:xfrm>
          <a:prstGeom prst="rect">
            <a:avLst/>
          </a:prstGeom>
        </p:spPr>
        <p:txBody>
          <a:bodyPr vert="horz" wrap="square" lIns="0" tIns="125307" rIns="0" bIns="0" rtlCol="0">
            <a:spAutoFit/>
          </a:bodyPr>
          <a:lstStyle/>
          <a:p>
            <a:pPr marL="16933" marR="6773">
              <a:lnSpc>
                <a:spcPts val="3587"/>
              </a:lnSpc>
              <a:spcBef>
                <a:spcPts val="987"/>
              </a:spcBef>
            </a:pPr>
            <a:r>
              <a:rPr sz="3733" dirty="0" err="1"/>
              <a:t>Zolbetuximab</a:t>
            </a:r>
            <a:r>
              <a:rPr sz="3733" spc="-47" dirty="0"/>
              <a:t> </a:t>
            </a:r>
            <a:r>
              <a:rPr sz="3733" dirty="0"/>
              <a:t>in</a:t>
            </a:r>
            <a:r>
              <a:rPr sz="3733" spc="-40" dirty="0"/>
              <a:t> </a:t>
            </a:r>
            <a:r>
              <a:rPr sz="3733" dirty="0"/>
              <a:t>Patients</a:t>
            </a:r>
            <a:r>
              <a:rPr sz="3733" spc="-33" dirty="0"/>
              <a:t> </a:t>
            </a:r>
            <a:r>
              <a:rPr sz="3733" dirty="0"/>
              <a:t>With</a:t>
            </a:r>
            <a:r>
              <a:rPr sz="3733" spc="-40" dirty="0"/>
              <a:t> </a:t>
            </a:r>
            <a:r>
              <a:rPr sz="3733" dirty="0" err="1"/>
              <a:t>mG</a:t>
            </a:r>
            <a:r>
              <a:rPr sz="3733" dirty="0"/>
              <a:t>/GEJ</a:t>
            </a:r>
            <a:r>
              <a:rPr sz="3733" spc="-113" dirty="0"/>
              <a:t> </a:t>
            </a:r>
            <a:r>
              <a:rPr sz="3733" spc="-13" dirty="0"/>
              <a:t>Adenocarcinoma</a:t>
            </a:r>
            <a:endParaRPr sz="3733" dirty="0"/>
          </a:p>
        </p:txBody>
      </p:sp>
      <p:sp>
        <p:nvSpPr>
          <p:cNvPr id="15" name="object 15"/>
          <p:cNvSpPr txBox="1"/>
          <p:nvPr/>
        </p:nvSpPr>
        <p:spPr>
          <a:xfrm>
            <a:off x="4563330" y="1857346"/>
            <a:ext cx="7084570" cy="344972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6964" marR="475815" indent="-236214" defTabSz="1219170">
              <a:spcBef>
                <a:spcPts val="1600"/>
              </a:spcBef>
              <a:buSzPct val="145454"/>
              <a:buFont typeface="Arial"/>
              <a:buChar char="•"/>
              <a:tabLst>
                <a:tab pos="336964" algn="l"/>
              </a:tabLst>
            </a:pP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CLDN18.2,</a:t>
            </a:r>
            <a:r>
              <a:rPr sz="1467" kern="0" spc="-4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tight</a:t>
            </a:r>
            <a:r>
              <a:rPr sz="1467" kern="0" spc="-2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junction</a:t>
            </a:r>
            <a:r>
              <a:rPr sz="1467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protein,</a:t>
            </a:r>
            <a:r>
              <a:rPr sz="1467" kern="0" spc="-4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expressed</a:t>
            </a:r>
            <a:r>
              <a:rPr sz="1467" kern="0" spc="-6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in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normal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and</a:t>
            </a:r>
            <a:r>
              <a:rPr sz="1467" kern="0" spc="-4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malignant</a:t>
            </a:r>
            <a:r>
              <a:rPr sz="1467" kern="0" spc="-5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gastric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mucosa</a:t>
            </a:r>
            <a:r>
              <a:rPr sz="1467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cells,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becomes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exposed</a:t>
            </a:r>
            <a:r>
              <a:rPr sz="1467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on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the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surface</a:t>
            </a:r>
            <a:r>
              <a:rPr sz="1467" kern="0" spc="-2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of</a:t>
            </a:r>
            <a:r>
              <a:rPr sz="1467" kern="0" spc="-2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G/GEJ</a:t>
            </a:r>
            <a:r>
              <a:rPr sz="1467" kern="0" spc="-2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adenocarcinoma</a:t>
            </a:r>
            <a:r>
              <a:rPr sz="1467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cells</a:t>
            </a:r>
            <a:r>
              <a:rPr sz="1467" kern="0" spc="-2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during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malignant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transformation,</a:t>
            </a:r>
            <a:r>
              <a:rPr sz="1467" kern="0" spc="-4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making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it</a:t>
            </a:r>
            <a:r>
              <a:rPr sz="1467" kern="0" spc="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6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promising</a:t>
            </a:r>
            <a:r>
              <a:rPr sz="1467" kern="0" spc="-8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target</a:t>
            </a:r>
            <a:r>
              <a:rPr sz="1400" kern="0" spc="-20" baseline="2777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8,12–18</a:t>
            </a:r>
            <a:endParaRPr sz="1400" kern="0" baseline="27777" dirty="0">
              <a:solidFill>
                <a:sysClr val="windowText" lastClr="000000"/>
              </a:solidFill>
              <a:latin typeface="Liberation Sans Narrow"/>
              <a:cs typeface="Liberation Sans Narrow"/>
            </a:endParaRPr>
          </a:p>
          <a:p>
            <a:pPr marL="337812" indent="-236214" defTabSz="1219170">
              <a:spcBef>
                <a:spcPts val="1600"/>
              </a:spcBef>
              <a:buSzPct val="145454"/>
              <a:buFont typeface="Arial"/>
              <a:buChar char="•"/>
              <a:tabLst>
                <a:tab pos="337812" algn="l"/>
              </a:tabLst>
            </a:pP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Zolbetuximab</a:t>
            </a:r>
            <a:r>
              <a:rPr sz="1467" kern="0" spc="-5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is</a:t>
            </a:r>
            <a:r>
              <a:rPr sz="1467" kern="0" spc="-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</a:t>
            </a:r>
            <a:r>
              <a:rPr sz="1467" kern="0" spc="-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first-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in-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class</a:t>
            </a:r>
            <a:r>
              <a:rPr sz="1467" kern="0" spc="-5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chimeric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IgG1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monoclonal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antibody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that</a:t>
            </a:r>
            <a:r>
              <a:rPr sz="1467" kern="0" spc="-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targets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CLDN18.2</a:t>
            </a:r>
            <a:r>
              <a:rPr sz="1467" kern="0" spc="-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and</a:t>
            </a:r>
            <a:r>
              <a:rPr sz="1467" kern="0" spc="-2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induces</a:t>
            </a:r>
            <a:endParaRPr sz="1467" kern="0" dirty="0">
              <a:solidFill>
                <a:sysClr val="windowText" lastClr="000000"/>
              </a:solidFill>
              <a:latin typeface="Liberation Sans Narrow"/>
              <a:cs typeface="Liberation Sans Narrow"/>
            </a:endParaRPr>
          </a:p>
          <a:p>
            <a:pPr marL="336964" defTabSz="1219170"/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ADCC/CDC</a:t>
            </a:r>
            <a:r>
              <a:rPr sz="1400" kern="0" spc="-20" baseline="2777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8,15–18</a:t>
            </a:r>
            <a:endParaRPr sz="1400" kern="0" baseline="27777" dirty="0">
              <a:solidFill>
                <a:sysClr val="windowText" lastClr="000000"/>
              </a:solidFill>
              <a:latin typeface="Liberation Sans Narrow"/>
              <a:cs typeface="Liberation Sans Narrow"/>
            </a:endParaRPr>
          </a:p>
          <a:p>
            <a:pPr marL="337812" indent="-236214" defTabSz="1219170">
              <a:spcBef>
                <a:spcPts val="1607"/>
              </a:spcBef>
              <a:buSzPct val="145454"/>
              <a:buFont typeface="Arial"/>
              <a:buChar char="•"/>
              <a:tabLst>
                <a:tab pos="337812" algn="l"/>
              </a:tabLst>
            </a:pP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Zolbetuximab</a:t>
            </a:r>
            <a:r>
              <a:rPr sz="1467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is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targeted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treatment</a:t>
            </a:r>
            <a:r>
              <a:rPr sz="1467" kern="0" spc="-2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that</a:t>
            </a:r>
            <a:r>
              <a:rPr sz="1467" kern="0" spc="-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continues</a:t>
            </a:r>
            <a:r>
              <a:rPr sz="1467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to be</a:t>
            </a:r>
            <a:r>
              <a:rPr sz="1467" kern="0" spc="-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evaluated</a:t>
            </a:r>
            <a:r>
              <a:rPr sz="1467" kern="0" spc="-4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in</a:t>
            </a:r>
            <a:r>
              <a:rPr sz="1467" kern="0" spc="-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2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ongoing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global,</a:t>
            </a:r>
            <a:r>
              <a:rPr sz="1467" kern="0" spc="-4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phase</a:t>
            </a:r>
            <a:r>
              <a:rPr sz="1467" kern="0" spc="-2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3</a:t>
            </a:r>
            <a:r>
              <a:rPr sz="1467" kern="0" spc="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studies,</a:t>
            </a:r>
            <a:endParaRPr sz="1467" kern="0" dirty="0">
              <a:solidFill>
                <a:sysClr val="windowText" lastClr="000000"/>
              </a:solidFill>
              <a:latin typeface="Liberation Sans Narrow"/>
              <a:cs typeface="Liberation Sans Narrow"/>
            </a:endParaRPr>
          </a:p>
          <a:p>
            <a:pPr marL="336964" defTabSz="1219170"/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SPOTLIGHT</a:t>
            </a:r>
            <a:r>
              <a:rPr sz="1467" kern="0" spc="-6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and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GLOW</a:t>
            </a:r>
            <a:r>
              <a:rPr sz="1400" kern="0" spc="-20" baseline="2777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19,20</a:t>
            </a:r>
            <a:endParaRPr sz="1400" kern="0" baseline="27777" dirty="0">
              <a:solidFill>
                <a:sysClr val="windowText" lastClr="000000"/>
              </a:solidFill>
              <a:latin typeface="Liberation Sans Narrow"/>
              <a:cs typeface="Liberation Sans Narrow"/>
            </a:endParaRPr>
          </a:p>
          <a:p>
            <a:pPr marL="946550" marR="74505" indent="-236214" defTabSz="1219170">
              <a:lnSpc>
                <a:spcPct val="93000"/>
              </a:lnSpc>
              <a:spcBef>
                <a:spcPts val="305"/>
              </a:spcBef>
            </a:pPr>
            <a:r>
              <a:rPr sz="2133" kern="0" dirty="0">
                <a:solidFill>
                  <a:sysClr val="windowText" lastClr="000000"/>
                </a:solidFill>
                <a:latin typeface="Arial"/>
                <a:cs typeface="Arial"/>
              </a:rPr>
              <a:t>–</a:t>
            </a:r>
            <a:r>
              <a:rPr sz="2133" kern="0" spc="7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Primary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analyses</a:t>
            </a:r>
            <a:r>
              <a:rPr sz="1467" kern="0" spc="-4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of</a:t>
            </a:r>
            <a:r>
              <a:rPr sz="1467" kern="0" spc="-2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both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studies</a:t>
            </a:r>
            <a:r>
              <a:rPr sz="1467" kern="0" spc="-4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showed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that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treatment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with</a:t>
            </a:r>
            <a:r>
              <a:rPr sz="1467" kern="0" spc="-2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zolbetuximab</a:t>
            </a:r>
            <a:r>
              <a:rPr sz="1467" kern="0" spc="-6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in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combination</a:t>
            </a:r>
            <a:r>
              <a:rPr sz="1467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2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with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oxaliplatin-based</a:t>
            </a:r>
            <a:r>
              <a:rPr sz="1467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chemotherapy</a:t>
            </a:r>
            <a:r>
              <a:rPr sz="1467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regimens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prolonged</a:t>
            </a:r>
            <a:r>
              <a:rPr sz="1467" kern="0" spc="-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survival</a:t>
            </a:r>
            <a:r>
              <a:rPr sz="1467" kern="0" spc="-2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compared</a:t>
            </a:r>
            <a:r>
              <a:rPr sz="1467" kern="0" spc="-2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with</a:t>
            </a:r>
            <a:r>
              <a:rPr sz="1467" kern="0" spc="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the</a:t>
            </a:r>
            <a:r>
              <a:rPr sz="1467" kern="0" spc="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1467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placebo</a:t>
            </a:r>
            <a:r>
              <a:rPr sz="1467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group</a:t>
            </a:r>
            <a:r>
              <a:rPr sz="1400" kern="0" spc="-20" baseline="2777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19,20</a:t>
            </a:r>
            <a:endParaRPr sz="1400" kern="0" baseline="27777" dirty="0">
              <a:solidFill>
                <a:sysClr val="windowText" lastClr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146" y="5127685"/>
            <a:ext cx="3821007" cy="451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06677" algn="ctr" defTabSz="1219170">
              <a:spcBef>
                <a:spcPts val="140"/>
              </a:spcBef>
            </a:pPr>
            <a:r>
              <a:rPr sz="10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Cell</a:t>
            </a:r>
            <a:r>
              <a:rPr sz="1000" b="1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Death</a:t>
            </a:r>
            <a:endParaRPr sz="10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>
              <a:spcBef>
                <a:spcPts val="907"/>
              </a:spcBef>
            </a:pP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Adapted from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Singh</a:t>
            </a:r>
            <a:r>
              <a:rPr sz="1067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P</a:t>
            </a:r>
            <a:r>
              <a:rPr sz="1067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1067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al</a:t>
            </a:r>
            <a:r>
              <a:rPr sz="1067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1067" i="1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J</a:t>
            </a:r>
            <a:r>
              <a:rPr sz="1067" i="1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Hematol</a:t>
            </a:r>
            <a:r>
              <a:rPr sz="1067" i="1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Oncol.</a:t>
            </a:r>
            <a:r>
              <a:rPr sz="1067" i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2017; </a:t>
            </a:r>
            <a:r>
              <a:rPr sz="1067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10(1):105.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65831" y="5618208"/>
            <a:ext cx="942932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Van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Cutsem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Lancet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2016;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388(10060):2654–2664;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2. Lordick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F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Ann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Oncol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2022;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33(10):1005–1020;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 3.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Obermannová</a:t>
            </a:r>
            <a:r>
              <a:rPr sz="800" kern="0" spc="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R et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Ann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Oncol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2022;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33(10):992–1004;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 4.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JGCA.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Gastric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Cancer.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>
              <a:spcBef>
                <a:spcPts val="7"/>
              </a:spcBef>
            </a:pP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2021;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24(1):1–21;</a:t>
            </a:r>
            <a:r>
              <a:rPr sz="8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5. Kelly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RJ et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 Engl</a:t>
            </a:r>
            <a:r>
              <a:rPr sz="800" i="1" kern="0" spc="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J Med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2021;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384(13):1191–1203;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 6.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NHCPRC.</a:t>
            </a:r>
            <a:r>
              <a:rPr sz="800" kern="0" spc="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Chin</a:t>
            </a:r>
            <a:r>
              <a:rPr sz="800" i="1" kern="0" spc="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J Cancer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Res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 2022;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34(3):207–237;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 7.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Bang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Y-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J et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Lancet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 2010;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376(9742):687–697;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 8.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Pellino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J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marR="14393" defTabSz="1219170"/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Pers Med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2021;11(11):1095;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9.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Shah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MA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J</a:t>
            </a:r>
            <a:r>
              <a:rPr sz="800" i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Clin</a:t>
            </a:r>
            <a:r>
              <a:rPr sz="800" i="1" kern="0" spc="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Oncol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2023;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41(7):1470–1491;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10.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Janjigian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YY</a:t>
            </a:r>
            <a:r>
              <a:rPr sz="800" kern="0" spc="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Lancet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2021;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398(10294):27–40;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11.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Shitara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K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Nature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2022;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603(7903):942–948;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12. Niimi</a:t>
            </a:r>
            <a:r>
              <a:rPr sz="800" kern="0" spc="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T</a:t>
            </a:r>
            <a:r>
              <a:rPr sz="800" kern="0" spc="66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Mol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Cell</a:t>
            </a:r>
            <a:r>
              <a:rPr sz="800" i="1" kern="0" spc="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Biol.</a:t>
            </a:r>
            <a:r>
              <a:rPr sz="800" i="1" kern="0" spc="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2001;21(21):7380–7390;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13.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Sahin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Clin</a:t>
            </a:r>
            <a:r>
              <a:rPr sz="800" i="1" kern="0" spc="4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Cancer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Res.</a:t>
            </a:r>
            <a:r>
              <a:rPr sz="800" i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2008;14(23):7624–7634;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14.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Moran</a:t>
            </a:r>
            <a:r>
              <a:rPr sz="800" kern="0" spc="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D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Ann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Oncol.</a:t>
            </a:r>
            <a:r>
              <a:rPr sz="800" i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2018;29(suppl_8):viii14-viii57;</a:t>
            </a:r>
            <a:r>
              <a:rPr sz="8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15.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Sahin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Eur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J</a:t>
            </a:r>
            <a:r>
              <a:rPr sz="800" i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Cancer.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marR="6773" defTabSz="1219170"/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2018;100:17–26;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16.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Rhode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C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Jpn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J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Clin</a:t>
            </a:r>
            <a:r>
              <a:rPr sz="800" i="1" kern="0" spc="4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Oncol.</a:t>
            </a:r>
            <a:r>
              <a:rPr sz="800" i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2019;49(9):870–876;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17.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Türeci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Ö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Ann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Oncol.</a:t>
            </a:r>
            <a:r>
              <a:rPr sz="800" i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2019;30(9):1487–1495;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18.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Sahin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Ann</a:t>
            </a:r>
            <a:r>
              <a:rPr sz="800" i="1" kern="0" spc="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Oncol.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2021;32(5):609–619;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19.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Shitara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K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et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i="1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Lancet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66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2023;401(10389):1655–1668;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 20.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Shah</a:t>
            </a:r>
            <a:r>
              <a:rPr sz="800" kern="0" spc="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MA et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al.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Nat</a:t>
            </a:r>
            <a:r>
              <a:rPr sz="800" i="1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Med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2023;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29(8):2133–2141.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216" y="1628648"/>
            <a:ext cx="369993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Mechanism</a:t>
            </a:r>
            <a:r>
              <a:rPr sz="1600" b="1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600" b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Action</a:t>
            </a:r>
            <a:r>
              <a:rPr sz="1600" b="1" kern="0" spc="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600" b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Zolbetuximab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03" y="377895"/>
            <a:ext cx="6305061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866">
              <a:spcBef>
                <a:spcPts val="133"/>
              </a:spcBef>
            </a:pPr>
            <a:r>
              <a:rPr dirty="0"/>
              <a:t>Primary</a:t>
            </a:r>
            <a:r>
              <a:rPr spc="-87" dirty="0"/>
              <a:t> </a:t>
            </a:r>
            <a:r>
              <a:rPr dirty="0"/>
              <a:t>Endpoint:</a:t>
            </a:r>
            <a:r>
              <a:rPr spc="-73" dirty="0"/>
              <a:t> </a:t>
            </a:r>
            <a:r>
              <a:rPr dirty="0"/>
              <a:t>PFS</a:t>
            </a:r>
            <a:r>
              <a:rPr spc="-80" dirty="0"/>
              <a:t> </a:t>
            </a:r>
            <a:r>
              <a:rPr dirty="0"/>
              <a:t>by</a:t>
            </a:r>
            <a:r>
              <a:rPr spc="-67" dirty="0"/>
              <a:t> </a:t>
            </a:r>
            <a:r>
              <a:rPr dirty="0"/>
              <a:t>Independent</a:t>
            </a:r>
            <a:r>
              <a:rPr spc="-60" dirty="0"/>
              <a:t> </a:t>
            </a:r>
            <a:r>
              <a:rPr dirty="0"/>
              <a:t>Review</a:t>
            </a:r>
            <a:r>
              <a:rPr spc="-13" dirty="0"/>
              <a:t> Committee</a:t>
            </a:r>
            <a:r>
              <a:rPr spc="-20" baseline="24305" dirty="0"/>
              <a:t>a</a:t>
            </a:r>
            <a:endParaRPr baseline="24305" dirty="0"/>
          </a:p>
        </p:txBody>
      </p:sp>
      <p:sp>
        <p:nvSpPr>
          <p:cNvPr id="3" name="object 3"/>
          <p:cNvSpPr txBox="1"/>
          <p:nvPr/>
        </p:nvSpPr>
        <p:spPr>
          <a:xfrm>
            <a:off x="7146289" y="440015"/>
            <a:ext cx="4686554" cy="8388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</a:pP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Updated</a:t>
            </a:r>
            <a:r>
              <a:rPr sz="2667" i="1" kern="0" spc="-8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Analysis</a:t>
            </a:r>
            <a:r>
              <a:rPr sz="2667" i="1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With</a:t>
            </a:r>
            <a:r>
              <a:rPr sz="2667" i="1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9.7</a:t>
            </a:r>
            <a:r>
              <a:rPr sz="2667" i="1" kern="0" spc="-7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Months</a:t>
            </a:r>
            <a:r>
              <a:rPr sz="2667" i="1" kern="0" spc="-8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Additional</a:t>
            </a:r>
            <a:r>
              <a:rPr sz="2667" i="1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Follow-</a:t>
            </a:r>
            <a:r>
              <a:rPr sz="2667" i="1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Up</a:t>
            </a:r>
            <a:endParaRPr sz="2667" kern="0" dirty="0">
              <a:solidFill>
                <a:sysClr val="windowText" lastClr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359" y="5259924"/>
            <a:ext cx="996527" cy="948187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R="52492" algn="r" defTabSz="1219170">
              <a:spcBef>
                <a:spcPts val="313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No.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at</a:t>
            </a:r>
            <a:r>
              <a:rPr sz="1200" b="1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Risk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26054" marR="6773" indent="-209968" algn="r" defTabSz="1219170">
              <a:lnSpc>
                <a:spcPct val="102499"/>
              </a:lnSpc>
              <a:spcBef>
                <a:spcPts val="180"/>
              </a:spcBef>
            </a:pPr>
            <a:r>
              <a:rPr sz="1067" kern="0" dirty="0">
                <a:solidFill>
                  <a:srgbClr val="B62F52"/>
                </a:solidFill>
                <a:latin typeface="Arial"/>
                <a:cs typeface="Arial"/>
              </a:rPr>
              <a:t>Zolbetuximab</a:t>
            </a:r>
            <a:r>
              <a:rPr sz="1067" kern="0" spc="13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067" kern="0" spc="-67" dirty="0">
                <a:solidFill>
                  <a:srgbClr val="B62F52"/>
                </a:solidFill>
                <a:latin typeface="Arial"/>
                <a:cs typeface="Arial"/>
              </a:rPr>
              <a:t>+</a:t>
            </a:r>
            <a:r>
              <a:rPr sz="1067" kern="0" spc="-13" dirty="0">
                <a:solidFill>
                  <a:srgbClr val="B62F52"/>
                </a:solidFill>
                <a:latin typeface="Arial"/>
                <a:cs typeface="Arial"/>
              </a:rPr>
              <a:t> mFOLFOX6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26054" marR="6773" indent="123610" defTabSz="1219170">
              <a:lnSpc>
                <a:spcPct val="102499"/>
              </a:lnSpc>
              <a:spcBef>
                <a:spcPts val="300"/>
              </a:spcBef>
            </a:pPr>
            <a:r>
              <a:rPr sz="1067" kern="0" dirty="0">
                <a:solidFill>
                  <a:srgbClr val="808285"/>
                </a:solidFill>
                <a:latin typeface="Arial"/>
                <a:cs typeface="Arial"/>
              </a:rPr>
              <a:t>Placebo</a:t>
            </a:r>
            <a:r>
              <a:rPr sz="1067" kern="0" spc="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067" kern="0" spc="-67" dirty="0">
                <a:solidFill>
                  <a:srgbClr val="808285"/>
                </a:solidFill>
                <a:latin typeface="Arial"/>
                <a:cs typeface="Arial"/>
              </a:rPr>
              <a:t>+</a:t>
            </a:r>
            <a:r>
              <a:rPr sz="1067" kern="0" spc="-13" dirty="0">
                <a:solidFill>
                  <a:srgbClr val="808285"/>
                </a:solidFill>
                <a:latin typeface="Arial"/>
                <a:cs typeface="Arial"/>
              </a:rPr>
              <a:t> mFOLFOX6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5023" y="5877086"/>
            <a:ext cx="7216987" cy="47711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0799" defTabSz="1219170">
              <a:spcBef>
                <a:spcPts val="160"/>
              </a:spcBef>
            </a:pP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282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273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260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237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226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186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173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148</a:t>
            </a:r>
            <a:r>
              <a:rPr sz="867" kern="0" spc="-12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134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107</a:t>
            </a:r>
            <a:r>
              <a:rPr sz="867" kern="0" spc="14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99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77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73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60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57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48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34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33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28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26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23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18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17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17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12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11</a:t>
            </a:r>
            <a:r>
              <a:rPr sz="867" kern="0" spc="38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11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10</a:t>
            </a:r>
            <a:r>
              <a:rPr sz="867" kern="0" spc="64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8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8</a:t>
            </a:r>
            <a:r>
              <a:rPr sz="867" kern="0" spc="333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4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4</a:t>
            </a:r>
            <a:r>
              <a:rPr sz="867" kern="0" spc="333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4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4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spc="-67" dirty="0">
                <a:solidFill>
                  <a:srgbClr val="808285"/>
                </a:solidFill>
                <a:latin typeface="Arial"/>
                <a:cs typeface="Arial"/>
              </a:rPr>
              <a:t>4</a:t>
            </a:r>
            <a:endParaRPr sz="8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04968" defTabSz="1219170">
              <a:spcBef>
                <a:spcPts val="640"/>
              </a:spcBef>
            </a:pP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Data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cutoff:</a:t>
            </a:r>
            <a:r>
              <a:rPr sz="8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June 29,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2023;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Median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follow-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up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=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17.87 months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(zolbetuximab</a:t>
            </a:r>
            <a:r>
              <a:rPr sz="800" kern="0" spc="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+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mFOLFOX6)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vs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15.18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months</a:t>
            </a:r>
            <a:r>
              <a:rPr sz="800" kern="0" spc="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(placebo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+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mFOLFOX6).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04968" defTabSz="1219170"/>
            <a:r>
              <a:rPr sz="800" kern="0" baseline="27777" dirty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Per</a:t>
            </a:r>
            <a:r>
              <a:rPr sz="8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RECIST</a:t>
            </a:r>
            <a:r>
              <a:rPr sz="8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version</a:t>
            </a:r>
            <a:r>
              <a:rPr sz="800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1.1.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77211" y="1866900"/>
            <a:ext cx="4897967" cy="1559560"/>
            <a:chOff x="5232908" y="1400175"/>
            <a:chExt cx="3673475" cy="1169670"/>
          </a:xfrm>
        </p:grpSpPr>
        <p:sp>
          <p:nvSpPr>
            <p:cNvPr id="8" name="object 8"/>
            <p:cNvSpPr/>
            <p:nvPr/>
          </p:nvSpPr>
          <p:spPr>
            <a:xfrm>
              <a:off x="7001637" y="1412900"/>
              <a:ext cx="939800" cy="319405"/>
            </a:xfrm>
            <a:custGeom>
              <a:avLst/>
              <a:gdLst/>
              <a:ahLst/>
              <a:cxnLst/>
              <a:rect l="l" t="t" r="r" b="b"/>
              <a:pathLst>
                <a:path w="939800" h="319405">
                  <a:moveTo>
                    <a:pt x="939558" y="0"/>
                  </a:moveTo>
                  <a:lnTo>
                    <a:pt x="0" y="0"/>
                  </a:lnTo>
                  <a:lnTo>
                    <a:pt x="0" y="318998"/>
                  </a:lnTo>
                  <a:lnTo>
                    <a:pt x="939558" y="318998"/>
                  </a:lnTo>
                  <a:lnTo>
                    <a:pt x="939558" y="0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41183" y="1412900"/>
              <a:ext cx="939800" cy="319405"/>
            </a:xfrm>
            <a:custGeom>
              <a:avLst/>
              <a:gdLst/>
              <a:ahLst/>
              <a:cxnLst/>
              <a:rect l="l" t="t" r="r" b="b"/>
              <a:pathLst>
                <a:path w="939800" h="319405">
                  <a:moveTo>
                    <a:pt x="939558" y="0"/>
                  </a:moveTo>
                  <a:lnTo>
                    <a:pt x="0" y="0"/>
                  </a:lnTo>
                  <a:lnTo>
                    <a:pt x="0" y="318998"/>
                  </a:lnTo>
                  <a:lnTo>
                    <a:pt x="939558" y="318998"/>
                  </a:lnTo>
                  <a:lnTo>
                    <a:pt x="939558" y="0"/>
                  </a:lnTo>
                  <a:close/>
                </a:path>
              </a:pathLst>
            </a:custGeom>
            <a:solidFill>
              <a:srgbClr val="A9AAA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001637" y="1731911"/>
              <a:ext cx="1879600" cy="825500"/>
            </a:xfrm>
            <a:custGeom>
              <a:avLst/>
              <a:gdLst/>
              <a:ahLst/>
              <a:cxnLst/>
              <a:rect l="l" t="t" r="r" b="b"/>
              <a:pathLst>
                <a:path w="1879600" h="825500">
                  <a:moveTo>
                    <a:pt x="1879092" y="501573"/>
                  </a:moveTo>
                  <a:lnTo>
                    <a:pt x="0" y="501573"/>
                  </a:lnTo>
                  <a:lnTo>
                    <a:pt x="0" y="825233"/>
                  </a:lnTo>
                  <a:lnTo>
                    <a:pt x="1879092" y="825233"/>
                  </a:lnTo>
                  <a:lnTo>
                    <a:pt x="1879092" y="501573"/>
                  </a:lnTo>
                  <a:close/>
                </a:path>
                <a:path w="1879600" h="825500">
                  <a:moveTo>
                    <a:pt x="1879104" y="0"/>
                  </a:moveTo>
                  <a:lnTo>
                    <a:pt x="939546" y="0"/>
                  </a:lnTo>
                  <a:lnTo>
                    <a:pt x="0" y="0"/>
                  </a:lnTo>
                  <a:lnTo>
                    <a:pt x="0" y="177914"/>
                  </a:lnTo>
                  <a:lnTo>
                    <a:pt x="939546" y="177914"/>
                  </a:lnTo>
                  <a:lnTo>
                    <a:pt x="1879104" y="177914"/>
                  </a:lnTo>
                  <a:lnTo>
                    <a:pt x="1879104" y="0"/>
                  </a:lnTo>
                  <a:close/>
                </a:path>
              </a:pathLst>
            </a:custGeom>
            <a:solidFill>
              <a:srgbClr val="F5E3E9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001637" y="1406525"/>
              <a:ext cx="939800" cy="1156970"/>
            </a:xfrm>
            <a:custGeom>
              <a:avLst/>
              <a:gdLst/>
              <a:ahLst/>
              <a:cxnLst/>
              <a:rect l="l" t="t" r="r" b="b"/>
              <a:pathLst>
                <a:path w="939800" h="1156970">
                  <a:moveTo>
                    <a:pt x="0" y="0"/>
                  </a:moveTo>
                  <a:lnTo>
                    <a:pt x="0" y="1156970"/>
                  </a:lnTo>
                </a:path>
                <a:path w="939800" h="1156970">
                  <a:moveTo>
                    <a:pt x="939546" y="0"/>
                  </a:moveTo>
                  <a:lnTo>
                    <a:pt x="939546" y="83337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251958" y="1731899"/>
              <a:ext cx="3635375" cy="0"/>
            </a:xfrm>
            <a:custGeom>
              <a:avLst/>
              <a:gdLst/>
              <a:ahLst/>
              <a:cxnLst/>
              <a:rect l="l" t="t" r="r" b="b"/>
              <a:pathLst>
                <a:path w="3635375">
                  <a:moveTo>
                    <a:pt x="0" y="0"/>
                  </a:moveTo>
                  <a:lnTo>
                    <a:pt x="363512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251958" y="1406525"/>
              <a:ext cx="3635375" cy="1156970"/>
            </a:xfrm>
            <a:custGeom>
              <a:avLst/>
              <a:gdLst/>
              <a:ahLst/>
              <a:cxnLst/>
              <a:rect l="l" t="t" r="r" b="b"/>
              <a:pathLst>
                <a:path w="3635375" h="1156970">
                  <a:moveTo>
                    <a:pt x="0" y="503300"/>
                  </a:moveTo>
                  <a:lnTo>
                    <a:pt x="3635120" y="503300"/>
                  </a:lnTo>
                </a:path>
                <a:path w="3635375" h="1156970">
                  <a:moveTo>
                    <a:pt x="0" y="827024"/>
                  </a:moveTo>
                  <a:lnTo>
                    <a:pt x="3635120" y="827024"/>
                  </a:lnTo>
                </a:path>
                <a:path w="3635375" h="1156970">
                  <a:moveTo>
                    <a:pt x="6350" y="0"/>
                  </a:moveTo>
                  <a:lnTo>
                    <a:pt x="6350" y="1156970"/>
                  </a:lnTo>
                </a:path>
                <a:path w="3635375" h="1156970">
                  <a:moveTo>
                    <a:pt x="3628770" y="0"/>
                  </a:moveTo>
                  <a:lnTo>
                    <a:pt x="3628770" y="1156970"/>
                  </a:lnTo>
                </a:path>
                <a:path w="3635375" h="1156970">
                  <a:moveTo>
                    <a:pt x="0" y="6350"/>
                  </a:moveTo>
                  <a:lnTo>
                    <a:pt x="3635120" y="6350"/>
                  </a:lnTo>
                </a:path>
                <a:path w="3635375" h="1156970">
                  <a:moveTo>
                    <a:pt x="0" y="1150620"/>
                  </a:moveTo>
                  <a:lnTo>
                    <a:pt x="3635120" y="11506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43982" y="1890776"/>
            <a:ext cx="12361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99808" marR="46566" indent="-142236" defTabSz="1219170">
              <a:spcBef>
                <a:spcPts val="133"/>
              </a:spcBef>
            </a:pPr>
            <a:r>
              <a:rPr sz="1200" b="1" kern="0" spc="-13" dirty="0">
                <a:solidFill>
                  <a:srgbClr val="FFFFFF"/>
                </a:solidFill>
                <a:latin typeface="Arial"/>
                <a:cs typeface="Arial"/>
              </a:rPr>
              <a:t>Zolbetuximab</a:t>
            </a:r>
            <a:r>
              <a:rPr sz="1200" b="1" kern="0" spc="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kern="0" spc="-67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200" b="1" kern="0" spc="-13" dirty="0">
                <a:solidFill>
                  <a:srgbClr val="FFFFFF"/>
                </a:solidFill>
                <a:latin typeface="Arial"/>
                <a:cs typeface="Arial"/>
              </a:rPr>
              <a:t> mFOLFOX6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96710" y="1890776"/>
            <a:ext cx="12361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99808" marR="186262" indent="60958" defTabSz="1219170">
              <a:spcBef>
                <a:spcPts val="133"/>
              </a:spcBef>
            </a:pPr>
            <a:r>
              <a:rPr sz="1200" b="1" kern="0" dirty="0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r>
              <a:rPr sz="1200" b="1" kern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kern="0" spc="-67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200" b="1" kern="0" spc="-13" dirty="0">
                <a:solidFill>
                  <a:srgbClr val="FFFFFF"/>
                </a:solidFill>
                <a:latin typeface="Arial"/>
                <a:cs typeface="Arial"/>
              </a:rPr>
              <a:t> mFOLFOX6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9544" y="2334598"/>
            <a:ext cx="2308013" cy="179536"/>
          </a:xfrm>
          <a:prstGeom prst="rect">
            <a:avLst/>
          </a:prstGeom>
          <a:solidFill>
            <a:srgbClr val="F5E3E9"/>
          </a:solidFill>
        </p:spPr>
        <p:txBody>
          <a:bodyPr vert="horz" wrap="square" lIns="0" tIns="0" rIns="0" bIns="0" rtlCol="0">
            <a:spAutoFit/>
          </a:bodyPr>
          <a:lstStyle/>
          <a:p>
            <a:pPr marL="46566" defTabSz="1219170">
              <a:lnSpc>
                <a:spcPts val="1427"/>
              </a:lnSpc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No.</a:t>
            </a:r>
            <a:r>
              <a:rPr sz="1200" b="1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events/no.</a:t>
            </a:r>
            <a:r>
              <a:rPr sz="1200" b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patients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43982" y="2316140"/>
            <a:ext cx="12361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42045" defTabSz="1219170">
              <a:spcBef>
                <a:spcPts val="133"/>
              </a:spcBef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157/283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96710" y="2316140"/>
            <a:ext cx="12361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42045" defTabSz="1219170">
              <a:spcBef>
                <a:spcPts val="133"/>
              </a:spcBef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184/282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1077" y="2546435"/>
            <a:ext cx="2324947" cy="39327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55032" defTabSz="1219170">
              <a:spcBef>
                <a:spcPts val="187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Median</a:t>
            </a:r>
            <a:r>
              <a:rPr sz="1200" b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PFS,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months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5032" defTabSz="1219170"/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(95%</a:t>
            </a: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CI)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43982" y="2553547"/>
            <a:ext cx="12361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40" algn="ctr" defTabSz="1219170">
              <a:spcBef>
                <a:spcPts val="133"/>
              </a:spcBef>
            </a:pP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11.04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47" algn="ctr" defTabSz="1219170"/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(9.69–12.52)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96710" y="2553547"/>
            <a:ext cx="12361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87" algn="ctr" defTabSz="1219170">
              <a:spcBef>
                <a:spcPts val="133"/>
              </a:spcBef>
            </a:pPr>
            <a:r>
              <a:rPr sz="1200" b="1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8.94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" algn="ctr" defTabSz="1219170"/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(8.21–10.41)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11077" y="2978064"/>
            <a:ext cx="2324947" cy="393270"/>
          </a:xfrm>
          <a:prstGeom prst="rect">
            <a:avLst/>
          </a:prstGeom>
          <a:solidFill>
            <a:srgbClr val="F5E3E9"/>
          </a:solidFill>
          <a:ln w="12700">
            <a:solidFill>
              <a:srgbClr val="FFFFFF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55032" defTabSz="1219170">
              <a:spcBef>
                <a:spcPts val="187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HR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(95%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CI)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5032" defTabSz="1219170"/>
            <a:r>
              <a:rPr sz="1200" b="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 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value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43981" y="2985176"/>
            <a:ext cx="24892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 defTabSz="1219170">
              <a:spcBef>
                <a:spcPts val="133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0.730</a:t>
            </a:r>
            <a:r>
              <a:rPr sz="1200" b="1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(0.587–0.907)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" algn="ctr" defTabSz="1219170"/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0.0022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35984" y="2399792"/>
            <a:ext cx="2465493" cy="2564552"/>
          </a:xfrm>
          <a:custGeom>
            <a:avLst/>
            <a:gdLst/>
            <a:ahLst/>
            <a:cxnLst/>
            <a:rect l="l" t="t" r="r" b="b"/>
            <a:pathLst>
              <a:path w="1849120" h="1923414">
                <a:moveTo>
                  <a:pt x="4572" y="0"/>
                </a:moveTo>
                <a:lnTo>
                  <a:pt x="0" y="1920239"/>
                </a:lnTo>
              </a:path>
              <a:path w="1849120" h="1923414">
                <a:moveTo>
                  <a:pt x="1848612" y="894587"/>
                </a:moveTo>
                <a:lnTo>
                  <a:pt x="1848612" y="192328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8196" y="2777856"/>
            <a:ext cx="184666" cy="134620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6933" defTabSz="1219170">
              <a:spcBef>
                <a:spcPts val="20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Probability</a:t>
            </a:r>
            <a:r>
              <a:rPr sz="1200" b="1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200" b="1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PFS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6663" y="4876462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0.0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6663" y="3961723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0.3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9546" y="3364653"/>
            <a:ext cx="294639" cy="47803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50799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</a:t>
            </a:r>
            <a:r>
              <a:rPr sz="1600" kern="0" spc="-49" baseline="10416" dirty="0">
                <a:solidFill>
                  <a:sysClr val="windowText" lastClr="000000"/>
                </a:solidFill>
                <a:latin typeface="Arial"/>
                <a:cs typeface="Arial"/>
              </a:rPr>
              <a:t>5</a:t>
            </a:r>
            <a:endParaRPr sz="1600" kern="0" baseline="10416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3339" defTabSz="1219170">
              <a:spcBef>
                <a:spcPts val="102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0.4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6663" y="3034285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76663" y="2729485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0.7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6663" y="2424685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0.8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6663" y="2119885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0.9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6663" y="1814339"/>
            <a:ext cx="224367" cy="186440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 defTabSz="1219170">
              <a:spcBef>
                <a:spcPts val="173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1.0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6663" y="4266523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0.2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6663" y="4571662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0.1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93951" y="1901951"/>
            <a:ext cx="7063740" cy="3137747"/>
          </a:xfrm>
          <a:custGeom>
            <a:avLst/>
            <a:gdLst/>
            <a:ahLst/>
            <a:cxnLst/>
            <a:rect l="l" t="t" r="r" b="b"/>
            <a:pathLst>
              <a:path w="5297805" h="2353310">
                <a:moveTo>
                  <a:pt x="0" y="2077212"/>
                </a:moveTo>
                <a:lnTo>
                  <a:pt x="56388" y="2077212"/>
                </a:lnTo>
              </a:path>
              <a:path w="5297805" h="2353310">
                <a:moveTo>
                  <a:pt x="0" y="1848612"/>
                </a:moveTo>
                <a:lnTo>
                  <a:pt x="56388" y="1848612"/>
                </a:lnTo>
              </a:path>
              <a:path w="5297805" h="2353310">
                <a:moveTo>
                  <a:pt x="0" y="1610868"/>
                </a:moveTo>
                <a:lnTo>
                  <a:pt x="56388" y="1610868"/>
                </a:lnTo>
              </a:path>
              <a:path w="5297805" h="2353310">
                <a:moveTo>
                  <a:pt x="0" y="1382268"/>
                </a:moveTo>
                <a:lnTo>
                  <a:pt x="56388" y="1382268"/>
                </a:lnTo>
              </a:path>
              <a:path w="5297805" h="2353310">
                <a:moveTo>
                  <a:pt x="0" y="1153668"/>
                </a:moveTo>
                <a:lnTo>
                  <a:pt x="56388" y="1153668"/>
                </a:lnTo>
              </a:path>
              <a:path w="5297805" h="2353310">
                <a:moveTo>
                  <a:pt x="0" y="925068"/>
                </a:moveTo>
                <a:lnTo>
                  <a:pt x="56388" y="925068"/>
                </a:lnTo>
              </a:path>
              <a:path w="5297805" h="2353310">
                <a:moveTo>
                  <a:pt x="0" y="696468"/>
                </a:moveTo>
                <a:lnTo>
                  <a:pt x="56388" y="696468"/>
                </a:lnTo>
              </a:path>
              <a:path w="5297805" h="2353310">
                <a:moveTo>
                  <a:pt x="0" y="467868"/>
                </a:moveTo>
                <a:lnTo>
                  <a:pt x="56388" y="467868"/>
                </a:lnTo>
              </a:path>
              <a:path w="5297805" h="2353310">
                <a:moveTo>
                  <a:pt x="0" y="239268"/>
                </a:moveTo>
                <a:lnTo>
                  <a:pt x="56388" y="239268"/>
                </a:lnTo>
              </a:path>
              <a:path w="5297805" h="2353310">
                <a:moveTo>
                  <a:pt x="0" y="0"/>
                </a:moveTo>
                <a:lnTo>
                  <a:pt x="56388" y="0"/>
                </a:lnTo>
              </a:path>
              <a:path w="5297805" h="2353310">
                <a:moveTo>
                  <a:pt x="56388" y="2353056"/>
                </a:moveTo>
                <a:lnTo>
                  <a:pt x="56388" y="2305812"/>
                </a:lnTo>
              </a:path>
              <a:path w="5297805" h="2353310">
                <a:moveTo>
                  <a:pt x="0" y="2305812"/>
                </a:moveTo>
                <a:lnTo>
                  <a:pt x="56388" y="2305812"/>
                </a:lnTo>
              </a:path>
              <a:path w="5297805" h="2353310">
                <a:moveTo>
                  <a:pt x="210312" y="2353056"/>
                </a:moveTo>
                <a:lnTo>
                  <a:pt x="210312" y="2305812"/>
                </a:lnTo>
              </a:path>
              <a:path w="5297805" h="2353310">
                <a:moveTo>
                  <a:pt x="364236" y="2353056"/>
                </a:moveTo>
                <a:lnTo>
                  <a:pt x="364236" y="2305812"/>
                </a:lnTo>
              </a:path>
              <a:path w="5297805" h="2353310">
                <a:moveTo>
                  <a:pt x="519684" y="2353056"/>
                </a:moveTo>
                <a:lnTo>
                  <a:pt x="519684" y="2305812"/>
                </a:lnTo>
              </a:path>
              <a:path w="5297805" h="2353310">
                <a:moveTo>
                  <a:pt x="673608" y="2353056"/>
                </a:moveTo>
                <a:lnTo>
                  <a:pt x="673608" y="2305812"/>
                </a:lnTo>
              </a:path>
              <a:path w="5297805" h="2353310">
                <a:moveTo>
                  <a:pt x="827532" y="2353056"/>
                </a:moveTo>
                <a:lnTo>
                  <a:pt x="827532" y="2305812"/>
                </a:lnTo>
              </a:path>
              <a:path w="5297805" h="2353310">
                <a:moveTo>
                  <a:pt x="981456" y="2353056"/>
                </a:moveTo>
                <a:lnTo>
                  <a:pt x="981456" y="2305812"/>
                </a:lnTo>
              </a:path>
              <a:path w="5297805" h="2353310">
                <a:moveTo>
                  <a:pt x="1135380" y="2353056"/>
                </a:moveTo>
                <a:lnTo>
                  <a:pt x="1135380" y="2305812"/>
                </a:lnTo>
              </a:path>
              <a:path w="5297805" h="2353310">
                <a:moveTo>
                  <a:pt x="1289304" y="2353056"/>
                </a:moveTo>
                <a:lnTo>
                  <a:pt x="1289304" y="2305812"/>
                </a:lnTo>
              </a:path>
              <a:path w="5297805" h="2353310">
                <a:moveTo>
                  <a:pt x="1443228" y="2353056"/>
                </a:moveTo>
                <a:lnTo>
                  <a:pt x="1443228" y="2305812"/>
                </a:lnTo>
              </a:path>
              <a:path w="5297805" h="2353310">
                <a:moveTo>
                  <a:pt x="1598676" y="2353056"/>
                </a:moveTo>
                <a:lnTo>
                  <a:pt x="1598676" y="2305812"/>
                </a:lnTo>
              </a:path>
              <a:path w="5297805" h="2353310">
                <a:moveTo>
                  <a:pt x="1752600" y="2353056"/>
                </a:moveTo>
                <a:lnTo>
                  <a:pt x="1752600" y="2305812"/>
                </a:lnTo>
              </a:path>
              <a:path w="5297805" h="2353310">
                <a:moveTo>
                  <a:pt x="1906524" y="2353056"/>
                </a:moveTo>
                <a:lnTo>
                  <a:pt x="1906524" y="2305812"/>
                </a:lnTo>
              </a:path>
              <a:path w="5297805" h="2353310">
                <a:moveTo>
                  <a:pt x="2060448" y="2353056"/>
                </a:moveTo>
                <a:lnTo>
                  <a:pt x="2060448" y="2305812"/>
                </a:lnTo>
              </a:path>
              <a:path w="5297805" h="2353310">
                <a:moveTo>
                  <a:pt x="2214372" y="2353056"/>
                </a:moveTo>
                <a:lnTo>
                  <a:pt x="2214372" y="2305812"/>
                </a:lnTo>
              </a:path>
              <a:path w="5297805" h="2353310">
                <a:moveTo>
                  <a:pt x="2368296" y="2353056"/>
                </a:moveTo>
                <a:lnTo>
                  <a:pt x="2368296" y="2305812"/>
                </a:lnTo>
              </a:path>
              <a:path w="5297805" h="2353310">
                <a:moveTo>
                  <a:pt x="2522220" y="2353056"/>
                </a:moveTo>
                <a:lnTo>
                  <a:pt x="2522220" y="2305812"/>
                </a:lnTo>
              </a:path>
              <a:path w="5297805" h="2353310">
                <a:moveTo>
                  <a:pt x="2676144" y="2353056"/>
                </a:moveTo>
                <a:lnTo>
                  <a:pt x="2676144" y="2305812"/>
                </a:lnTo>
              </a:path>
              <a:path w="5297805" h="2353310">
                <a:moveTo>
                  <a:pt x="2831591" y="2353056"/>
                </a:moveTo>
                <a:lnTo>
                  <a:pt x="2831591" y="2305812"/>
                </a:lnTo>
              </a:path>
              <a:path w="5297805" h="2353310">
                <a:moveTo>
                  <a:pt x="2985516" y="2353056"/>
                </a:moveTo>
                <a:lnTo>
                  <a:pt x="2985516" y="2305812"/>
                </a:lnTo>
              </a:path>
              <a:path w="5297805" h="2353310">
                <a:moveTo>
                  <a:pt x="3139440" y="2353056"/>
                </a:moveTo>
                <a:lnTo>
                  <a:pt x="3139440" y="2305812"/>
                </a:lnTo>
              </a:path>
              <a:path w="5297805" h="2353310">
                <a:moveTo>
                  <a:pt x="3293364" y="2353056"/>
                </a:moveTo>
                <a:lnTo>
                  <a:pt x="3293364" y="2305812"/>
                </a:lnTo>
              </a:path>
              <a:path w="5297805" h="2353310">
                <a:moveTo>
                  <a:pt x="3447288" y="2353056"/>
                </a:moveTo>
                <a:lnTo>
                  <a:pt x="3447288" y="2305812"/>
                </a:lnTo>
              </a:path>
              <a:path w="5297805" h="2353310">
                <a:moveTo>
                  <a:pt x="3601212" y="2353056"/>
                </a:moveTo>
                <a:lnTo>
                  <a:pt x="3601212" y="2305812"/>
                </a:lnTo>
              </a:path>
              <a:path w="5297805" h="2353310">
                <a:moveTo>
                  <a:pt x="3755136" y="2353056"/>
                </a:moveTo>
                <a:lnTo>
                  <a:pt x="3755136" y="2305812"/>
                </a:lnTo>
              </a:path>
              <a:path w="5297805" h="2353310">
                <a:moveTo>
                  <a:pt x="3909060" y="2353056"/>
                </a:moveTo>
                <a:lnTo>
                  <a:pt x="3909060" y="2305812"/>
                </a:lnTo>
              </a:path>
              <a:path w="5297805" h="2353310">
                <a:moveTo>
                  <a:pt x="4064508" y="2353056"/>
                </a:moveTo>
                <a:lnTo>
                  <a:pt x="4064508" y="2305812"/>
                </a:lnTo>
              </a:path>
              <a:path w="5297805" h="2353310">
                <a:moveTo>
                  <a:pt x="4218432" y="2353056"/>
                </a:moveTo>
                <a:lnTo>
                  <a:pt x="4218432" y="2305812"/>
                </a:lnTo>
              </a:path>
              <a:path w="5297805" h="2353310">
                <a:moveTo>
                  <a:pt x="4372356" y="2353056"/>
                </a:moveTo>
                <a:lnTo>
                  <a:pt x="4372356" y="2305812"/>
                </a:lnTo>
              </a:path>
              <a:path w="5297805" h="2353310">
                <a:moveTo>
                  <a:pt x="4526280" y="2353056"/>
                </a:moveTo>
                <a:lnTo>
                  <a:pt x="4526280" y="2305812"/>
                </a:lnTo>
              </a:path>
              <a:path w="5297805" h="2353310">
                <a:moveTo>
                  <a:pt x="4680204" y="2353056"/>
                </a:moveTo>
                <a:lnTo>
                  <a:pt x="4680204" y="2305812"/>
                </a:lnTo>
              </a:path>
              <a:path w="5297805" h="2353310">
                <a:moveTo>
                  <a:pt x="4834128" y="2353056"/>
                </a:moveTo>
                <a:lnTo>
                  <a:pt x="4834128" y="2305812"/>
                </a:lnTo>
              </a:path>
              <a:path w="5297805" h="2353310">
                <a:moveTo>
                  <a:pt x="4988052" y="2353056"/>
                </a:moveTo>
                <a:lnTo>
                  <a:pt x="4988052" y="2305812"/>
                </a:lnTo>
              </a:path>
              <a:path w="5297805" h="2353310">
                <a:moveTo>
                  <a:pt x="5141976" y="2353056"/>
                </a:moveTo>
                <a:lnTo>
                  <a:pt x="5141976" y="2305812"/>
                </a:lnTo>
              </a:path>
              <a:path w="5297805" h="2353310">
                <a:moveTo>
                  <a:pt x="5297424" y="2353056"/>
                </a:moveTo>
                <a:lnTo>
                  <a:pt x="5297424" y="23058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68890" y="5023955"/>
            <a:ext cx="7189047" cy="649877"/>
          </a:xfrm>
          <a:prstGeom prst="rect">
            <a:avLst/>
          </a:prstGeom>
        </p:spPr>
        <p:txBody>
          <a:bodyPr vert="horz" wrap="square" lIns="0" tIns="38945" rIns="0" bIns="0" rtlCol="0">
            <a:spAutoFit/>
          </a:bodyPr>
          <a:lstStyle/>
          <a:p>
            <a:pPr marL="67732" defTabSz="1219170">
              <a:spcBef>
                <a:spcPts val="305"/>
              </a:spcBef>
              <a:tabLst>
                <a:tab pos="479201" algn="l"/>
                <a:tab pos="889824" algn="l"/>
                <a:tab pos="1301293" algn="l"/>
                <a:tab pos="1711917" algn="l"/>
                <a:tab pos="2084441" algn="l"/>
                <a:tab pos="2495064" algn="l"/>
                <a:tab pos="2906534" algn="l"/>
                <a:tab pos="3317157" algn="l"/>
                <a:tab pos="3728627" algn="l"/>
                <a:tab pos="4139250" algn="l"/>
                <a:tab pos="4550720" algn="l"/>
                <a:tab pos="4962189" algn="l"/>
                <a:tab pos="5372812" algn="l"/>
                <a:tab pos="5784282" algn="l"/>
                <a:tab pos="6194905" algn="l"/>
                <a:tab pos="6606375" algn="l"/>
                <a:tab pos="7016998" algn="l"/>
              </a:tabLst>
            </a:pP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4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6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8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14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16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18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24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26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28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30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32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34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851279" defTabSz="1219170">
              <a:spcBef>
                <a:spcPts val="160"/>
              </a:spcBef>
            </a:pP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Months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>
              <a:spcBef>
                <a:spcPts val="793"/>
              </a:spcBef>
            </a:pP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283</a:t>
            </a:r>
            <a:r>
              <a:rPr sz="867" kern="0" spc="-12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263</a:t>
            </a:r>
            <a:r>
              <a:rPr sz="867" kern="0" spc="-11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254</a:t>
            </a:r>
            <a:r>
              <a:rPr sz="867" kern="0" spc="-1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232</a:t>
            </a:r>
            <a:r>
              <a:rPr sz="867" kern="0" spc="-1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227</a:t>
            </a:r>
            <a:r>
              <a:rPr sz="867" kern="0" spc="-11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193</a:t>
            </a:r>
            <a:r>
              <a:rPr sz="867" kern="0" spc="-1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190</a:t>
            </a:r>
            <a:r>
              <a:rPr sz="867" kern="0" spc="-1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160</a:t>
            </a:r>
            <a:r>
              <a:rPr sz="867" kern="0" spc="-11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155</a:t>
            </a:r>
            <a:r>
              <a:rPr sz="867" kern="0" spc="-1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123</a:t>
            </a:r>
            <a:r>
              <a:rPr sz="867" kern="0" spc="-1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117</a:t>
            </a:r>
            <a:r>
              <a:rPr sz="867" kern="0" spc="-1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101</a:t>
            </a:r>
            <a:r>
              <a:rPr sz="867" kern="0" spc="14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93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78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75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70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58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55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46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39</a:t>
            </a:r>
            <a:r>
              <a:rPr sz="867" kern="0" spc="3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39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32</a:t>
            </a:r>
            <a:r>
              <a:rPr sz="867" kern="0" spc="4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29</a:t>
            </a:r>
            <a:r>
              <a:rPr sz="867" kern="0" spc="3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29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24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24</a:t>
            </a:r>
            <a:r>
              <a:rPr sz="867" kern="0" spc="3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23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19</a:t>
            </a:r>
            <a:r>
              <a:rPr sz="867" kern="0" spc="40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18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18</a:t>
            </a:r>
            <a:r>
              <a:rPr sz="867" kern="0" spc="3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15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14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11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11</a:t>
            </a:r>
            <a:r>
              <a:rPr sz="867" kern="0" spc="4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spc="-33" dirty="0">
                <a:solidFill>
                  <a:srgbClr val="B62F52"/>
                </a:solidFill>
                <a:latin typeface="Arial"/>
                <a:cs typeface="Arial"/>
              </a:rPr>
              <a:t>11</a:t>
            </a:r>
            <a:endParaRPr sz="8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8600102" y="5029409"/>
          <a:ext cx="3029369" cy="1043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867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867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867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867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86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867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86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900" spc="235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900" spc="235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900" spc="235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900" spc="235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spc="235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spc="235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spc="235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spc="235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B62F5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900" spc="23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453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900" spc="23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453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900" spc="23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453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spc="23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453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900" spc="23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453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900" spc="23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900" spc="23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453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900" spc="235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900" spc="-50" dirty="0">
                          <a:solidFill>
                            <a:srgbClr val="80828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45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8662416" y="4976369"/>
            <a:ext cx="2670385" cy="63500"/>
          </a:xfrm>
          <a:custGeom>
            <a:avLst/>
            <a:gdLst/>
            <a:ahLst/>
            <a:cxnLst/>
            <a:rect l="l" t="t" r="r" b="b"/>
            <a:pathLst>
              <a:path w="2002790" h="47625">
                <a:moveTo>
                  <a:pt x="0" y="47243"/>
                </a:moveTo>
                <a:lnTo>
                  <a:pt x="0" y="0"/>
                </a:lnTo>
              </a:path>
              <a:path w="2002790" h="47625">
                <a:moveTo>
                  <a:pt x="153923" y="47243"/>
                </a:moveTo>
                <a:lnTo>
                  <a:pt x="153923" y="0"/>
                </a:lnTo>
              </a:path>
              <a:path w="2002790" h="47625">
                <a:moveTo>
                  <a:pt x="307847" y="47243"/>
                </a:moveTo>
                <a:lnTo>
                  <a:pt x="307847" y="0"/>
                </a:lnTo>
              </a:path>
              <a:path w="2002790" h="47625">
                <a:moveTo>
                  <a:pt x="461771" y="47243"/>
                </a:moveTo>
                <a:lnTo>
                  <a:pt x="461771" y="0"/>
                </a:lnTo>
              </a:path>
              <a:path w="2002790" h="47625">
                <a:moveTo>
                  <a:pt x="615695" y="47243"/>
                </a:moveTo>
                <a:lnTo>
                  <a:pt x="615695" y="0"/>
                </a:lnTo>
              </a:path>
              <a:path w="2002790" h="47625">
                <a:moveTo>
                  <a:pt x="769619" y="47243"/>
                </a:moveTo>
                <a:lnTo>
                  <a:pt x="769619" y="0"/>
                </a:lnTo>
              </a:path>
              <a:path w="2002790" h="47625">
                <a:moveTo>
                  <a:pt x="925067" y="47243"/>
                </a:moveTo>
                <a:lnTo>
                  <a:pt x="925067" y="0"/>
                </a:lnTo>
              </a:path>
              <a:path w="2002790" h="47625">
                <a:moveTo>
                  <a:pt x="1078991" y="47243"/>
                </a:moveTo>
                <a:lnTo>
                  <a:pt x="1078991" y="0"/>
                </a:lnTo>
              </a:path>
              <a:path w="2002790" h="47625">
                <a:moveTo>
                  <a:pt x="1232915" y="47243"/>
                </a:moveTo>
                <a:lnTo>
                  <a:pt x="1232915" y="0"/>
                </a:lnTo>
              </a:path>
              <a:path w="2002790" h="47625">
                <a:moveTo>
                  <a:pt x="1386839" y="47243"/>
                </a:moveTo>
                <a:lnTo>
                  <a:pt x="1386839" y="0"/>
                </a:lnTo>
              </a:path>
              <a:path w="2002790" h="47625">
                <a:moveTo>
                  <a:pt x="1540764" y="47243"/>
                </a:moveTo>
                <a:lnTo>
                  <a:pt x="1540764" y="0"/>
                </a:lnTo>
              </a:path>
              <a:path w="2002790" h="47625">
                <a:moveTo>
                  <a:pt x="1694688" y="47243"/>
                </a:moveTo>
                <a:lnTo>
                  <a:pt x="1694688" y="0"/>
                </a:lnTo>
              </a:path>
              <a:path w="2002790" h="47625">
                <a:moveTo>
                  <a:pt x="1848612" y="47243"/>
                </a:moveTo>
                <a:lnTo>
                  <a:pt x="1848612" y="0"/>
                </a:lnTo>
              </a:path>
              <a:path w="2002790" h="47625">
                <a:moveTo>
                  <a:pt x="2002536" y="47243"/>
                </a:moveTo>
                <a:lnTo>
                  <a:pt x="20025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42381" y="1877229"/>
            <a:ext cx="10104120" cy="3169920"/>
            <a:chOff x="1081786" y="1407922"/>
            <a:chExt cx="7578090" cy="2377440"/>
          </a:xfrm>
        </p:grpSpPr>
        <p:sp>
          <p:nvSpPr>
            <p:cNvPr id="41" name="object 41"/>
            <p:cNvSpPr/>
            <p:nvPr/>
          </p:nvSpPr>
          <p:spPr>
            <a:xfrm>
              <a:off x="8653906" y="3732276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0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06424" y="1434084"/>
              <a:ext cx="7440295" cy="1803400"/>
            </a:xfrm>
            <a:custGeom>
              <a:avLst/>
              <a:gdLst/>
              <a:ahLst/>
              <a:cxnLst/>
              <a:rect l="l" t="t" r="r" b="b"/>
              <a:pathLst>
                <a:path w="7440295" h="1803400">
                  <a:moveTo>
                    <a:pt x="0" y="0"/>
                  </a:moveTo>
                  <a:lnTo>
                    <a:pt x="39242" y="0"/>
                  </a:lnTo>
                  <a:lnTo>
                    <a:pt x="39242" y="10540"/>
                  </a:lnTo>
                  <a:lnTo>
                    <a:pt x="73329" y="10540"/>
                  </a:lnTo>
                  <a:lnTo>
                    <a:pt x="73329" y="19303"/>
                  </a:lnTo>
                  <a:lnTo>
                    <a:pt x="132956" y="19303"/>
                  </a:lnTo>
                  <a:lnTo>
                    <a:pt x="132956" y="47625"/>
                  </a:lnTo>
                  <a:lnTo>
                    <a:pt x="159143" y="47625"/>
                  </a:lnTo>
                  <a:lnTo>
                    <a:pt x="159143" y="54990"/>
                  </a:lnTo>
                  <a:lnTo>
                    <a:pt x="173862" y="54990"/>
                  </a:lnTo>
                  <a:lnTo>
                    <a:pt x="173862" y="63880"/>
                  </a:lnTo>
                  <a:lnTo>
                    <a:pt x="199389" y="63880"/>
                  </a:lnTo>
                  <a:lnTo>
                    <a:pt x="199389" y="71246"/>
                  </a:lnTo>
                  <a:lnTo>
                    <a:pt x="209422" y="71246"/>
                  </a:lnTo>
                  <a:lnTo>
                    <a:pt x="209422" y="78486"/>
                  </a:lnTo>
                  <a:lnTo>
                    <a:pt x="271144" y="78486"/>
                  </a:lnTo>
                  <a:lnTo>
                    <a:pt x="271144" y="87502"/>
                  </a:lnTo>
                  <a:lnTo>
                    <a:pt x="280162" y="87502"/>
                  </a:lnTo>
                  <a:lnTo>
                    <a:pt x="280162" y="97408"/>
                  </a:lnTo>
                  <a:lnTo>
                    <a:pt x="292100" y="97408"/>
                  </a:lnTo>
                  <a:lnTo>
                    <a:pt x="292100" y="104775"/>
                  </a:lnTo>
                  <a:lnTo>
                    <a:pt x="308356" y="104775"/>
                  </a:lnTo>
                  <a:lnTo>
                    <a:pt x="308356" y="112649"/>
                  </a:lnTo>
                  <a:lnTo>
                    <a:pt x="315722" y="112649"/>
                  </a:lnTo>
                  <a:lnTo>
                    <a:pt x="315722" y="131444"/>
                  </a:lnTo>
                  <a:lnTo>
                    <a:pt x="320928" y="131444"/>
                  </a:lnTo>
                  <a:lnTo>
                    <a:pt x="320928" y="168655"/>
                  </a:lnTo>
                  <a:lnTo>
                    <a:pt x="327787" y="168655"/>
                  </a:lnTo>
                  <a:lnTo>
                    <a:pt x="327787" y="175005"/>
                  </a:lnTo>
                  <a:lnTo>
                    <a:pt x="335025" y="175005"/>
                  </a:lnTo>
                  <a:lnTo>
                    <a:pt x="335025" y="183768"/>
                  </a:lnTo>
                  <a:lnTo>
                    <a:pt x="339216" y="183768"/>
                  </a:lnTo>
                  <a:lnTo>
                    <a:pt x="339216" y="207899"/>
                  </a:lnTo>
                  <a:lnTo>
                    <a:pt x="355981" y="207899"/>
                  </a:lnTo>
                  <a:lnTo>
                    <a:pt x="355981" y="217424"/>
                  </a:lnTo>
                  <a:lnTo>
                    <a:pt x="403606" y="217424"/>
                  </a:lnTo>
                  <a:lnTo>
                    <a:pt x="403606" y="226821"/>
                  </a:lnTo>
                  <a:lnTo>
                    <a:pt x="407288" y="226821"/>
                  </a:lnTo>
                  <a:lnTo>
                    <a:pt x="407288" y="236727"/>
                  </a:lnTo>
                  <a:lnTo>
                    <a:pt x="423544" y="236727"/>
                  </a:lnTo>
                  <a:lnTo>
                    <a:pt x="423544" y="243586"/>
                  </a:lnTo>
                  <a:lnTo>
                    <a:pt x="504063" y="243586"/>
                  </a:lnTo>
                  <a:lnTo>
                    <a:pt x="504063" y="253491"/>
                  </a:lnTo>
                  <a:lnTo>
                    <a:pt x="590042" y="253491"/>
                  </a:lnTo>
                  <a:lnTo>
                    <a:pt x="590042" y="261365"/>
                  </a:lnTo>
                  <a:lnTo>
                    <a:pt x="599948" y="261365"/>
                  </a:lnTo>
                  <a:lnTo>
                    <a:pt x="599948" y="270255"/>
                  </a:lnTo>
                  <a:lnTo>
                    <a:pt x="624586" y="270255"/>
                  </a:lnTo>
                  <a:lnTo>
                    <a:pt x="624586" y="279653"/>
                  </a:lnTo>
                  <a:lnTo>
                    <a:pt x="631317" y="279653"/>
                  </a:lnTo>
                  <a:lnTo>
                    <a:pt x="631317" y="299085"/>
                  </a:lnTo>
                  <a:lnTo>
                    <a:pt x="637158" y="299085"/>
                  </a:lnTo>
                  <a:lnTo>
                    <a:pt x="637158" y="305942"/>
                  </a:lnTo>
                  <a:lnTo>
                    <a:pt x="640842" y="305942"/>
                  </a:lnTo>
                  <a:lnTo>
                    <a:pt x="640842" y="334137"/>
                  </a:lnTo>
                  <a:lnTo>
                    <a:pt x="648715" y="334137"/>
                  </a:lnTo>
                  <a:lnTo>
                    <a:pt x="648715" y="354075"/>
                  </a:lnTo>
                  <a:lnTo>
                    <a:pt x="656463" y="354075"/>
                  </a:lnTo>
                  <a:lnTo>
                    <a:pt x="656463" y="363981"/>
                  </a:lnTo>
                  <a:lnTo>
                    <a:pt x="662177" y="363981"/>
                  </a:lnTo>
                  <a:lnTo>
                    <a:pt x="662177" y="370331"/>
                  </a:lnTo>
                  <a:lnTo>
                    <a:pt x="667512" y="370331"/>
                  </a:lnTo>
                  <a:lnTo>
                    <a:pt x="667512" y="380364"/>
                  </a:lnTo>
                  <a:lnTo>
                    <a:pt x="667512" y="417956"/>
                  </a:lnTo>
                  <a:lnTo>
                    <a:pt x="692150" y="417956"/>
                  </a:lnTo>
                  <a:lnTo>
                    <a:pt x="692150" y="433196"/>
                  </a:lnTo>
                  <a:lnTo>
                    <a:pt x="710438" y="433196"/>
                  </a:lnTo>
                  <a:lnTo>
                    <a:pt x="710438" y="448310"/>
                  </a:lnTo>
                  <a:lnTo>
                    <a:pt x="716661" y="448310"/>
                  </a:lnTo>
                  <a:lnTo>
                    <a:pt x="716661" y="455675"/>
                  </a:lnTo>
                  <a:lnTo>
                    <a:pt x="731393" y="455675"/>
                  </a:lnTo>
                  <a:lnTo>
                    <a:pt x="731393" y="465073"/>
                  </a:lnTo>
                  <a:lnTo>
                    <a:pt x="751205" y="465073"/>
                  </a:lnTo>
                  <a:lnTo>
                    <a:pt x="751205" y="473582"/>
                  </a:lnTo>
                  <a:lnTo>
                    <a:pt x="754888" y="473582"/>
                  </a:lnTo>
                  <a:lnTo>
                    <a:pt x="754888" y="483488"/>
                  </a:lnTo>
                  <a:lnTo>
                    <a:pt x="784225" y="483488"/>
                  </a:lnTo>
                  <a:lnTo>
                    <a:pt x="784225" y="493394"/>
                  </a:lnTo>
                  <a:lnTo>
                    <a:pt x="797813" y="493394"/>
                  </a:lnTo>
                  <a:lnTo>
                    <a:pt x="797813" y="501776"/>
                  </a:lnTo>
                  <a:lnTo>
                    <a:pt x="814577" y="501776"/>
                  </a:lnTo>
                  <a:lnTo>
                    <a:pt x="814577" y="511682"/>
                  </a:lnTo>
                  <a:lnTo>
                    <a:pt x="933957" y="511682"/>
                  </a:lnTo>
                  <a:lnTo>
                    <a:pt x="933957" y="530097"/>
                  </a:lnTo>
                  <a:lnTo>
                    <a:pt x="938657" y="530097"/>
                  </a:lnTo>
                  <a:lnTo>
                    <a:pt x="938657" y="538479"/>
                  </a:lnTo>
                  <a:lnTo>
                    <a:pt x="947546" y="538479"/>
                  </a:lnTo>
                  <a:lnTo>
                    <a:pt x="947546" y="551052"/>
                  </a:lnTo>
                  <a:lnTo>
                    <a:pt x="955420" y="551052"/>
                  </a:lnTo>
                  <a:lnTo>
                    <a:pt x="955420" y="568832"/>
                  </a:lnTo>
                  <a:lnTo>
                    <a:pt x="959612" y="568832"/>
                  </a:lnTo>
                  <a:lnTo>
                    <a:pt x="959612" y="586104"/>
                  </a:lnTo>
                  <a:lnTo>
                    <a:pt x="964945" y="586104"/>
                  </a:lnTo>
                  <a:lnTo>
                    <a:pt x="964945" y="596645"/>
                  </a:lnTo>
                  <a:lnTo>
                    <a:pt x="972184" y="596645"/>
                  </a:lnTo>
                  <a:lnTo>
                    <a:pt x="972184" y="614426"/>
                  </a:lnTo>
                  <a:lnTo>
                    <a:pt x="980058" y="614426"/>
                  </a:lnTo>
                  <a:lnTo>
                    <a:pt x="980058" y="625474"/>
                  </a:lnTo>
                  <a:lnTo>
                    <a:pt x="984757" y="625474"/>
                  </a:lnTo>
                  <a:lnTo>
                    <a:pt x="984757" y="645286"/>
                  </a:lnTo>
                  <a:lnTo>
                    <a:pt x="994663" y="645286"/>
                  </a:lnTo>
                  <a:lnTo>
                    <a:pt x="994663" y="654811"/>
                  </a:lnTo>
                  <a:lnTo>
                    <a:pt x="1026159" y="654811"/>
                  </a:lnTo>
                  <a:lnTo>
                    <a:pt x="1026159" y="664209"/>
                  </a:lnTo>
                  <a:lnTo>
                    <a:pt x="1039240" y="664209"/>
                  </a:lnTo>
                  <a:lnTo>
                    <a:pt x="1039240" y="674115"/>
                  </a:lnTo>
                  <a:lnTo>
                    <a:pt x="1061212" y="674115"/>
                  </a:lnTo>
                  <a:lnTo>
                    <a:pt x="1061212" y="685164"/>
                  </a:lnTo>
                  <a:lnTo>
                    <a:pt x="1107313" y="685164"/>
                  </a:lnTo>
                  <a:lnTo>
                    <a:pt x="1107313" y="695705"/>
                  </a:lnTo>
                  <a:lnTo>
                    <a:pt x="1137031" y="695705"/>
                  </a:lnTo>
                  <a:lnTo>
                    <a:pt x="1137031" y="705611"/>
                  </a:lnTo>
                  <a:lnTo>
                    <a:pt x="1156462" y="705611"/>
                  </a:lnTo>
                  <a:lnTo>
                    <a:pt x="1156462" y="712851"/>
                  </a:lnTo>
                  <a:lnTo>
                    <a:pt x="1161161" y="712851"/>
                  </a:lnTo>
                  <a:lnTo>
                    <a:pt x="1161161" y="724407"/>
                  </a:lnTo>
                  <a:lnTo>
                    <a:pt x="1249045" y="724407"/>
                  </a:lnTo>
                  <a:lnTo>
                    <a:pt x="1249045" y="745363"/>
                  </a:lnTo>
                  <a:lnTo>
                    <a:pt x="1263269" y="745363"/>
                  </a:lnTo>
                  <a:lnTo>
                    <a:pt x="1263269" y="756919"/>
                  </a:lnTo>
                  <a:lnTo>
                    <a:pt x="1267968" y="756919"/>
                  </a:lnTo>
                  <a:lnTo>
                    <a:pt x="1267968" y="765809"/>
                  </a:lnTo>
                  <a:lnTo>
                    <a:pt x="1279525" y="765809"/>
                  </a:lnTo>
                  <a:lnTo>
                    <a:pt x="1279525" y="796163"/>
                  </a:lnTo>
                  <a:lnTo>
                    <a:pt x="1282573" y="796163"/>
                  </a:lnTo>
                  <a:lnTo>
                    <a:pt x="1282573" y="850645"/>
                  </a:lnTo>
                  <a:lnTo>
                    <a:pt x="1288288" y="850645"/>
                  </a:lnTo>
                  <a:lnTo>
                    <a:pt x="1288288" y="860170"/>
                  </a:lnTo>
                  <a:lnTo>
                    <a:pt x="1293621" y="860170"/>
                  </a:lnTo>
                  <a:lnTo>
                    <a:pt x="1293621" y="868426"/>
                  </a:lnTo>
                  <a:lnTo>
                    <a:pt x="1297305" y="868426"/>
                  </a:lnTo>
                  <a:lnTo>
                    <a:pt x="1297305" y="879982"/>
                  </a:lnTo>
                  <a:lnTo>
                    <a:pt x="1307211" y="879982"/>
                  </a:lnTo>
                  <a:lnTo>
                    <a:pt x="1307211" y="891539"/>
                  </a:lnTo>
                  <a:lnTo>
                    <a:pt x="1314577" y="891539"/>
                  </a:lnTo>
                  <a:lnTo>
                    <a:pt x="1314577" y="912494"/>
                  </a:lnTo>
                  <a:lnTo>
                    <a:pt x="1327658" y="912494"/>
                  </a:lnTo>
                  <a:lnTo>
                    <a:pt x="1327658" y="921384"/>
                  </a:lnTo>
                  <a:lnTo>
                    <a:pt x="1340739" y="921384"/>
                  </a:lnTo>
                  <a:lnTo>
                    <a:pt x="1340739" y="942847"/>
                  </a:lnTo>
                  <a:lnTo>
                    <a:pt x="1349120" y="942847"/>
                  </a:lnTo>
                  <a:lnTo>
                    <a:pt x="1349120" y="954913"/>
                  </a:lnTo>
                  <a:lnTo>
                    <a:pt x="1358011" y="954913"/>
                  </a:lnTo>
                  <a:lnTo>
                    <a:pt x="1358011" y="965961"/>
                  </a:lnTo>
                  <a:lnTo>
                    <a:pt x="1369059" y="965961"/>
                  </a:lnTo>
                  <a:lnTo>
                    <a:pt x="1369059" y="975867"/>
                  </a:lnTo>
                  <a:lnTo>
                    <a:pt x="1375790" y="975867"/>
                  </a:lnTo>
                  <a:lnTo>
                    <a:pt x="1375790" y="986916"/>
                  </a:lnTo>
                  <a:lnTo>
                    <a:pt x="1430782" y="986916"/>
                  </a:lnTo>
                  <a:lnTo>
                    <a:pt x="1430782" y="998346"/>
                  </a:lnTo>
                  <a:lnTo>
                    <a:pt x="1490471" y="998346"/>
                  </a:lnTo>
                  <a:lnTo>
                    <a:pt x="1490471" y="1009395"/>
                  </a:lnTo>
                  <a:lnTo>
                    <a:pt x="1503552" y="1009395"/>
                  </a:lnTo>
                  <a:lnTo>
                    <a:pt x="1503552" y="1020952"/>
                  </a:lnTo>
                  <a:lnTo>
                    <a:pt x="1531746" y="1020952"/>
                  </a:lnTo>
                  <a:lnTo>
                    <a:pt x="1531746" y="1031874"/>
                  </a:lnTo>
                  <a:lnTo>
                    <a:pt x="1564258" y="1031874"/>
                  </a:lnTo>
                  <a:lnTo>
                    <a:pt x="1564258" y="1042288"/>
                  </a:lnTo>
                  <a:lnTo>
                    <a:pt x="1571625" y="1042288"/>
                  </a:lnTo>
                  <a:lnTo>
                    <a:pt x="1571625" y="1050670"/>
                  </a:lnTo>
                  <a:lnTo>
                    <a:pt x="1582039" y="1050670"/>
                  </a:lnTo>
                  <a:lnTo>
                    <a:pt x="1582039" y="1063878"/>
                  </a:lnTo>
                  <a:lnTo>
                    <a:pt x="1594612" y="1063878"/>
                  </a:lnTo>
                  <a:lnTo>
                    <a:pt x="1594612" y="1075435"/>
                  </a:lnTo>
                  <a:lnTo>
                    <a:pt x="1597787" y="1075435"/>
                  </a:lnTo>
                  <a:lnTo>
                    <a:pt x="1597787" y="1098422"/>
                  </a:lnTo>
                  <a:lnTo>
                    <a:pt x="1602486" y="1098422"/>
                  </a:lnTo>
                  <a:lnTo>
                    <a:pt x="1602486" y="1106804"/>
                  </a:lnTo>
                  <a:lnTo>
                    <a:pt x="1611883" y="1106804"/>
                  </a:lnTo>
                  <a:lnTo>
                    <a:pt x="1611883" y="1118234"/>
                  </a:lnTo>
                  <a:lnTo>
                    <a:pt x="1630680" y="1118234"/>
                  </a:lnTo>
                  <a:lnTo>
                    <a:pt x="1630680" y="1141983"/>
                  </a:lnTo>
                  <a:lnTo>
                    <a:pt x="1708784" y="1141983"/>
                  </a:lnTo>
                  <a:lnTo>
                    <a:pt x="1708784" y="1156589"/>
                  </a:lnTo>
                  <a:lnTo>
                    <a:pt x="1717675" y="1156589"/>
                  </a:lnTo>
                  <a:lnTo>
                    <a:pt x="1717675" y="1165478"/>
                  </a:lnTo>
                  <a:lnTo>
                    <a:pt x="1874139" y="1165478"/>
                  </a:lnTo>
                  <a:lnTo>
                    <a:pt x="1874139" y="1178559"/>
                  </a:lnTo>
                  <a:lnTo>
                    <a:pt x="1882013" y="1178559"/>
                  </a:lnTo>
                  <a:lnTo>
                    <a:pt x="1882013" y="1189608"/>
                  </a:lnTo>
                  <a:lnTo>
                    <a:pt x="1889887" y="1189608"/>
                  </a:lnTo>
                  <a:lnTo>
                    <a:pt x="1889887" y="1202182"/>
                  </a:lnTo>
                  <a:lnTo>
                    <a:pt x="1894586" y="1202182"/>
                  </a:lnTo>
                  <a:lnTo>
                    <a:pt x="1894586" y="1214754"/>
                  </a:lnTo>
                  <a:lnTo>
                    <a:pt x="1899920" y="1214754"/>
                  </a:lnTo>
                  <a:lnTo>
                    <a:pt x="1899920" y="1226692"/>
                  </a:lnTo>
                  <a:lnTo>
                    <a:pt x="1908683" y="1226692"/>
                  </a:lnTo>
                  <a:lnTo>
                    <a:pt x="1908683" y="1249298"/>
                  </a:lnTo>
                  <a:lnTo>
                    <a:pt x="1920239" y="1249298"/>
                  </a:lnTo>
                  <a:lnTo>
                    <a:pt x="1920239" y="1279270"/>
                  </a:lnTo>
                  <a:lnTo>
                    <a:pt x="1925446" y="1279270"/>
                  </a:lnTo>
                  <a:lnTo>
                    <a:pt x="1925446" y="1300098"/>
                  </a:lnTo>
                  <a:lnTo>
                    <a:pt x="1930781" y="1300098"/>
                  </a:lnTo>
                  <a:lnTo>
                    <a:pt x="1930781" y="1312164"/>
                  </a:lnTo>
                  <a:lnTo>
                    <a:pt x="2034920" y="1312164"/>
                  </a:lnTo>
                  <a:lnTo>
                    <a:pt x="2034920" y="1326768"/>
                  </a:lnTo>
                  <a:lnTo>
                    <a:pt x="2149475" y="1326768"/>
                  </a:lnTo>
                  <a:lnTo>
                    <a:pt x="2149475" y="1335151"/>
                  </a:lnTo>
                  <a:lnTo>
                    <a:pt x="2333752" y="1335151"/>
                  </a:lnTo>
                  <a:lnTo>
                    <a:pt x="2333752" y="1349247"/>
                  </a:lnTo>
                  <a:lnTo>
                    <a:pt x="2357374" y="1349247"/>
                  </a:lnTo>
                  <a:lnTo>
                    <a:pt x="2357374" y="1366011"/>
                  </a:lnTo>
                  <a:lnTo>
                    <a:pt x="2431668" y="1366011"/>
                  </a:lnTo>
                  <a:lnTo>
                    <a:pt x="2431668" y="1381759"/>
                  </a:lnTo>
                  <a:lnTo>
                    <a:pt x="2485136" y="1381759"/>
                  </a:lnTo>
                  <a:lnTo>
                    <a:pt x="2485136" y="1396999"/>
                  </a:lnTo>
                  <a:lnTo>
                    <a:pt x="2569845" y="1396999"/>
                  </a:lnTo>
                  <a:lnTo>
                    <a:pt x="2569845" y="1413255"/>
                  </a:lnTo>
                  <a:lnTo>
                    <a:pt x="2608199" y="1413255"/>
                  </a:lnTo>
                  <a:lnTo>
                    <a:pt x="2608199" y="1427860"/>
                  </a:lnTo>
                  <a:lnTo>
                    <a:pt x="2660523" y="1427860"/>
                  </a:lnTo>
                  <a:lnTo>
                    <a:pt x="2660523" y="1444624"/>
                  </a:lnTo>
                  <a:lnTo>
                    <a:pt x="2674620" y="1444624"/>
                  </a:lnTo>
                  <a:lnTo>
                    <a:pt x="2674620" y="1457705"/>
                  </a:lnTo>
                  <a:lnTo>
                    <a:pt x="2738501" y="1457705"/>
                  </a:lnTo>
                  <a:lnTo>
                    <a:pt x="2738501" y="1475104"/>
                  </a:lnTo>
                  <a:lnTo>
                    <a:pt x="2746375" y="1475104"/>
                  </a:lnTo>
                  <a:lnTo>
                    <a:pt x="2746375" y="1493392"/>
                  </a:lnTo>
                  <a:lnTo>
                    <a:pt x="2753105" y="1493392"/>
                  </a:lnTo>
                  <a:lnTo>
                    <a:pt x="2753105" y="1506473"/>
                  </a:lnTo>
                  <a:lnTo>
                    <a:pt x="2782442" y="1506473"/>
                  </a:lnTo>
                  <a:lnTo>
                    <a:pt x="2782442" y="1526285"/>
                  </a:lnTo>
                  <a:lnTo>
                    <a:pt x="2807589" y="1526285"/>
                  </a:lnTo>
                  <a:lnTo>
                    <a:pt x="2807589" y="1542033"/>
                  </a:lnTo>
                  <a:lnTo>
                    <a:pt x="2861945" y="1542033"/>
                  </a:lnTo>
                  <a:lnTo>
                    <a:pt x="2861945" y="1563623"/>
                  </a:lnTo>
                  <a:lnTo>
                    <a:pt x="2869311" y="1563623"/>
                  </a:lnTo>
                  <a:lnTo>
                    <a:pt x="2869311" y="1579752"/>
                  </a:lnTo>
                  <a:lnTo>
                    <a:pt x="3160522" y="1579752"/>
                  </a:lnTo>
                  <a:lnTo>
                    <a:pt x="3160522" y="1599183"/>
                  </a:lnTo>
                  <a:lnTo>
                    <a:pt x="3168268" y="1599183"/>
                  </a:lnTo>
                  <a:lnTo>
                    <a:pt x="3168268" y="1618614"/>
                  </a:lnTo>
                  <a:lnTo>
                    <a:pt x="3173984" y="1618614"/>
                  </a:lnTo>
                  <a:lnTo>
                    <a:pt x="3173984" y="1634363"/>
                  </a:lnTo>
                  <a:lnTo>
                    <a:pt x="3579749" y="1634363"/>
                  </a:lnTo>
                  <a:lnTo>
                    <a:pt x="3579749" y="1660397"/>
                  </a:lnTo>
                  <a:lnTo>
                    <a:pt x="4060316" y="1660397"/>
                  </a:lnTo>
                  <a:lnTo>
                    <a:pt x="4060316" y="1690877"/>
                  </a:lnTo>
                  <a:lnTo>
                    <a:pt x="4276471" y="1690877"/>
                  </a:lnTo>
                  <a:lnTo>
                    <a:pt x="4276471" y="1721230"/>
                  </a:lnTo>
                  <a:lnTo>
                    <a:pt x="4543044" y="1721230"/>
                  </a:lnTo>
                  <a:lnTo>
                    <a:pt x="4543044" y="1758441"/>
                  </a:lnTo>
                  <a:lnTo>
                    <a:pt x="4918964" y="1758441"/>
                  </a:lnTo>
                  <a:lnTo>
                    <a:pt x="4918964" y="1802891"/>
                  </a:lnTo>
                  <a:lnTo>
                    <a:pt x="7440168" y="1802891"/>
                  </a:lnTo>
                </a:path>
                <a:path w="7440295" h="1803400">
                  <a:moveTo>
                    <a:pt x="246887" y="54863"/>
                  </a:moveTo>
                  <a:lnTo>
                    <a:pt x="246887" y="102107"/>
                  </a:lnTo>
                </a:path>
                <a:path w="7440295" h="1803400">
                  <a:moveTo>
                    <a:pt x="224028" y="79248"/>
                  </a:moveTo>
                  <a:lnTo>
                    <a:pt x="269747" y="79248"/>
                  </a:lnTo>
                </a:path>
                <a:path w="7440295" h="1803400">
                  <a:moveTo>
                    <a:pt x="300228" y="83819"/>
                  </a:moveTo>
                  <a:lnTo>
                    <a:pt x="300228" y="131063"/>
                  </a:lnTo>
                </a:path>
                <a:path w="7440295" h="1803400">
                  <a:moveTo>
                    <a:pt x="277367" y="108203"/>
                  </a:moveTo>
                  <a:lnTo>
                    <a:pt x="324612" y="108203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088136" y="1414272"/>
              <a:ext cx="326390" cy="121920"/>
            </a:xfrm>
            <a:custGeom>
              <a:avLst/>
              <a:gdLst/>
              <a:ahLst/>
              <a:cxnLst/>
              <a:rect l="l" t="t" r="r" b="b"/>
              <a:pathLst>
                <a:path w="326390" h="121919">
                  <a:moveTo>
                    <a:pt x="22859" y="0"/>
                  </a:moveTo>
                  <a:lnTo>
                    <a:pt x="22859" y="47243"/>
                  </a:lnTo>
                </a:path>
                <a:path w="326390" h="121919">
                  <a:moveTo>
                    <a:pt x="0" y="22860"/>
                  </a:moveTo>
                  <a:lnTo>
                    <a:pt x="45719" y="22860"/>
                  </a:lnTo>
                </a:path>
                <a:path w="326390" h="121919">
                  <a:moveTo>
                    <a:pt x="96011" y="22860"/>
                  </a:moveTo>
                  <a:lnTo>
                    <a:pt x="96011" y="70103"/>
                  </a:lnTo>
                </a:path>
                <a:path w="326390" h="121919">
                  <a:moveTo>
                    <a:pt x="71627" y="47243"/>
                  </a:moveTo>
                  <a:lnTo>
                    <a:pt x="118872" y="47243"/>
                  </a:lnTo>
                </a:path>
                <a:path w="326390" h="121919">
                  <a:moveTo>
                    <a:pt x="303275" y="74675"/>
                  </a:moveTo>
                  <a:lnTo>
                    <a:pt x="303275" y="121919"/>
                  </a:lnTo>
                </a:path>
                <a:path w="326390" h="121919">
                  <a:moveTo>
                    <a:pt x="278891" y="99060"/>
                  </a:moveTo>
                  <a:lnTo>
                    <a:pt x="326135" y="9906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423416" y="1623059"/>
              <a:ext cx="53340" cy="47625"/>
            </a:xfrm>
            <a:custGeom>
              <a:avLst/>
              <a:gdLst/>
              <a:ahLst/>
              <a:cxnLst/>
              <a:rect l="l" t="t" r="r" b="b"/>
              <a:pathLst>
                <a:path w="53340" h="47625">
                  <a:moveTo>
                    <a:pt x="53340" y="16510"/>
                  </a:moveTo>
                  <a:lnTo>
                    <a:pt x="45720" y="16510"/>
                  </a:lnTo>
                  <a:lnTo>
                    <a:pt x="36830" y="16510"/>
                  </a:lnTo>
                  <a:lnTo>
                    <a:pt x="36830" y="0"/>
                  </a:lnTo>
                  <a:lnTo>
                    <a:pt x="29210" y="0"/>
                  </a:lnTo>
                  <a:lnTo>
                    <a:pt x="24130" y="0"/>
                  </a:lnTo>
                  <a:lnTo>
                    <a:pt x="16510" y="0"/>
                  </a:lnTo>
                  <a:lnTo>
                    <a:pt x="16510" y="16510"/>
                  </a:lnTo>
                  <a:lnTo>
                    <a:pt x="7620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7620" y="29210"/>
                  </a:lnTo>
                  <a:lnTo>
                    <a:pt x="16510" y="29210"/>
                  </a:lnTo>
                  <a:lnTo>
                    <a:pt x="16510" y="47244"/>
                  </a:lnTo>
                  <a:lnTo>
                    <a:pt x="24130" y="47244"/>
                  </a:lnTo>
                  <a:lnTo>
                    <a:pt x="29210" y="47244"/>
                  </a:lnTo>
                  <a:lnTo>
                    <a:pt x="36830" y="47244"/>
                  </a:lnTo>
                  <a:lnTo>
                    <a:pt x="36830" y="29210"/>
                  </a:lnTo>
                  <a:lnTo>
                    <a:pt x="45720" y="29210"/>
                  </a:lnTo>
                  <a:lnTo>
                    <a:pt x="53340" y="29210"/>
                  </a:lnTo>
                  <a:lnTo>
                    <a:pt x="53340" y="1651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479804" y="162915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4384" y="0"/>
                  </a:moveTo>
                  <a:lnTo>
                    <a:pt x="24384" y="47244"/>
                  </a:lnTo>
                </a:path>
                <a:path w="47625" h="47625">
                  <a:moveTo>
                    <a:pt x="0" y="22860"/>
                  </a:moveTo>
                  <a:lnTo>
                    <a:pt x="47243" y="2286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718818" y="1767840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700784" y="1790700"/>
              <a:ext cx="273050" cy="262255"/>
            </a:xfrm>
            <a:custGeom>
              <a:avLst/>
              <a:gdLst/>
              <a:ahLst/>
              <a:cxnLst/>
              <a:rect l="l" t="t" r="r" b="b"/>
              <a:pathLst>
                <a:path w="273050" h="262255">
                  <a:moveTo>
                    <a:pt x="0" y="0"/>
                  </a:moveTo>
                  <a:lnTo>
                    <a:pt x="47243" y="0"/>
                  </a:lnTo>
                </a:path>
                <a:path w="273050" h="262255">
                  <a:moveTo>
                    <a:pt x="86868" y="128016"/>
                  </a:moveTo>
                  <a:lnTo>
                    <a:pt x="86868" y="175260"/>
                  </a:lnTo>
                </a:path>
                <a:path w="273050" h="262255">
                  <a:moveTo>
                    <a:pt x="64008" y="152400"/>
                  </a:moveTo>
                  <a:lnTo>
                    <a:pt x="109728" y="152400"/>
                  </a:lnTo>
                </a:path>
                <a:path w="273050" h="262255">
                  <a:moveTo>
                    <a:pt x="109728" y="140207"/>
                  </a:moveTo>
                  <a:lnTo>
                    <a:pt x="109728" y="187451"/>
                  </a:lnTo>
                </a:path>
                <a:path w="273050" h="262255">
                  <a:moveTo>
                    <a:pt x="86868" y="163068"/>
                  </a:moveTo>
                  <a:lnTo>
                    <a:pt x="134112" y="163068"/>
                  </a:lnTo>
                </a:path>
                <a:path w="273050" h="262255">
                  <a:moveTo>
                    <a:pt x="249936" y="214883"/>
                  </a:moveTo>
                  <a:lnTo>
                    <a:pt x="249936" y="262127"/>
                  </a:lnTo>
                </a:path>
                <a:path w="273050" h="262255">
                  <a:moveTo>
                    <a:pt x="227076" y="237744"/>
                  </a:moveTo>
                  <a:lnTo>
                    <a:pt x="272796" y="237744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979422" y="2014727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962911" y="203911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993138" y="2014727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976627" y="2039112"/>
              <a:ext cx="718185" cy="635635"/>
            </a:xfrm>
            <a:custGeom>
              <a:avLst/>
              <a:gdLst/>
              <a:ahLst/>
              <a:cxnLst/>
              <a:rect l="l" t="t" r="r" b="b"/>
              <a:pathLst>
                <a:path w="718185" h="635635">
                  <a:moveTo>
                    <a:pt x="0" y="0"/>
                  </a:moveTo>
                  <a:lnTo>
                    <a:pt x="45720" y="0"/>
                  </a:lnTo>
                </a:path>
                <a:path w="718185" h="635635">
                  <a:moveTo>
                    <a:pt x="512064" y="521207"/>
                  </a:moveTo>
                  <a:lnTo>
                    <a:pt x="512064" y="568451"/>
                  </a:lnTo>
                </a:path>
                <a:path w="718185" h="635635">
                  <a:moveTo>
                    <a:pt x="489204" y="545592"/>
                  </a:moveTo>
                  <a:lnTo>
                    <a:pt x="536448" y="545592"/>
                  </a:lnTo>
                </a:path>
                <a:path w="718185" h="635635">
                  <a:moveTo>
                    <a:pt x="565404" y="556260"/>
                  </a:moveTo>
                  <a:lnTo>
                    <a:pt x="565404" y="603504"/>
                  </a:lnTo>
                </a:path>
                <a:path w="718185" h="635635">
                  <a:moveTo>
                    <a:pt x="542544" y="579119"/>
                  </a:moveTo>
                  <a:lnTo>
                    <a:pt x="588264" y="579119"/>
                  </a:lnTo>
                </a:path>
                <a:path w="718185" h="635635">
                  <a:moveTo>
                    <a:pt x="603504" y="563880"/>
                  </a:moveTo>
                  <a:lnTo>
                    <a:pt x="603504" y="611124"/>
                  </a:lnTo>
                </a:path>
                <a:path w="718185" h="635635">
                  <a:moveTo>
                    <a:pt x="580644" y="588263"/>
                  </a:moveTo>
                  <a:lnTo>
                    <a:pt x="626364" y="588263"/>
                  </a:lnTo>
                </a:path>
                <a:path w="718185" h="635635">
                  <a:moveTo>
                    <a:pt x="694944" y="588263"/>
                  </a:moveTo>
                  <a:lnTo>
                    <a:pt x="694944" y="635507"/>
                  </a:lnTo>
                </a:path>
                <a:path w="718185" h="635635">
                  <a:moveTo>
                    <a:pt x="670560" y="611124"/>
                  </a:moveTo>
                  <a:lnTo>
                    <a:pt x="717804" y="611124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944113" y="2822447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2927603" y="284530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2957830" y="2822447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2941319" y="284530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047746" y="2886455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031236" y="2910839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066034" y="2886455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048000" y="2910839"/>
              <a:ext cx="360045" cy="105410"/>
            </a:xfrm>
            <a:custGeom>
              <a:avLst/>
              <a:gdLst/>
              <a:ahLst/>
              <a:cxnLst/>
              <a:rect l="l" t="t" r="r" b="b"/>
              <a:pathLst>
                <a:path w="360045" h="105410">
                  <a:moveTo>
                    <a:pt x="0" y="0"/>
                  </a:moveTo>
                  <a:lnTo>
                    <a:pt x="47243" y="0"/>
                  </a:lnTo>
                </a:path>
                <a:path w="360045" h="105410">
                  <a:moveTo>
                    <a:pt x="252984" y="45720"/>
                  </a:moveTo>
                  <a:lnTo>
                    <a:pt x="252984" y="92964"/>
                  </a:lnTo>
                </a:path>
                <a:path w="360045" h="105410">
                  <a:moveTo>
                    <a:pt x="230124" y="68580"/>
                  </a:moveTo>
                  <a:lnTo>
                    <a:pt x="275844" y="68580"/>
                  </a:lnTo>
                </a:path>
                <a:path w="360045" h="105410">
                  <a:moveTo>
                    <a:pt x="289560" y="57912"/>
                  </a:moveTo>
                  <a:lnTo>
                    <a:pt x="289560" y="105156"/>
                  </a:lnTo>
                </a:path>
                <a:path w="360045" h="105410">
                  <a:moveTo>
                    <a:pt x="266700" y="82296"/>
                  </a:moveTo>
                  <a:lnTo>
                    <a:pt x="312420" y="82296"/>
                  </a:lnTo>
                </a:path>
                <a:path w="360045" h="105410">
                  <a:moveTo>
                    <a:pt x="335279" y="57912"/>
                  </a:moveTo>
                  <a:lnTo>
                    <a:pt x="335279" y="105156"/>
                  </a:lnTo>
                </a:path>
                <a:path w="360045" h="105410">
                  <a:moveTo>
                    <a:pt x="312420" y="82296"/>
                  </a:moveTo>
                  <a:lnTo>
                    <a:pt x="359663" y="82296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378708" y="2968751"/>
              <a:ext cx="52069" cy="47625"/>
            </a:xfrm>
            <a:custGeom>
              <a:avLst/>
              <a:gdLst/>
              <a:ahLst/>
              <a:cxnLst/>
              <a:rect l="l" t="t" r="r" b="b"/>
              <a:pathLst>
                <a:path w="52070" h="47625">
                  <a:moveTo>
                    <a:pt x="51816" y="18034"/>
                  </a:moveTo>
                  <a:lnTo>
                    <a:pt x="47244" y="18034"/>
                  </a:lnTo>
                  <a:lnTo>
                    <a:pt x="35306" y="18034"/>
                  </a:lnTo>
                  <a:lnTo>
                    <a:pt x="35306" y="0"/>
                  </a:lnTo>
                  <a:lnTo>
                    <a:pt x="30734" y="0"/>
                  </a:lnTo>
                  <a:lnTo>
                    <a:pt x="22606" y="0"/>
                  </a:lnTo>
                  <a:lnTo>
                    <a:pt x="18034" y="0"/>
                  </a:lnTo>
                  <a:lnTo>
                    <a:pt x="18034" y="18034"/>
                  </a:lnTo>
                  <a:lnTo>
                    <a:pt x="4572" y="18034"/>
                  </a:lnTo>
                  <a:lnTo>
                    <a:pt x="0" y="18034"/>
                  </a:lnTo>
                  <a:lnTo>
                    <a:pt x="0" y="30734"/>
                  </a:lnTo>
                  <a:lnTo>
                    <a:pt x="4572" y="30734"/>
                  </a:lnTo>
                  <a:lnTo>
                    <a:pt x="18034" y="30734"/>
                  </a:lnTo>
                  <a:lnTo>
                    <a:pt x="18034" y="47244"/>
                  </a:lnTo>
                  <a:lnTo>
                    <a:pt x="22606" y="47244"/>
                  </a:lnTo>
                  <a:lnTo>
                    <a:pt x="30734" y="47244"/>
                  </a:lnTo>
                  <a:lnTo>
                    <a:pt x="35306" y="47244"/>
                  </a:lnTo>
                  <a:lnTo>
                    <a:pt x="35306" y="30734"/>
                  </a:lnTo>
                  <a:lnTo>
                    <a:pt x="47244" y="30734"/>
                  </a:lnTo>
                  <a:lnTo>
                    <a:pt x="51816" y="30734"/>
                  </a:lnTo>
                  <a:lnTo>
                    <a:pt x="51816" y="1803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3398519" y="298399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4383" y="0"/>
                  </a:moveTo>
                  <a:lnTo>
                    <a:pt x="24383" y="47243"/>
                  </a:lnTo>
                </a:path>
                <a:path w="47625" h="47625">
                  <a:moveTo>
                    <a:pt x="0" y="24383"/>
                  </a:moveTo>
                  <a:lnTo>
                    <a:pt x="47243" y="2438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3451606" y="3052572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3433571" y="307543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3466846" y="3052572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3448812" y="3075432"/>
              <a:ext cx="4287520" cy="454659"/>
            </a:xfrm>
            <a:custGeom>
              <a:avLst/>
              <a:gdLst/>
              <a:ahLst/>
              <a:cxnLst/>
              <a:rect l="l" t="t" r="r" b="b"/>
              <a:pathLst>
                <a:path w="4287520" h="454660">
                  <a:moveTo>
                    <a:pt x="0" y="0"/>
                  </a:moveTo>
                  <a:lnTo>
                    <a:pt x="47243" y="0"/>
                  </a:lnTo>
                </a:path>
                <a:path w="4287520" h="454660">
                  <a:moveTo>
                    <a:pt x="391667" y="114300"/>
                  </a:moveTo>
                  <a:lnTo>
                    <a:pt x="391667" y="161544"/>
                  </a:lnTo>
                </a:path>
                <a:path w="4287520" h="454660">
                  <a:moveTo>
                    <a:pt x="368808" y="137160"/>
                  </a:moveTo>
                  <a:lnTo>
                    <a:pt x="414527" y="137160"/>
                  </a:lnTo>
                </a:path>
                <a:path w="4287520" h="454660">
                  <a:moveTo>
                    <a:pt x="428243" y="128016"/>
                  </a:moveTo>
                  <a:lnTo>
                    <a:pt x="428243" y="175260"/>
                  </a:lnTo>
                </a:path>
                <a:path w="4287520" h="454660">
                  <a:moveTo>
                    <a:pt x="403860" y="152400"/>
                  </a:moveTo>
                  <a:lnTo>
                    <a:pt x="451103" y="152400"/>
                  </a:lnTo>
                </a:path>
                <a:path w="4287520" h="454660">
                  <a:moveTo>
                    <a:pt x="457200" y="128016"/>
                  </a:moveTo>
                  <a:lnTo>
                    <a:pt x="457200" y="175260"/>
                  </a:lnTo>
                </a:path>
                <a:path w="4287520" h="454660">
                  <a:moveTo>
                    <a:pt x="434339" y="152400"/>
                  </a:moveTo>
                  <a:lnTo>
                    <a:pt x="481584" y="152400"/>
                  </a:lnTo>
                </a:path>
                <a:path w="4287520" h="454660">
                  <a:moveTo>
                    <a:pt x="851915" y="266700"/>
                  </a:moveTo>
                  <a:lnTo>
                    <a:pt x="851915" y="313944"/>
                  </a:lnTo>
                </a:path>
                <a:path w="4287520" h="454660">
                  <a:moveTo>
                    <a:pt x="827532" y="289560"/>
                  </a:moveTo>
                  <a:lnTo>
                    <a:pt x="874776" y="289560"/>
                  </a:lnTo>
                </a:path>
                <a:path w="4287520" h="454660">
                  <a:moveTo>
                    <a:pt x="981455" y="266700"/>
                  </a:moveTo>
                  <a:lnTo>
                    <a:pt x="981455" y="313944"/>
                  </a:lnTo>
                </a:path>
                <a:path w="4287520" h="454660">
                  <a:moveTo>
                    <a:pt x="958596" y="289560"/>
                  </a:moveTo>
                  <a:lnTo>
                    <a:pt x="1005839" y="289560"/>
                  </a:lnTo>
                </a:path>
                <a:path w="4287520" h="454660">
                  <a:moveTo>
                    <a:pt x="1709927" y="336804"/>
                  </a:moveTo>
                  <a:lnTo>
                    <a:pt x="1709927" y="384048"/>
                  </a:lnTo>
                </a:path>
                <a:path w="4287520" h="454660">
                  <a:moveTo>
                    <a:pt x="1687067" y="361188"/>
                  </a:moveTo>
                  <a:lnTo>
                    <a:pt x="1734312" y="361188"/>
                  </a:lnTo>
                </a:path>
                <a:path w="4287520" h="454660">
                  <a:moveTo>
                    <a:pt x="1816608" y="336804"/>
                  </a:moveTo>
                  <a:lnTo>
                    <a:pt x="1816608" y="384048"/>
                  </a:lnTo>
                </a:path>
                <a:path w="4287520" h="454660">
                  <a:moveTo>
                    <a:pt x="1792224" y="361188"/>
                  </a:moveTo>
                  <a:lnTo>
                    <a:pt x="1839467" y="361188"/>
                  </a:lnTo>
                </a:path>
                <a:path w="4287520" h="454660">
                  <a:moveTo>
                    <a:pt x="2130552" y="370331"/>
                  </a:moveTo>
                  <a:lnTo>
                    <a:pt x="2130552" y="417575"/>
                  </a:lnTo>
                </a:path>
                <a:path w="4287520" h="454660">
                  <a:moveTo>
                    <a:pt x="2106167" y="393192"/>
                  </a:moveTo>
                  <a:lnTo>
                    <a:pt x="2153412" y="393192"/>
                  </a:lnTo>
                </a:path>
                <a:path w="4287520" h="454660">
                  <a:moveTo>
                    <a:pt x="2161032" y="406907"/>
                  </a:moveTo>
                  <a:lnTo>
                    <a:pt x="2161032" y="454152"/>
                  </a:lnTo>
                </a:path>
                <a:path w="4287520" h="454660">
                  <a:moveTo>
                    <a:pt x="2138172" y="431292"/>
                  </a:moveTo>
                  <a:lnTo>
                    <a:pt x="2183891" y="431292"/>
                  </a:lnTo>
                </a:path>
                <a:path w="4287520" h="454660">
                  <a:moveTo>
                    <a:pt x="2269236" y="406907"/>
                  </a:moveTo>
                  <a:lnTo>
                    <a:pt x="2269236" y="454152"/>
                  </a:lnTo>
                </a:path>
                <a:path w="4287520" h="454660">
                  <a:moveTo>
                    <a:pt x="2244852" y="431292"/>
                  </a:moveTo>
                  <a:lnTo>
                    <a:pt x="2292096" y="431292"/>
                  </a:lnTo>
                </a:path>
                <a:path w="4287520" h="454660">
                  <a:moveTo>
                    <a:pt x="3396995" y="406907"/>
                  </a:moveTo>
                  <a:lnTo>
                    <a:pt x="3396995" y="454152"/>
                  </a:lnTo>
                </a:path>
                <a:path w="4287520" h="454660">
                  <a:moveTo>
                    <a:pt x="3372612" y="431292"/>
                  </a:moveTo>
                  <a:lnTo>
                    <a:pt x="3419856" y="431292"/>
                  </a:lnTo>
                </a:path>
                <a:path w="4287520" h="454660">
                  <a:moveTo>
                    <a:pt x="3822191" y="406907"/>
                  </a:moveTo>
                  <a:lnTo>
                    <a:pt x="3822191" y="454152"/>
                  </a:lnTo>
                </a:path>
                <a:path w="4287520" h="454660">
                  <a:moveTo>
                    <a:pt x="3799332" y="431292"/>
                  </a:moveTo>
                  <a:lnTo>
                    <a:pt x="3845052" y="431292"/>
                  </a:lnTo>
                </a:path>
                <a:path w="4287520" h="454660">
                  <a:moveTo>
                    <a:pt x="4264152" y="406907"/>
                  </a:moveTo>
                  <a:lnTo>
                    <a:pt x="4264152" y="454152"/>
                  </a:lnTo>
                </a:path>
                <a:path w="4287520" h="454660">
                  <a:moveTo>
                    <a:pt x="4239768" y="431292"/>
                  </a:moveTo>
                  <a:lnTo>
                    <a:pt x="4287012" y="431292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1731009" y="1767840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714500" y="179070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659636" y="166573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4383" y="0"/>
                  </a:moveTo>
                  <a:lnTo>
                    <a:pt x="24383" y="47243"/>
                  </a:lnTo>
                </a:path>
                <a:path w="47625" h="47625">
                  <a:moveTo>
                    <a:pt x="0" y="22859"/>
                  </a:moveTo>
                  <a:lnTo>
                    <a:pt x="47243" y="22859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712722" y="168706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694687" y="17099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726437" y="1688592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709927" y="171297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749298" y="1764792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732787" y="1789176"/>
              <a:ext cx="1089660" cy="809625"/>
            </a:xfrm>
            <a:custGeom>
              <a:avLst/>
              <a:gdLst/>
              <a:ahLst/>
              <a:cxnLst/>
              <a:rect l="l" t="t" r="r" b="b"/>
              <a:pathLst>
                <a:path w="1089660" h="809625">
                  <a:moveTo>
                    <a:pt x="0" y="0"/>
                  </a:moveTo>
                  <a:lnTo>
                    <a:pt x="47243" y="0"/>
                  </a:lnTo>
                </a:path>
                <a:path w="1089660" h="809625">
                  <a:moveTo>
                    <a:pt x="71628" y="56387"/>
                  </a:moveTo>
                  <a:lnTo>
                    <a:pt x="71628" y="103631"/>
                  </a:lnTo>
                </a:path>
                <a:path w="1089660" h="809625">
                  <a:moveTo>
                    <a:pt x="48768" y="80772"/>
                  </a:moveTo>
                  <a:lnTo>
                    <a:pt x="96012" y="80772"/>
                  </a:lnTo>
                </a:path>
                <a:path w="1089660" h="809625">
                  <a:moveTo>
                    <a:pt x="83819" y="70103"/>
                  </a:moveTo>
                  <a:lnTo>
                    <a:pt x="83819" y="117348"/>
                  </a:lnTo>
                </a:path>
                <a:path w="1089660" h="809625">
                  <a:moveTo>
                    <a:pt x="60960" y="94487"/>
                  </a:moveTo>
                  <a:lnTo>
                    <a:pt x="106680" y="94487"/>
                  </a:lnTo>
                </a:path>
                <a:path w="1089660" h="809625">
                  <a:moveTo>
                    <a:pt x="347472" y="236219"/>
                  </a:moveTo>
                  <a:lnTo>
                    <a:pt x="347472" y="283463"/>
                  </a:lnTo>
                </a:path>
                <a:path w="1089660" h="809625">
                  <a:moveTo>
                    <a:pt x="323088" y="260604"/>
                  </a:moveTo>
                  <a:lnTo>
                    <a:pt x="370331" y="260604"/>
                  </a:lnTo>
                </a:path>
                <a:path w="1089660" h="809625">
                  <a:moveTo>
                    <a:pt x="443484" y="306324"/>
                  </a:moveTo>
                  <a:lnTo>
                    <a:pt x="443484" y="353568"/>
                  </a:lnTo>
                </a:path>
                <a:path w="1089660" h="809625">
                  <a:moveTo>
                    <a:pt x="420624" y="330707"/>
                  </a:moveTo>
                  <a:lnTo>
                    <a:pt x="466344" y="330707"/>
                  </a:lnTo>
                </a:path>
                <a:path w="1089660" h="809625">
                  <a:moveTo>
                    <a:pt x="576072" y="345948"/>
                  </a:moveTo>
                  <a:lnTo>
                    <a:pt x="576072" y="393192"/>
                  </a:lnTo>
                </a:path>
                <a:path w="1089660" h="809625">
                  <a:moveTo>
                    <a:pt x="553212" y="368807"/>
                  </a:moveTo>
                  <a:lnTo>
                    <a:pt x="598932" y="368807"/>
                  </a:lnTo>
                </a:path>
                <a:path w="1089660" h="809625">
                  <a:moveTo>
                    <a:pt x="609600" y="345948"/>
                  </a:moveTo>
                  <a:lnTo>
                    <a:pt x="609600" y="393192"/>
                  </a:lnTo>
                </a:path>
                <a:path w="1089660" h="809625">
                  <a:moveTo>
                    <a:pt x="586739" y="368807"/>
                  </a:moveTo>
                  <a:lnTo>
                    <a:pt x="632460" y="368807"/>
                  </a:lnTo>
                </a:path>
                <a:path w="1089660" h="809625">
                  <a:moveTo>
                    <a:pt x="894588" y="643128"/>
                  </a:moveTo>
                  <a:lnTo>
                    <a:pt x="894588" y="690372"/>
                  </a:lnTo>
                </a:path>
                <a:path w="1089660" h="809625">
                  <a:moveTo>
                    <a:pt x="870204" y="665988"/>
                  </a:moveTo>
                  <a:lnTo>
                    <a:pt x="917448" y="665988"/>
                  </a:lnTo>
                </a:path>
                <a:path w="1089660" h="809625">
                  <a:moveTo>
                    <a:pt x="935736" y="655319"/>
                  </a:moveTo>
                  <a:lnTo>
                    <a:pt x="935736" y="702563"/>
                  </a:lnTo>
                </a:path>
                <a:path w="1089660" h="809625">
                  <a:moveTo>
                    <a:pt x="912876" y="678180"/>
                  </a:moveTo>
                  <a:lnTo>
                    <a:pt x="960119" y="678180"/>
                  </a:lnTo>
                </a:path>
                <a:path w="1089660" h="809625">
                  <a:moveTo>
                    <a:pt x="1065276" y="762000"/>
                  </a:moveTo>
                  <a:lnTo>
                    <a:pt x="1065276" y="809244"/>
                  </a:lnTo>
                </a:path>
                <a:path w="1089660" h="809625">
                  <a:moveTo>
                    <a:pt x="1042416" y="784860"/>
                  </a:moveTo>
                  <a:lnTo>
                    <a:pt x="1089660" y="78486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787396" y="2564891"/>
              <a:ext cx="114935" cy="56515"/>
            </a:xfrm>
            <a:custGeom>
              <a:avLst/>
              <a:gdLst/>
              <a:ahLst/>
              <a:cxnLst/>
              <a:rect l="l" t="t" r="r" b="b"/>
              <a:pathLst>
                <a:path w="114935" h="56514">
                  <a:moveTo>
                    <a:pt x="53340" y="16510"/>
                  </a:moveTo>
                  <a:lnTo>
                    <a:pt x="47244" y="16510"/>
                  </a:lnTo>
                  <a:lnTo>
                    <a:pt x="36830" y="16510"/>
                  </a:lnTo>
                  <a:lnTo>
                    <a:pt x="36830" y="0"/>
                  </a:lnTo>
                  <a:lnTo>
                    <a:pt x="29210" y="0"/>
                  </a:lnTo>
                  <a:lnTo>
                    <a:pt x="24130" y="0"/>
                  </a:lnTo>
                  <a:lnTo>
                    <a:pt x="16510" y="0"/>
                  </a:lnTo>
                  <a:lnTo>
                    <a:pt x="16510" y="16510"/>
                  </a:lnTo>
                  <a:lnTo>
                    <a:pt x="6096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6096" y="29210"/>
                  </a:lnTo>
                  <a:lnTo>
                    <a:pt x="16510" y="29210"/>
                  </a:lnTo>
                  <a:lnTo>
                    <a:pt x="16510" y="47244"/>
                  </a:lnTo>
                  <a:lnTo>
                    <a:pt x="24130" y="47244"/>
                  </a:lnTo>
                  <a:lnTo>
                    <a:pt x="29210" y="47244"/>
                  </a:lnTo>
                  <a:lnTo>
                    <a:pt x="36830" y="47244"/>
                  </a:lnTo>
                  <a:lnTo>
                    <a:pt x="36830" y="29210"/>
                  </a:lnTo>
                  <a:lnTo>
                    <a:pt x="47244" y="29210"/>
                  </a:lnTo>
                  <a:lnTo>
                    <a:pt x="53340" y="29210"/>
                  </a:lnTo>
                  <a:lnTo>
                    <a:pt x="53340" y="16510"/>
                  </a:lnTo>
                  <a:close/>
                </a:path>
                <a:path w="114935" h="56514">
                  <a:moveTo>
                    <a:pt x="114554" y="9144"/>
                  </a:moveTo>
                  <a:lnTo>
                    <a:pt x="101854" y="9144"/>
                  </a:lnTo>
                  <a:lnTo>
                    <a:pt x="101854" y="56388"/>
                  </a:lnTo>
                  <a:lnTo>
                    <a:pt x="114554" y="56388"/>
                  </a:lnTo>
                  <a:lnTo>
                    <a:pt x="114554" y="914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872740" y="259841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907537" y="2574036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891028" y="2598419"/>
              <a:ext cx="314325" cy="186055"/>
            </a:xfrm>
            <a:custGeom>
              <a:avLst/>
              <a:gdLst/>
              <a:ahLst/>
              <a:cxnLst/>
              <a:rect l="l" t="t" r="r" b="b"/>
              <a:pathLst>
                <a:path w="314325" h="186055">
                  <a:moveTo>
                    <a:pt x="0" y="0"/>
                  </a:moveTo>
                  <a:lnTo>
                    <a:pt x="45720" y="0"/>
                  </a:lnTo>
                </a:path>
                <a:path w="314325" h="186055">
                  <a:moveTo>
                    <a:pt x="163068" y="124968"/>
                  </a:moveTo>
                  <a:lnTo>
                    <a:pt x="163068" y="172212"/>
                  </a:lnTo>
                </a:path>
                <a:path w="314325" h="186055">
                  <a:moveTo>
                    <a:pt x="140208" y="147828"/>
                  </a:moveTo>
                  <a:lnTo>
                    <a:pt x="185928" y="147828"/>
                  </a:lnTo>
                </a:path>
                <a:path w="314325" h="186055">
                  <a:moveTo>
                    <a:pt x="210312" y="124968"/>
                  </a:moveTo>
                  <a:lnTo>
                    <a:pt x="210312" y="172212"/>
                  </a:lnTo>
                </a:path>
                <a:path w="314325" h="186055">
                  <a:moveTo>
                    <a:pt x="185928" y="147828"/>
                  </a:moveTo>
                  <a:lnTo>
                    <a:pt x="233172" y="147828"/>
                  </a:lnTo>
                </a:path>
                <a:path w="314325" h="186055">
                  <a:moveTo>
                    <a:pt x="291084" y="138684"/>
                  </a:moveTo>
                  <a:lnTo>
                    <a:pt x="291084" y="185928"/>
                  </a:lnTo>
                </a:path>
                <a:path w="314325" h="186055">
                  <a:moveTo>
                    <a:pt x="266700" y="163068"/>
                  </a:moveTo>
                  <a:lnTo>
                    <a:pt x="313944" y="163068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328162" y="2746247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310128" y="277063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323844" y="2746247"/>
              <a:ext cx="56515" cy="47625"/>
            </a:xfrm>
            <a:custGeom>
              <a:avLst/>
              <a:gdLst/>
              <a:ahLst/>
              <a:cxnLst/>
              <a:rect l="l" t="t" r="r" b="b"/>
              <a:pathLst>
                <a:path w="56514" h="47625">
                  <a:moveTo>
                    <a:pt x="56388" y="18034"/>
                  </a:moveTo>
                  <a:lnTo>
                    <a:pt x="47244" y="18034"/>
                  </a:lnTo>
                  <a:lnTo>
                    <a:pt x="39878" y="18034"/>
                  </a:lnTo>
                  <a:lnTo>
                    <a:pt x="39878" y="0"/>
                  </a:lnTo>
                  <a:lnTo>
                    <a:pt x="30734" y="0"/>
                  </a:lnTo>
                  <a:lnTo>
                    <a:pt x="27178" y="0"/>
                  </a:lnTo>
                  <a:lnTo>
                    <a:pt x="18034" y="0"/>
                  </a:lnTo>
                  <a:lnTo>
                    <a:pt x="18034" y="18034"/>
                  </a:lnTo>
                  <a:lnTo>
                    <a:pt x="10668" y="18034"/>
                  </a:lnTo>
                  <a:lnTo>
                    <a:pt x="0" y="18034"/>
                  </a:lnTo>
                  <a:lnTo>
                    <a:pt x="0" y="30734"/>
                  </a:lnTo>
                  <a:lnTo>
                    <a:pt x="10668" y="30734"/>
                  </a:lnTo>
                  <a:lnTo>
                    <a:pt x="18034" y="30734"/>
                  </a:lnTo>
                  <a:lnTo>
                    <a:pt x="18034" y="47244"/>
                  </a:lnTo>
                  <a:lnTo>
                    <a:pt x="27178" y="47244"/>
                  </a:lnTo>
                  <a:lnTo>
                    <a:pt x="30734" y="47244"/>
                  </a:lnTo>
                  <a:lnTo>
                    <a:pt x="39878" y="47244"/>
                  </a:lnTo>
                  <a:lnTo>
                    <a:pt x="39878" y="30734"/>
                  </a:lnTo>
                  <a:lnTo>
                    <a:pt x="47244" y="30734"/>
                  </a:lnTo>
                  <a:lnTo>
                    <a:pt x="56388" y="30734"/>
                  </a:lnTo>
                  <a:lnTo>
                    <a:pt x="56388" y="1803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3357371" y="2746247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2860" y="0"/>
                  </a:moveTo>
                  <a:lnTo>
                    <a:pt x="22860" y="47243"/>
                  </a:lnTo>
                </a:path>
                <a:path w="47625" h="47625">
                  <a:moveTo>
                    <a:pt x="0" y="24383"/>
                  </a:moveTo>
                  <a:lnTo>
                    <a:pt x="47243" y="24383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383280" y="2746247"/>
              <a:ext cx="56515" cy="47625"/>
            </a:xfrm>
            <a:custGeom>
              <a:avLst/>
              <a:gdLst/>
              <a:ahLst/>
              <a:cxnLst/>
              <a:rect l="l" t="t" r="r" b="b"/>
              <a:pathLst>
                <a:path w="56514" h="47625">
                  <a:moveTo>
                    <a:pt x="56388" y="18034"/>
                  </a:moveTo>
                  <a:lnTo>
                    <a:pt x="47244" y="18034"/>
                  </a:lnTo>
                  <a:lnTo>
                    <a:pt x="39878" y="18034"/>
                  </a:lnTo>
                  <a:lnTo>
                    <a:pt x="39878" y="0"/>
                  </a:lnTo>
                  <a:lnTo>
                    <a:pt x="30734" y="0"/>
                  </a:lnTo>
                  <a:lnTo>
                    <a:pt x="27178" y="0"/>
                  </a:lnTo>
                  <a:lnTo>
                    <a:pt x="18034" y="0"/>
                  </a:lnTo>
                  <a:lnTo>
                    <a:pt x="18034" y="18034"/>
                  </a:lnTo>
                  <a:lnTo>
                    <a:pt x="10668" y="18034"/>
                  </a:lnTo>
                  <a:lnTo>
                    <a:pt x="0" y="18034"/>
                  </a:lnTo>
                  <a:lnTo>
                    <a:pt x="0" y="30734"/>
                  </a:lnTo>
                  <a:lnTo>
                    <a:pt x="10668" y="30734"/>
                  </a:lnTo>
                  <a:lnTo>
                    <a:pt x="18034" y="30734"/>
                  </a:lnTo>
                  <a:lnTo>
                    <a:pt x="18034" y="47244"/>
                  </a:lnTo>
                  <a:lnTo>
                    <a:pt x="27178" y="47244"/>
                  </a:lnTo>
                  <a:lnTo>
                    <a:pt x="30734" y="47244"/>
                  </a:lnTo>
                  <a:lnTo>
                    <a:pt x="39878" y="47244"/>
                  </a:lnTo>
                  <a:lnTo>
                    <a:pt x="39878" y="30734"/>
                  </a:lnTo>
                  <a:lnTo>
                    <a:pt x="47244" y="30734"/>
                  </a:lnTo>
                  <a:lnTo>
                    <a:pt x="56388" y="30734"/>
                  </a:lnTo>
                  <a:lnTo>
                    <a:pt x="56388" y="1803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3425952" y="276148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2860" y="0"/>
                  </a:moveTo>
                  <a:lnTo>
                    <a:pt x="22860" y="47243"/>
                  </a:lnTo>
                </a:path>
                <a:path w="47625" h="47625">
                  <a:moveTo>
                    <a:pt x="0" y="22860"/>
                  </a:moveTo>
                  <a:lnTo>
                    <a:pt x="47244" y="2286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3457702" y="2775204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3439668" y="27980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3453384" y="2775203"/>
              <a:ext cx="50800" cy="47625"/>
            </a:xfrm>
            <a:custGeom>
              <a:avLst/>
              <a:gdLst/>
              <a:ahLst/>
              <a:cxnLst/>
              <a:rect l="l" t="t" r="r" b="b"/>
              <a:pathLst>
                <a:path w="50800" h="47625">
                  <a:moveTo>
                    <a:pt x="50292" y="16510"/>
                  </a:moveTo>
                  <a:lnTo>
                    <a:pt x="45720" y="16510"/>
                  </a:lnTo>
                  <a:lnTo>
                    <a:pt x="33782" y="16510"/>
                  </a:lnTo>
                  <a:lnTo>
                    <a:pt x="33782" y="0"/>
                  </a:lnTo>
                  <a:lnTo>
                    <a:pt x="29210" y="0"/>
                  </a:lnTo>
                  <a:lnTo>
                    <a:pt x="21082" y="0"/>
                  </a:lnTo>
                  <a:lnTo>
                    <a:pt x="16510" y="0"/>
                  </a:lnTo>
                  <a:lnTo>
                    <a:pt x="16510" y="16510"/>
                  </a:lnTo>
                  <a:lnTo>
                    <a:pt x="4572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4572" y="29210"/>
                  </a:lnTo>
                  <a:lnTo>
                    <a:pt x="16510" y="29210"/>
                  </a:lnTo>
                  <a:lnTo>
                    <a:pt x="16510" y="47244"/>
                  </a:lnTo>
                  <a:lnTo>
                    <a:pt x="21082" y="47244"/>
                  </a:lnTo>
                  <a:lnTo>
                    <a:pt x="29210" y="47244"/>
                  </a:lnTo>
                  <a:lnTo>
                    <a:pt x="33782" y="47244"/>
                  </a:lnTo>
                  <a:lnTo>
                    <a:pt x="33782" y="29210"/>
                  </a:lnTo>
                  <a:lnTo>
                    <a:pt x="45720" y="29210"/>
                  </a:lnTo>
                  <a:lnTo>
                    <a:pt x="50292" y="29210"/>
                  </a:lnTo>
                  <a:lnTo>
                    <a:pt x="50292" y="16510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480815" y="2775204"/>
              <a:ext cx="379730" cy="142240"/>
            </a:xfrm>
            <a:custGeom>
              <a:avLst/>
              <a:gdLst/>
              <a:ahLst/>
              <a:cxnLst/>
              <a:rect l="l" t="t" r="r" b="b"/>
              <a:pathLst>
                <a:path w="379729" h="142239">
                  <a:moveTo>
                    <a:pt x="22860" y="0"/>
                  </a:moveTo>
                  <a:lnTo>
                    <a:pt x="22860" y="47243"/>
                  </a:lnTo>
                </a:path>
                <a:path w="379729" h="142239">
                  <a:moveTo>
                    <a:pt x="0" y="22859"/>
                  </a:moveTo>
                  <a:lnTo>
                    <a:pt x="47244" y="22859"/>
                  </a:lnTo>
                </a:path>
                <a:path w="379729" h="142239">
                  <a:moveTo>
                    <a:pt x="356616" y="94487"/>
                  </a:moveTo>
                  <a:lnTo>
                    <a:pt x="356616" y="141731"/>
                  </a:lnTo>
                </a:path>
                <a:path w="379729" h="142239">
                  <a:moveTo>
                    <a:pt x="332232" y="118871"/>
                  </a:moveTo>
                  <a:lnTo>
                    <a:pt x="379475" y="118871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843528" y="2919983"/>
              <a:ext cx="455930" cy="173990"/>
            </a:xfrm>
            <a:custGeom>
              <a:avLst/>
              <a:gdLst/>
              <a:ahLst/>
              <a:cxnLst/>
              <a:rect l="l" t="t" r="r" b="b"/>
              <a:pathLst>
                <a:path w="455929" h="173989">
                  <a:moveTo>
                    <a:pt x="62484" y="16510"/>
                  </a:moveTo>
                  <a:lnTo>
                    <a:pt x="56388" y="16510"/>
                  </a:lnTo>
                  <a:lnTo>
                    <a:pt x="47244" y="16510"/>
                  </a:lnTo>
                  <a:lnTo>
                    <a:pt x="45974" y="16510"/>
                  </a:lnTo>
                  <a:lnTo>
                    <a:pt x="45974" y="0"/>
                  </a:lnTo>
                  <a:lnTo>
                    <a:pt x="18034" y="0"/>
                  </a:lnTo>
                  <a:lnTo>
                    <a:pt x="18034" y="16510"/>
                  </a:lnTo>
                  <a:lnTo>
                    <a:pt x="16764" y="16510"/>
                  </a:lnTo>
                  <a:lnTo>
                    <a:pt x="9144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9144" y="29210"/>
                  </a:lnTo>
                  <a:lnTo>
                    <a:pt x="16764" y="29210"/>
                  </a:lnTo>
                  <a:lnTo>
                    <a:pt x="18034" y="29210"/>
                  </a:lnTo>
                  <a:lnTo>
                    <a:pt x="18034" y="47244"/>
                  </a:lnTo>
                  <a:lnTo>
                    <a:pt x="45974" y="47244"/>
                  </a:lnTo>
                  <a:lnTo>
                    <a:pt x="45974" y="29210"/>
                  </a:lnTo>
                  <a:lnTo>
                    <a:pt x="47244" y="29210"/>
                  </a:lnTo>
                  <a:lnTo>
                    <a:pt x="56388" y="29210"/>
                  </a:lnTo>
                  <a:lnTo>
                    <a:pt x="62484" y="29210"/>
                  </a:lnTo>
                  <a:lnTo>
                    <a:pt x="62484" y="16510"/>
                  </a:lnTo>
                  <a:close/>
                </a:path>
                <a:path w="455929" h="173989">
                  <a:moveTo>
                    <a:pt x="455930" y="126492"/>
                  </a:moveTo>
                  <a:lnTo>
                    <a:pt x="443230" y="126492"/>
                  </a:lnTo>
                  <a:lnTo>
                    <a:pt x="443230" y="173736"/>
                  </a:lnTo>
                  <a:lnTo>
                    <a:pt x="455930" y="173736"/>
                  </a:lnTo>
                  <a:lnTo>
                    <a:pt x="455930" y="126492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4270247" y="3069336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4280916" y="3046475"/>
              <a:ext cx="66040" cy="47625"/>
            </a:xfrm>
            <a:custGeom>
              <a:avLst/>
              <a:gdLst/>
              <a:ahLst/>
              <a:cxnLst/>
              <a:rect l="l" t="t" r="r" b="b"/>
              <a:pathLst>
                <a:path w="66039" h="47625">
                  <a:moveTo>
                    <a:pt x="50292" y="16510"/>
                  </a:moveTo>
                  <a:lnTo>
                    <a:pt x="47244" y="16510"/>
                  </a:lnTo>
                  <a:lnTo>
                    <a:pt x="33782" y="16510"/>
                  </a:lnTo>
                  <a:lnTo>
                    <a:pt x="33782" y="0"/>
                  </a:lnTo>
                  <a:lnTo>
                    <a:pt x="30734" y="0"/>
                  </a:lnTo>
                  <a:lnTo>
                    <a:pt x="21082" y="0"/>
                  </a:lnTo>
                  <a:lnTo>
                    <a:pt x="18034" y="0"/>
                  </a:lnTo>
                  <a:lnTo>
                    <a:pt x="18034" y="16510"/>
                  </a:lnTo>
                  <a:lnTo>
                    <a:pt x="4572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4572" y="29210"/>
                  </a:lnTo>
                  <a:lnTo>
                    <a:pt x="18034" y="29210"/>
                  </a:lnTo>
                  <a:lnTo>
                    <a:pt x="18034" y="47244"/>
                  </a:lnTo>
                  <a:lnTo>
                    <a:pt x="21082" y="47244"/>
                  </a:lnTo>
                  <a:lnTo>
                    <a:pt x="30734" y="47244"/>
                  </a:lnTo>
                  <a:lnTo>
                    <a:pt x="33782" y="47244"/>
                  </a:lnTo>
                  <a:lnTo>
                    <a:pt x="33782" y="29210"/>
                  </a:lnTo>
                  <a:lnTo>
                    <a:pt x="47244" y="29210"/>
                  </a:lnTo>
                  <a:lnTo>
                    <a:pt x="50292" y="29210"/>
                  </a:lnTo>
                  <a:lnTo>
                    <a:pt x="50292" y="16510"/>
                  </a:lnTo>
                  <a:close/>
                </a:path>
                <a:path w="66039" h="47625">
                  <a:moveTo>
                    <a:pt x="65786" y="0"/>
                  </a:moveTo>
                  <a:lnTo>
                    <a:pt x="53086" y="0"/>
                  </a:lnTo>
                  <a:lnTo>
                    <a:pt x="53086" y="47244"/>
                  </a:lnTo>
                  <a:lnTo>
                    <a:pt x="65786" y="47244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4315968" y="306933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4344670" y="3046476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2336291" y="2157984"/>
              <a:ext cx="6228715" cy="1102360"/>
            </a:xfrm>
            <a:custGeom>
              <a:avLst/>
              <a:gdLst/>
              <a:ahLst/>
              <a:cxnLst/>
              <a:rect l="l" t="t" r="r" b="b"/>
              <a:pathLst>
                <a:path w="6228715" h="1102360">
                  <a:moveTo>
                    <a:pt x="1991868" y="911352"/>
                  </a:moveTo>
                  <a:lnTo>
                    <a:pt x="2039111" y="911352"/>
                  </a:lnTo>
                </a:path>
                <a:path w="6228715" h="1102360">
                  <a:moveTo>
                    <a:pt x="2086356" y="888492"/>
                  </a:moveTo>
                  <a:lnTo>
                    <a:pt x="2086356" y="935736"/>
                  </a:lnTo>
                </a:path>
                <a:path w="6228715" h="1102360">
                  <a:moveTo>
                    <a:pt x="2063495" y="911352"/>
                  </a:moveTo>
                  <a:lnTo>
                    <a:pt x="2110740" y="911352"/>
                  </a:lnTo>
                </a:path>
                <a:path w="6228715" h="1102360">
                  <a:moveTo>
                    <a:pt x="2394204" y="911352"/>
                  </a:moveTo>
                  <a:lnTo>
                    <a:pt x="2394204" y="958596"/>
                  </a:lnTo>
                </a:path>
                <a:path w="6228715" h="1102360">
                  <a:moveTo>
                    <a:pt x="2371344" y="935736"/>
                  </a:moveTo>
                  <a:lnTo>
                    <a:pt x="2418587" y="935736"/>
                  </a:lnTo>
                </a:path>
                <a:path w="6228715" h="1102360">
                  <a:moveTo>
                    <a:pt x="2418587" y="911352"/>
                  </a:moveTo>
                  <a:lnTo>
                    <a:pt x="2418587" y="958596"/>
                  </a:lnTo>
                </a:path>
                <a:path w="6228715" h="1102360">
                  <a:moveTo>
                    <a:pt x="2394204" y="935736"/>
                  </a:moveTo>
                  <a:lnTo>
                    <a:pt x="2441447" y="935736"/>
                  </a:lnTo>
                </a:path>
                <a:path w="6228715" h="1102360">
                  <a:moveTo>
                    <a:pt x="2662428" y="911352"/>
                  </a:moveTo>
                  <a:lnTo>
                    <a:pt x="2662428" y="958596"/>
                  </a:lnTo>
                </a:path>
                <a:path w="6228715" h="1102360">
                  <a:moveTo>
                    <a:pt x="2639568" y="935736"/>
                  </a:moveTo>
                  <a:lnTo>
                    <a:pt x="2686811" y="935736"/>
                  </a:lnTo>
                </a:path>
                <a:path w="6228715" h="1102360">
                  <a:moveTo>
                    <a:pt x="2788920" y="911352"/>
                  </a:moveTo>
                  <a:lnTo>
                    <a:pt x="2788920" y="958596"/>
                  </a:lnTo>
                </a:path>
                <a:path w="6228715" h="1102360">
                  <a:moveTo>
                    <a:pt x="2764535" y="935736"/>
                  </a:moveTo>
                  <a:lnTo>
                    <a:pt x="2811780" y="935736"/>
                  </a:lnTo>
                </a:path>
                <a:path w="6228715" h="1102360">
                  <a:moveTo>
                    <a:pt x="2814828" y="911352"/>
                  </a:moveTo>
                  <a:lnTo>
                    <a:pt x="2814828" y="958596"/>
                  </a:lnTo>
                </a:path>
                <a:path w="6228715" h="1102360">
                  <a:moveTo>
                    <a:pt x="2790444" y="935736"/>
                  </a:moveTo>
                  <a:lnTo>
                    <a:pt x="2837687" y="935736"/>
                  </a:lnTo>
                </a:path>
                <a:path w="6228715" h="1102360">
                  <a:moveTo>
                    <a:pt x="3236975" y="973836"/>
                  </a:moveTo>
                  <a:lnTo>
                    <a:pt x="3236975" y="1021080"/>
                  </a:lnTo>
                </a:path>
                <a:path w="6228715" h="1102360">
                  <a:moveTo>
                    <a:pt x="3212592" y="996696"/>
                  </a:moveTo>
                  <a:lnTo>
                    <a:pt x="3259835" y="996696"/>
                  </a:lnTo>
                </a:path>
                <a:path w="6228715" h="1102360">
                  <a:moveTo>
                    <a:pt x="3259835" y="973836"/>
                  </a:moveTo>
                  <a:lnTo>
                    <a:pt x="3259835" y="1021080"/>
                  </a:lnTo>
                </a:path>
                <a:path w="6228715" h="1102360">
                  <a:moveTo>
                    <a:pt x="3236975" y="996696"/>
                  </a:moveTo>
                  <a:lnTo>
                    <a:pt x="3282696" y="996696"/>
                  </a:lnTo>
                </a:path>
                <a:path w="6228715" h="1102360">
                  <a:moveTo>
                    <a:pt x="3404616" y="1011936"/>
                  </a:moveTo>
                  <a:lnTo>
                    <a:pt x="3404616" y="1059180"/>
                  </a:lnTo>
                </a:path>
                <a:path w="6228715" h="1102360">
                  <a:moveTo>
                    <a:pt x="3381755" y="1034796"/>
                  </a:moveTo>
                  <a:lnTo>
                    <a:pt x="3427476" y="1034796"/>
                  </a:lnTo>
                </a:path>
                <a:path w="6228715" h="1102360">
                  <a:moveTo>
                    <a:pt x="3621024" y="1011936"/>
                  </a:moveTo>
                  <a:lnTo>
                    <a:pt x="3621024" y="1059180"/>
                  </a:lnTo>
                </a:path>
                <a:path w="6228715" h="1102360">
                  <a:moveTo>
                    <a:pt x="3596640" y="1034796"/>
                  </a:moveTo>
                  <a:lnTo>
                    <a:pt x="3643883" y="1034796"/>
                  </a:lnTo>
                </a:path>
                <a:path w="6228715" h="1102360">
                  <a:moveTo>
                    <a:pt x="3648455" y="1011936"/>
                  </a:moveTo>
                  <a:lnTo>
                    <a:pt x="3648455" y="1059180"/>
                  </a:lnTo>
                </a:path>
                <a:path w="6228715" h="1102360">
                  <a:moveTo>
                    <a:pt x="3624072" y="1034796"/>
                  </a:moveTo>
                  <a:lnTo>
                    <a:pt x="3671316" y="1034796"/>
                  </a:lnTo>
                </a:path>
                <a:path w="6228715" h="1102360">
                  <a:moveTo>
                    <a:pt x="4094987" y="1054608"/>
                  </a:moveTo>
                  <a:lnTo>
                    <a:pt x="4094987" y="1101852"/>
                  </a:lnTo>
                </a:path>
                <a:path w="6228715" h="1102360">
                  <a:moveTo>
                    <a:pt x="4072128" y="1078992"/>
                  </a:moveTo>
                  <a:lnTo>
                    <a:pt x="4117848" y="1078992"/>
                  </a:lnTo>
                </a:path>
                <a:path w="6228715" h="1102360">
                  <a:moveTo>
                    <a:pt x="4123944" y="1054608"/>
                  </a:moveTo>
                  <a:lnTo>
                    <a:pt x="4123944" y="1101852"/>
                  </a:lnTo>
                </a:path>
                <a:path w="6228715" h="1102360">
                  <a:moveTo>
                    <a:pt x="4101083" y="1078992"/>
                  </a:moveTo>
                  <a:lnTo>
                    <a:pt x="4146804" y="1078992"/>
                  </a:lnTo>
                </a:path>
                <a:path w="6228715" h="1102360">
                  <a:moveTo>
                    <a:pt x="4504943" y="1054608"/>
                  </a:moveTo>
                  <a:lnTo>
                    <a:pt x="4504943" y="1101852"/>
                  </a:lnTo>
                </a:path>
                <a:path w="6228715" h="1102360">
                  <a:moveTo>
                    <a:pt x="4482083" y="1078992"/>
                  </a:moveTo>
                  <a:lnTo>
                    <a:pt x="4527804" y="1078992"/>
                  </a:lnTo>
                </a:path>
                <a:path w="6228715" h="1102360">
                  <a:moveTo>
                    <a:pt x="4527804" y="1054608"/>
                  </a:moveTo>
                  <a:lnTo>
                    <a:pt x="4527804" y="1101852"/>
                  </a:lnTo>
                </a:path>
                <a:path w="6228715" h="1102360">
                  <a:moveTo>
                    <a:pt x="4504943" y="1078992"/>
                  </a:moveTo>
                  <a:lnTo>
                    <a:pt x="4552187" y="1078992"/>
                  </a:lnTo>
                </a:path>
                <a:path w="6228715" h="1102360">
                  <a:moveTo>
                    <a:pt x="4928615" y="1054608"/>
                  </a:moveTo>
                  <a:lnTo>
                    <a:pt x="4928615" y="1101852"/>
                  </a:lnTo>
                </a:path>
                <a:path w="6228715" h="1102360">
                  <a:moveTo>
                    <a:pt x="4905756" y="1078992"/>
                  </a:moveTo>
                  <a:lnTo>
                    <a:pt x="4953000" y="1078992"/>
                  </a:lnTo>
                </a:path>
                <a:path w="6228715" h="1102360">
                  <a:moveTo>
                    <a:pt x="4953000" y="1054608"/>
                  </a:moveTo>
                  <a:lnTo>
                    <a:pt x="4953000" y="1101852"/>
                  </a:lnTo>
                </a:path>
                <a:path w="6228715" h="1102360">
                  <a:moveTo>
                    <a:pt x="4928615" y="1078992"/>
                  </a:moveTo>
                  <a:lnTo>
                    <a:pt x="4975859" y="1078992"/>
                  </a:lnTo>
                </a:path>
                <a:path w="6228715" h="1102360">
                  <a:moveTo>
                    <a:pt x="5347715" y="1054608"/>
                  </a:moveTo>
                  <a:lnTo>
                    <a:pt x="5347715" y="1101852"/>
                  </a:lnTo>
                </a:path>
                <a:path w="6228715" h="1102360">
                  <a:moveTo>
                    <a:pt x="5324856" y="1078992"/>
                  </a:moveTo>
                  <a:lnTo>
                    <a:pt x="5372100" y="1078992"/>
                  </a:lnTo>
                </a:path>
                <a:path w="6228715" h="1102360">
                  <a:moveTo>
                    <a:pt x="5367528" y="1054608"/>
                  </a:moveTo>
                  <a:lnTo>
                    <a:pt x="5367528" y="1101852"/>
                  </a:lnTo>
                </a:path>
                <a:path w="6228715" h="1102360">
                  <a:moveTo>
                    <a:pt x="5344667" y="1078992"/>
                  </a:moveTo>
                  <a:lnTo>
                    <a:pt x="5391911" y="1078992"/>
                  </a:lnTo>
                </a:path>
                <a:path w="6228715" h="1102360">
                  <a:moveTo>
                    <a:pt x="5800343" y="1054608"/>
                  </a:moveTo>
                  <a:lnTo>
                    <a:pt x="5800343" y="1101852"/>
                  </a:lnTo>
                </a:path>
                <a:path w="6228715" h="1102360">
                  <a:moveTo>
                    <a:pt x="5777483" y="1078992"/>
                  </a:moveTo>
                  <a:lnTo>
                    <a:pt x="5824728" y="1078992"/>
                  </a:lnTo>
                </a:path>
                <a:path w="6228715" h="1102360">
                  <a:moveTo>
                    <a:pt x="6204204" y="1054608"/>
                  </a:moveTo>
                  <a:lnTo>
                    <a:pt x="6204204" y="1101852"/>
                  </a:lnTo>
                </a:path>
                <a:path w="6228715" h="1102360">
                  <a:moveTo>
                    <a:pt x="6181343" y="1078992"/>
                  </a:moveTo>
                  <a:lnTo>
                    <a:pt x="6228587" y="1078992"/>
                  </a:lnTo>
                </a:path>
                <a:path w="6228715" h="1102360">
                  <a:moveTo>
                    <a:pt x="348995" y="306324"/>
                  </a:moveTo>
                  <a:lnTo>
                    <a:pt x="348995" y="353568"/>
                  </a:lnTo>
                </a:path>
                <a:path w="6228715" h="1102360">
                  <a:moveTo>
                    <a:pt x="326135" y="330708"/>
                  </a:moveTo>
                  <a:lnTo>
                    <a:pt x="373380" y="330708"/>
                  </a:lnTo>
                </a:path>
                <a:path w="6228715" h="1102360">
                  <a:moveTo>
                    <a:pt x="24383" y="0"/>
                  </a:moveTo>
                  <a:lnTo>
                    <a:pt x="24383" y="47243"/>
                  </a:lnTo>
                </a:path>
                <a:path w="6228715" h="1102360">
                  <a:moveTo>
                    <a:pt x="0" y="24384"/>
                  </a:moveTo>
                  <a:lnTo>
                    <a:pt x="47243" y="24384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110996" y="1434084"/>
              <a:ext cx="6602095" cy="2072639"/>
            </a:xfrm>
            <a:custGeom>
              <a:avLst/>
              <a:gdLst/>
              <a:ahLst/>
              <a:cxnLst/>
              <a:rect l="l" t="t" r="r" b="b"/>
              <a:pathLst>
                <a:path w="6602095" h="2072639">
                  <a:moveTo>
                    <a:pt x="0" y="0"/>
                  </a:moveTo>
                  <a:lnTo>
                    <a:pt x="0" y="10160"/>
                  </a:lnTo>
                  <a:lnTo>
                    <a:pt x="37820" y="10160"/>
                  </a:lnTo>
                  <a:lnTo>
                    <a:pt x="37820" y="17652"/>
                  </a:lnTo>
                  <a:lnTo>
                    <a:pt x="83159" y="17652"/>
                  </a:lnTo>
                  <a:lnTo>
                    <a:pt x="83159" y="36067"/>
                  </a:lnTo>
                  <a:lnTo>
                    <a:pt x="152222" y="36067"/>
                  </a:lnTo>
                  <a:lnTo>
                    <a:pt x="152222" y="56768"/>
                  </a:lnTo>
                  <a:lnTo>
                    <a:pt x="241934" y="56768"/>
                  </a:lnTo>
                  <a:lnTo>
                    <a:pt x="241934" y="68579"/>
                  </a:lnTo>
                  <a:lnTo>
                    <a:pt x="261747" y="68579"/>
                  </a:lnTo>
                  <a:lnTo>
                    <a:pt x="261747" y="76835"/>
                  </a:lnTo>
                  <a:lnTo>
                    <a:pt x="281178" y="76835"/>
                  </a:lnTo>
                  <a:lnTo>
                    <a:pt x="281178" y="83438"/>
                  </a:lnTo>
                  <a:lnTo>
                    <a:pt x="293750" y="83438"/>
                  </a:lnTo>
                  <a:lnTo>
                    <a:pt x="293750" y="110236"/>
                  </a:lnTo>
                  <a:lnTo>
                    <a:pt x="307085" y="110236"/>
                  </a:lnTo>
                  <a:lnTo>
                    <a:pt x="307085" y="117475"/>
                  </a:lnTo>
                  <a:lnTo>
                    <a:pt x="312673" y="117475"/>
                  </a:lnTo>
                  <a:lnTo>
                    <a:pt x="312673" y="131571"/>
                  </a:lnTo>
                  <a:lnTo>
                    <a:pt x="319404" y="131571"/>
                  </a:lnTo>
                  <a:lnTo>
                    <a:pt x="319404" y="163194"/>
                  </a:lnTo>
                  <a:lnTo>
                    <a:pt x="319404" y="191135"/>
                  </a:lnTo>
                  <a:lnTo>
                    <a:pt x="328422" y="191135"/>
                  </a:lnTo>
                  <a:lnTo>
                    <a:pt x="328422" y="209803"/>
                  </a:lnTo>
                  <a:lnTo>
                    <a:pt x="375284" y="209803"/>
                  </a:lnTo>
                  <a:lnTo>
                    <a:pt x="375284" y="217424"/>
                  </a:lnTo>
                  <a:lnTo>
                    <a:pt x="418338" y="217424"/>
                  </a:lnTo>
                  <a:lnTo>
                    <a:pt x="418338" y="241300"/>
                  </a:lnTo>
                  <a:lnTo>
                    <a:pt x="452628" y="241300"/>
                  </a:lnTo>
                  <a:lnTo>
                    <a:pt x="452628" y="252221"/>
                  </a:lnTo>
                  <a:lnTo>
                    <a:pt x="458216" y="252221"/>
                  </a:lnTo>
                  <a:lnTo>
                    <a:pt x="458216" y="259841"/>
                  </a:lnTo>
                  <a:lnTo>
                    <a:pt x="529971" y="259841"/>
                  </a:lnTo>
                  <a:lnTo>
                    <a:pt x="529971" y="279907"/>
                  </a:lnTo>
                  <a:lnTo>
                    <a:pt x="540639" y="279907"/>
                  </a:lnTo>
                  <a:lnTo>
                    <a:pt x="540639" y="288670"/>
                  </a:lnTo>
                  <a:lnTo>
                    <a:pt x="570991" y="288670"/>
                  </a:lnTo>
                  <a:lnTo>
                    <a:pt x="570991" y="296163"/>
                  </a:lnTo>
                  <a:lnTo>
                    <a:pt x="574166" y="296163"/>
                  </a:lnTo>
                  <a:lnTo>
                    <a:pt x="574166" y="304800"/>
                  </a:lnTo>
                  <a:lnTo>
                    <a:pt x="583946" y="304800"/>
                  </a:lnTo>
                  <a:lnTo>
                    <a:pt x="583946" y="323723"/>
                  </a:lnTo>
                  <a:lnTo>
                    <a:pt x="601726" y="323723"/>
                  </a:lnTo>
                  <a:lnTo>
                    <a:pt x="601726" y="348614"/>
                  </a:lnTo>
                  <a:lnTo>
                    <a:pt x="612012" y="348614"/>
                  </a:lnTo>
                  <a:lnTo>
                    <a:pt x="612012" y="358013"/>
                  </a:lnTo>
                  <a:lnTo>
                    <a:pt x="630681" y="358013"/>
                  </a:lnTo>
                  <a:lnTo>
                    <a:pt x="630681" y="380618"/>
                  </a:lnTo>
                  <a:lnTo>
                    <a:pt x="638810" y="380618"/>
                  </a:lnTo>
                  <a:lnTo>
                    <a:pt x="638810" y="410337"/>
                  </a:lnTo>
                  <a:lnTo>
                    <a:pt x="644779" y="410337"/>
                  </a:lnTo>
                  <a:lnTo>
                    <a:pt x="644779" y="417575"/>
                  </a:lnTo>
                  <a:lnTo>
                    <a:pt x="651002" y="417575"/>
                  </a:lnTo>
                  <a:lnTo>
                    <a:pt x="651002" y="438023"/>
                  </a:lnTo>
                  <a:lnTo>
                    <a:pt x="656590" y="438023"/>
                  </a:lnTo>
                  <a:lnTo>
                    <a:pt x="656590" y="463422"/>
                  </a:lnTo>
                  <a:lnTo>
                    <a:pt x="662812" y="463422"/>
                  </a:lnTo>
                  <a:lnTo>
                    <a:pt x="662812" y="472185"/>
                  </a:lnTo>
                  <a:lnTo>
                    <a:pt x="670433" y="472185"/>
                  </a:lnTo>
                  <a:lnTo>
                    <a:pt x="670433" y="484123"/>
                  </a:lnTo>
                  <a:lnTo>
                    <a:pt x="676402" y="484123"/>
                  </a:lnTo>
                  <a:lnTo>
                    <a:pt x="676402" y="509142"/>
                  </a:lnTo>
                  <a:lnTo>
                    <a:pt x="681862" y="509142"/>
                  </a:lnTo>
                  <a:lnTo>
                    <a:pt x="681862" y="520191"/>
                  </a:lnTo>
                  <a:lnTo>
                    <a:pt x="741298" y="520191"/>
                  </a:lnTo>
                  <a:lnTo>
                    <a:pt x="741298" y="529335"/>
                  </a:lnTo>
                  <a:lnTo>
                    <a:pt x="748410" y="529335"/>
                  </a:lnTo>
                  <a:lnTo>
                    <a:pt x="748410" y="556640"/>
                  </a:lnTo>
                  <a:lnTo>
                    <a:pt x="771016" y="556640"/>
                  </a:lnTo>
                  <a:lnTo>
                    <a:pt x="771016" y="583564"/>
                  </a:lnTo>
                  <a:lnTo>
                    <a:pt x="818006" y="583564"/>
                  </a:lnTo>
                  <a:lnTo>
                    <a:pt x="818006" y="593724"/>
                  </a:lnTo>
                  <a:lnTo>
                    <a:pt x="875284" y="593724"/>
                  </a:lnTo>
                  <a:lnTo>
                    <a:pt x="875284" y="604901"/>
                  </a:lnTo>
                  <a:lnTo>
                    <a:pt x="892555" y="604901"/>
                  </a:lnTo>
                  <a:lnTo>
                    <a:pt x="892555" y="613536"/>
                  </a:lnTo>
                  <a:lnTo>
                    <a:pt x="903223" y="613536"/>
                  </a:lnTo>
                  <a:lnTo>
                    <a:pt x="903223" y="623951"/>
                  </a:lnTo>
                  <a:lnTo>
                    <a:pt x="908304" y="623951"/>
                  </a:lnTo>
                  <a:lnTo>
                    <a:pt x="908304" y="633602"/>
                  </a:lnTo>
                  <a:lnTo>
                    <a:pt x="916178" y="633602"/>
                  </a:lnTo>
                  <a:lnTo>
                    <a:pt x="916178" y="660907"/>
                  </a:lnTo>
                  <a:lnTo>
                    <a:pt x="923797" y="660907"/>
                  </a:lnTo>
                  <a:lnTo>
                    <a:pt x="923797" y="671702"/>
                  </a:lnTo>
                  <a:lnTo>
                    <a:pt x="931798" y="671702"/>
                  </a:lnTo>
                  <a:lnTo>
                    <a:pt x="931798" y="679576"/>
                  </a:lnTo>
                  <a:lnTo>
                    <a:pt x="937514" y="679576"/>
                  </a:lnTo>
                  <a:lnTo>
                    <a:pt x="937514" y="689736"/>
                  </a:lnTo>
                  <a:lnTo>
                    <a:pt x="949705" y="689736"/>
                  </a:lnTo>
                  <a:lnTo>
                    <a:pt x="949705" y="699261"/>
                  </a:lnTo>
                  <a:lnTo>
                    <a:pt x="954531" y="699261"/>
                  </a:lnTo>
                  <a:lnTo>
                    <a:pt x="954531" y="727836"/>
                  </a:lnTo>
                  <a:lnTo>
                    <a:pt x="960120" y="727836"/>
                  </a:lnTo>
                  <a:lnTo>
                    <a:pt x="960120" y="756665"/>
                  </a:lnTo>
                  <a:lnTo>
                    <a:pt x="974471" y="756665"/>
                  </a:lnTo>
                  <a:lnTo>
                    <a:pt x="974471" y="776477"/>
                  </a:lnTo>
                  <a:lnTo>
                    <a:pt x="985011" y="776477"/>
                  </a:lnTo>
                  <a:lnTo>
                    <a:pt x="985011" y="794892"/>
                  </a:lnTo>
                  <a:lnTo>
                    <a:pt x="988567" y="794892"/>
                  </a:lnTo>
                  <a:lnTo>
                    <a:pt x="988567" y="806957"/>
                  </a:lnTo>
                  <a:lnTo>
                    <a:pt x="993393" y="806957"/>
                  </a:lnTo>
                  <a:lnTo>
                    <a:pt x="993393" y="816863"/>
                  </a:lnTo>
                  <a:lnTo>
                    <a:pt x="1006474" y="816863"/>
                  </a:lnTo>
                  <a:lnTo>
                    <a:pt x="1006474" y="827151"/>
                  </a:lnTo>
                  <a:lnTo>
                    <a:pt x="1039241" y="827151"/>
                  </a:lnTo>
                  <a:lnTo>
                    <a:pt x="1039241" y="836676"/>
                  </a:lnTo>
                  <a:lnTo>
                    <a:pt x="1080008" y="836676"/>
                  </a:lnTo>
                  <a:lnTo>
                    <a:pt x="1080008" y="855471"/>
                  </a:lnTo>
                  <a:lnTo>
                    <a:pt x="1085215" y="855471"/>
                  </a:lnTo>
                  <a:lnTo>
                    <a:pt x="1085215" y="866013"/>
                  </a:lnTo>
                  <a:lnTo>
                    <a:pt x="1107567" y="866013"/>
                  </a:lnTo>
                  <a:lnTo>
                    <a:pt x="1107567" y="876426"/>
                  </a:lnTo>
                  <a:lnTo>
                    <a:pt x="1131570" y="876426"/>
                  </a:lnTo>
                  <a:lnTo>
                    <a:pt x="1131570" y="895476"/>
                  </a:lnTo>
                  <a:lnTo>
                    <a:pt x="1151762" y="895476"/>
                  </a:lnTo>
                  <a:lnTo>
                    <a:pt x="1151762" y="905255"/>
                  </a:lnTo>
                  <a:lnTo>
                    <a:pt x="1163573" y="905255"/>
                  </a:lnTo>
                  <a:lnTo>
                    <a:pt x="1163573" y="914907"/>
                  </a:lnTo>
                  <a:lnTo>
                    <a:pt x="1198245" y="914907"/>
                  </a:lnTo>
                  <a:lnTo>
                    <a:pt x="1198245" y="933449"/>
                  </a:lnTo>
                  <a:lnTo>
                    <a:pt x="1216152" y="933449"/>
                  </a:lnTo>
                  <a:lnTo>
                    <a:pt x="1216152" y="943355"/>
                  </a:lnTo>
                  <a:lnTo>
                    <a:pt x="1223264" y="943355"/>
                  </a:lnTo>
                  <a:lnTo>
                    <a:pt x="1223264" y="963548"/>
                  </a:lnTo>
                  <a:lnTo>
                    <a:pt x="1242695" y="963548"/>
                  </a:lnTo>
                  <a:lnTo>
                    <a:pt x="1242695" y="980058"/>
                  </a:lnTo>
                  <a:lnTo>
                    <a:pt x="1259586" y="980058"/>
                  </a:lnTo>
                  <a:lnTo>
                    <a:pt x="1259586" y="1004696"/>
                  </a:lnTo>
                  <a:lnTo>
                    <a:pt x="1263015" y="1004696"/>
                  </a:lnTo>
                  <a:lnTo>
                    <a:pt x="1263015" y="1024001"/>
                  </a:lnTo>
                  <a:lnTo>
                    <a:pt x="1267333" y="1024001"/>
                  </a:lnTo>
                  <a:lnTo>
                    <a:pt x="1267333" y="1034033"/>
                  </a:lnTo>
                  <a:lnTo>
                    <a:pt x="1272921" y="1034033"/>
                  </a:lnTo>
                  <a:lnTo>
                    <a:pt x="1272921" y="1058290"/>
                  </a:lnTo>
                  <a:lnTo>
                    <a:pt x="1283589" y="1058290"/>
                  </a:lnTo>
                  <a:lnTo>
                    <a:pt x="1283589" y="1086103"/>
                  </a:lnTo>
                  <a:lnTo>
                    <a:pt x="1291971" y="1086103"/>
                  </a:lnTo>
                  <a:lnTo>
                    <a:pt x="1291971" y="1097914"/>
                  </a:lnTo>
                  <a:lnTo>
                    <a:pt x="1297431" y="1097914"/>
                  </a:lnTo>
                  <a:lnTo>
                    <a:pt x="1297431" y="1105789"/>
                  </a:lnTo>
                  <a:lnTo>
                    <a:pt x="1327149" y="1105789"/>
                  </a:lnTo>
                  <a:lnTo>
                    <a:pt x="1327149" y="1127633"/>
                  </a:lnTo>
                  <a:lnTo>
                    <a:pt x="1340485" y="1127633"/>
                  </a:lnTo>
                  <a:lnTo>
                    <a:pt x="1340485" y="1139063"/>
                  </a:lnTo>
                  <a:lnTo>
                    <a:pt x="1369314" y="1139063"/>
                  </a:lnTo>
                  <a:lnTo>
                    <a:pt x="1369314" y="1148968"/>
                  </a:lnTo>
                  <a:lnTo>
                    <a:pt x="1408556" y="1148968"/>
                  </a:lnTo>
                  <a:lnTo>
                    <a:pt x="1408556" y="1171574"/>
                  </a:lnTo>
                  <a:lnTo>
                    <a:pt x="1419605" y="1171574"/>
                  </a:lnTo>
                  <a:lnTo>
                    <a:pt x="1419605" y="1182877"/>
                  </a:lnTo>
                  <a:lnTo>
                    <a:pt x="1436242" y="1182877"/>
                  </a:lnTo>
                  <a:lnTo>
                    <a:pt x="1436242" y="1192910"/>
                  </a:lnTo>
                  <a:lnTo>
                    <a:pt x="1496060" y="1192910"/>
                  </a:lnTo>
                  <a:lnTo>
                    <a:pt x="1496060" y="1204976"/>
                  </a:lnTo>
                  <a:lnTo>
                    <a:pt x="1557020" y="1204976"/>
                  </a:lnTo>
                  <a:lnTo>
                    <a:pt x="1557020" y="1238758"/>
                  </a:lnTo>
                  <a:lnTo>
                    <a:pt x="1577974" y="1238758"/>
                  </a:lnTo>
                  <a:lnTo>
                    <a:pt x="1577974" y="1249426"/>
                  </a:lnTo>
                  <a:lnTo>
                    <a:pt x="1583055" y="1249426"/>
                  </a:lnTo>
                  <a:lnTo>
                    <a:pt x="1583055" y="1261617"/>
                  </a:lnTo>
                  <a:lnTo>
                    <a:pt x="1588516" y="1261617"/>
                  </a:lnTo>
                  <a:lnTo>
                    <a:pt x="1588516" y="1272413"/>
                  </a:lnTo>
                  <a:lnTo>
                    <a:pt x="1591564" y="1272413"/>
                  </a:lnTo>
                  <a:lnTo>
                    <a:pt x="1591564" y="1285620"/>
                  </a:lnTo>
                  <a:lnTo>
                    <a:pt x="1591564" y="1295653"/>
                  </a:lnTo>
                  <a:lnTo>
                    <a:pt x="1607311" y="1295653"/>
                  </a:lnTo>
                  <a:lnTo>
                    <a:pt x="1607311" y="1308734"/>
                  </a:lnTo>
                  <a:lnTo>
                    <a:pt x="1618234" y="1308734"/>
                  </a:lnTo>
                  <a:lnTo>
                    <a:pt x="1618234" y="1318133"/>
                  </a:lnTo>
                  <a:lnTo>
                    <a:pt x="1621281" y="1318133"/>
                  </a:lnTo>
                  <a:lnTo>
                    <a:pt x="1621281" y="1344295"/>
                  </a:lnTo>
                  <a:lnTo>
                    <a:pt x="1639315" y="1344295"/>
                  </a:lnTo>
                  <a:lnTo>
                    <a:pt x="1639315" y="1365630"/>
                  </a:lnTo>
                  <a:lnTo>
                    <a:pt x="1662302" y="1365630"/>
                  </a:lnTo>
                  <a:lnTo>
                    <a:pt x="1662302" y="1378077"/>
                  </a:lnTo>
                  <a:lnTo>
                    <a:pt x="1735454" y="1378077"/>
                  </a:lnTo>
                  <a:lnTo>
                    <a:pt x="1735454" y="1402207"/>
                  </a:lnTo>
                  <a:lnTo>
                    <a:pt x="1754759" y="1402207"/>
                  </a:lnTo>
                  <a:lnTo>
                    <a:pt x="1754759" y="1413636"/>
                  </a:lnTo>
                  <a:lnTo>
                    <a:pt x="1894966" y="1413636"/>
                  </a:lnTo>
                  <a:lnTo>
                    <a:pt x="1894966" y="1427733"/>
                  </a:lnTo>
                  <a:lnTo>
                    <a:pt x="1912874" y="1427733"/>
                  </a:lnTo>
                  <a:lnTo>
                    <a:pt x="1912874" y="1450213"/>
                  </a:lnTo>
                  <a:lnTo>
                    <a:pt x="1942846" y="1450213"/>
                  </a:lnTo>
                  <a:lnTo>
                    <a:pt x="1942846" y="1475866"/>
                  </a:lnTo>
                  <a:lnTo>
                    <a:pt x="2003678" y="1475866"/>
                  </a:lnTo>
                  <a:lnTo>
                    <a:pt x="2003678" y="1490471"/>
                  </a:lnTo>
                  <a:lnTo>
                    <a:pt x="2023490" y="1490471"/>
                  </a:lnTo>
                  <a:lnTo>
                    <a:pt x="2023490" y="1503552"/>
                  </a:lnTo>
                  <a:lnTo>
                    <a:pt x="2101596" y="1503552"/>
                  </a:lnTo>
                  <a:lnTo>
                    <a:pt x="2101596" y="1517522"/>
                  </a:lnTo>
                  <a:lnTo>
                    <a:pt x="2108708" y="1517522"/>
                  </a:lnTo>
                  <a:lnTo>
                    <a:pt x="2108708" y="1531746"/>
                  </a:lnTo>
                  <a:lnTo>
                    <a:pt x="2163699" y="1531746"/>
                  </a:lnTo>
                  <a:lnTo>
                    <a:pt x="2163699" y="1544701"/>
                  </a:lnTo>
                  <a:lnTo>
                    <a:pt x="2195067" y="1544701"/>
                  </a:lnTo>
                  <a:lnTo>
                    <a:pt x="2195067" y="1558797"/>
                  </a:lnTo>
                  <a:lnTo>
                    <a:pt x="2302382" y="1558797"/>
                  </a:lnTo>
                  <a:lnTo>
                    <a:pt x="2302382" y="1574418"/>
                  </a:lnTo>
                  <a:lnTo>
                    <a:pt x="2332354" y="1574418"/>
                  </a:lnTo>
                  <a:lnTo>
                    <a:pt x="2332354" y="1605152"/>
                  </a:lnTo>
                  <a:lnTo>
                    <a:pt x="2346198" y="1605152"/>
                  </a:lnTo>
                  <a:lnTo>
                    <a:pt x="2346198" y="1640713"/>
                  </a:lnTo>
                  <a:lnTo>
                    <a:pt x="2406777" y="1640713"/>
                  </a:lnTo>
                  <a:lnTo>
                    <a:pt x="2406777" y="1661159"/>
                  </a:lnTo>
                  <a:lnTo>
                    <a:pt x="2417064" y="1661159"/>
                  </a:lnTo>
                  <a:lnTo>
                    <a:pt x="2417064" y="1671446"/>
                  </a:lnTo>
                  <a:lnTo>
                    <a:pt x="2430906" y="1671446"/>
                  </a:lnTo>
                  <a:lnTo>
                    <a:pt x="2430906" y="1687829"/>
                  </a:lnTo>
                  <a:lnTo>
                    <a:pt x="2454529" y="1687829"/>
                  </a:lnTo>
                  <a:lnTo>
                    <a:pt x="2454529" y="1707641"/>
                  </a:lnTo>
                  <a:lnTo>
                    <a:pt x="2479675" y="1707641"/>
                  </a:lnTo>
                  <a:lnTo>
                    <a:pt x="2479675" y="1725040"/>
                  </a:lnTo>
                  <a:lnTo>
                    <a:pt x="2625725" y="1725040"/>
                  </a:lnTo>
                  <a:lnTo>
                    <a:pt x="2625725" y="1741677"/>
                  </a:lnTo>
                  <a:lnTo>
                    <a:pt x="2650108" y="1741677"/>
                  </a:lnTo>
                  <a:lnTo>
                    <a:pt x="2650108" y="1759077"/>
                  </a:lnTo>
                  <a:lnTo>
                    <a:pt x="2700528" y="1759077"/>
                  </a:lnTo>
                  <a:lnTo>
                    <a:pt x="2700528" y="1777238"/>
                  </a:lnTo>
                  <a:lnTo>
                    <a:pt x="2732024" y="1777238"/>
                  </a:lnTo>
                  <a:lnTo>
                    <a:pt x="2732024" y="1795398"/>
                  </a:lnTo>
                  <a:lnTo>
                    <a:pt x="2980181" y="1795398"/>
                  </a:lnTo>
                  <a:lnTo>
                    <a:pt x="2980181" y="1820290"/>
                  </a:lnTo>
                  <a:lnTo>
                    <a:pt x="2994279" y="1820290"/>
                  </a:lnTo>
                  <a:lnTo>
                    <a:pt x="2994279" y="1833879"/>
                  </a:lnTo>
                  <a:lnTo>
                    <a:pt x="3054350" y="1833879"/>
                  </a:lnTo>
                  <a:lnTo>
                    <a:pt x="3054350" y="1853564"/>
                  </a:lnTo>
                  <a:lnTo>
                    <a:pt x="3076066" y="1853564"/>
                  </a:lnTo>
                  <a:lnTo>
                    <a:pt x="3076066" y="1870836"/>
                  </a:lnTo>
                  <a:lnTo>
                    <a:pt x="3094990" y="1870836"/>
                  </a:lnTo>
                  <a:lnTo>
                    <a:pt x="3094990" y="1891157"/>
                  </a:lnTo>
                  <a:lnTo>
                    <a:pt x="3176524" y="1891157"/>
                  </a:lnTo>
                  <a:lnTo>
                    <a:pt x="3176524" y="1911730"/>
                  </a:lnTo>
                  <a:lnTo>
                    <a:pt x="3190493" y="1911730"/>
                  </a:lnTo>
                  <a:lnTo>
                    <a:pt x="3190493" y="1929638"/>
                  </a:lnTo>
                  <a:lnTo>
                    <a:pt x="3617721" y="1929638"/>
                  </a:lnTo>
                  <a:lnTo>
                    <a:pt x="3617721" y="1951735"/>
                  </a:lnTo>
                  <a:lnTo>
                    <a:pt x="3643503" y="1951735"/>
                  </a:lnTo>
                  <a:lnTo>
                    <a:pt x="3643503" y="1977263"/>
                  </a:lnTo>
                  <a:lnTo>
                    <a:pt x="3698748" y="1977263"/>
                  </a:lnTo>
                  <a:lnTo>
                    <a:pt x="3698748" y="2005583"/>
                  </a:lnTo>
                  <a:lnTo>
                    <a:pt x="4204589" y="2005583"/>
                  </a:lnTo>
                  <a:lnTo>
                    <a:pt x="4204589" y="2036571"/>
                  </a:lnTo>
                  <a:lnTo>
                    <a:pt x="4474464" y="2036571"/>
                  </a:lnTo>
                  <a:lnTo>
                    <a:pt x="4474464" y="2072639"/>
                  </a:lnTo>
                  <a:lnTo>
                    <a:pt x="6601968" y="2072639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0625837" y="3876718"/>
            <a:ext cx="1055793" cy="3413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4776" marR="6773" indent="-128690" defTabSz="1219170">
              <a:lnSpc>
                <a:spcPct val="102499"/>
              </a:lnSpc>
              <a:spcBef>
                <a:spcPts val="133"/>
              </a:spcBef>
            </a:pPr>
            <a:r>
              <a:rPr sz="1067" b="1" kern="0" dirty="0">
                <a:solidFill>
                  <a:srgbClr val="B62F52"/>
                </a:solidFill>
                <a:latin typeface="Arial"/>
                <a:cs typeface="Arial"/>
              </a:rPr>
              <a:t>Zolbetuximab</a:t>
            </a:r>
            <a:r>
              <a:rPr sz="1067" b="1" kern="0" spc="8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067" b="1" kern="0" spc="-67" dirty="0">
                <a:solidFill>
                  <a:srgbClr val="B62F52"/>
                </a:solidFill>
                <a:latin typeface="Arial"/>
                <a:cs typeface="Arial"/>
              </a:rPr>
              <a:t>+</a:t>
            </a:r>
            <a:r>
              <a:rPr sz="1067" b="1" kern="0" spc="-13" dirty="0">
                <a:solidFill>
                  <a:srgbClr val="B62F52"/>
                </a:solidFill>
                <a:latin typeface="Arial"/>
                <a:cs typeface="Arial"/>
              </a:rPr>
              <a:t> mFOLFOX6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410952" y="4587918"/>
            <a:ext cx="68749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b="1" kern="0" dirty="0">
                <a:solidFill>
                  <a:srgbClr val="808285"/>
                </a:solidFill>
                <a:latin typeface="Arial"/>
                <a:cs typeface="Arial"/>
              </a:rPr>
              <a:t>Placebo</a:t>
            </a:r>
            <a:r>
              <a:rPr sz="1067" b="1" kern="0" spc="4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067" b="1" kern="0" spc="-67" dirty="0">
                <a:solidFill>
                  <a:srgbClr val="808285"/>
                </a:solidFill>
                <a:latin typeface="Arial"/>
                <a:cs typeface="Arial"/>
              </a:rPr>
              <a:t>+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358120" y="4754541"/>
            <a:ext cx="78909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b="1" kern="0" spc="-13" dirty="0">
                <a:solidFill>
                  <a:srgbClr val="808285"/>
                </a:solidFill>
                <a:latin typeface="Arial"/>
                <a:cs typeface="Arial"/>
              </a:rPr>
              <a:t>mFOLFOX6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1460670" y="1893484"/>
            <a:ext cx="10252287" cy="3146213"/>
            <a:chOff x="1095502" y="1420113"/>
            <a:chExt cx="7689215" cy="2359660"/>
          </a:xfrm>
        </p:grpSpPr>
        <p:sp>
          <p:nvSpPr>
            <p:cNvPr id="100" name="object 100"/>
            <p:cNvSpPr/>
            <p:nvPr/>
          </p:nvSpPr>
          <p:spPr>
            <a:xfrm>
              <a:off x="1101852" y="1426463"/>
              <a:ext cx="7667625" cy="2306320"/>
            </a:xfrm>
            <a:custGeom>
              <a:avLst/>
              <a:gdLst/>
              <a:ahLst/>
              <a:cxnLst/>
              <a:rect l="l" t="t" r="r" b="b"/>
              <a:pathLst>
                <a:path w="7667625" h="2306320">
                  <a:moveTo>
                    <a:pt x="0" y="0"/>
                  </a:moveTo>
                  <a:lnTo>
                    <a:pt x="0" y="2305812"/>
                  </a:lnTo>
                  <a:lnTo>
                    <a:pt x="7667244" y="23058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8659368" y="3678936"/>
              <a:ext cx="125095" cy="100965"/>
            </a:xfrm>
            <a:custGeom>
              <a:avLst/>
              <a:gdLst/>
              <a:ahLst/>
              <a:cxnLst/>
              <a:rect l="l" t="t" r="r" b="b"/>
              <a:pathLst>
                <a:path w="125095" h="100964">
                  <a:moveTo>
                    <a:pt x="124968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24968" y="100583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3504184" y="1878584"/>
            <a:ext cx="883920" cy="552801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 indent="13546" algn="ctr" defTabSz="1219170">
              <a:lnSpc>
                <a:spcPct val="94800"/>
              </a:lnSpc>
              <a:spcBef>
                <a:spcPts val="207"/>
              </a:spcBef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12-Month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PFS 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rate </a:t>
            </a:r>
            <a:r>
              <a:rPr sz="1200" b="1" kern="0" dirty="0">
                <a:solidFill>
                  <a:srgbClr val="B62F52"/>
                </a:solidFill>
                <a:latin typeface="Arial"/>
                <a:cs typeface="Arial"/>
              </a:rPr>
              <a:t>49%</a:t>
            </a:r>
            <a:r>
              <a:rPr sz="1200" b="1" kern="0" spc="-1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vs </a:t>
            </a:r>
            <a:r>
              <a:rPr sz="1200" b="1" kern="0" spc="-33" dirty="0">
                <a:solidFill>
                  <a:srgbClr val="808285"/>
                </a:solidFill>
                <a:latin typeface="Arial"/>
                <a:cs typeface="Arial"/>
              </a:rPr>
              <a:t>38%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971709" y="3040381"/>
            <a:ext cx="883920" cy="556670"/>
          </a:xfrm>
          <a:prstGeom prst="rect">
            <a:avLst/>
          </a:prstGeom>
        </p:spPr>
        <p:txBody>
          <a:bodyPr vert="horz" wrap="square" lIns="0" tIns="24553" rIns="0" bIns="0" rtlCol="0">
            <a:spAutoFit/>
          </a:bodyPr>
          <a:lstStyle/>
          <a:p>
            <a:pPr marL="16933" marR="6773" indent="-11006" algn="ctr" defTabSz="1219170">
              <a:lnSpc>
                <a:spcPct val="95900"/>
              </a:lnSpc>
              <a:spcBef>
                <a:spcPts val="193"/>
              </a:spcBef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24-Month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PFS 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rate </a:t>
            </a:r>
            <a:r>
              <a:rPr sz="1200" b="1" kern="0" dirty="0">
                <a:solidFill>
                  <a:srgbClr val="B62F52"/>
                </a:solidFill>
                <a:latin typeface="Arial"/>
                <a:cs typeface="Arial"/>
              </a:rPr>
              <a:t>28%</a:t>
            </a:r>
            <a:r>
              <a:rPr sz="1200" b="1" kern="0" spc="-1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vs </a:t>
            </a:r>
            <a:r>
              <a:rPr sz="1200" b="1" kern="0" spc="-33" dirty="0">
                <a:solidFill>
                  <a:srgbClr val="808285"/>
                </a:solidFill>
                <a:latin typeface="Arial"/>
                <a:cs typeface="Arial"/>
              </a:rPr>
              <a:t>14%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358" y="357518"/>
            <a:ext cx="466682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Key</a:t>
            </a:r>
            <a:r>
              <a:rPr spc="-47" dirty="0"/>
              <a:t> </a:t>
            </a:r>
            <a:r>
              <a:rPr dirty="0"/>
              <a:t>Secondary</a:t>
            </a:r>
            <a:r>
              <a:rPr spc="-40" dirty="0"/>
              <a:t> </a:t>
            </a:r>
            <a:r>
              <a:rPr dirty="0"/>
              <a:t>Endpoint:</a:t>
            </a:r>
            <a:r>
              <a:rPr spc="-60" dirty="0"/>
              <a:t> </a:t>
            </a:r>
            <a:r>
              <a:rPr spc="-33" dirty="0"/>
              <a:t>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6721" y="436261"/>
            <a:ext cx="6902027" cy="8388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defTabSz="1219170">
              <a:spcBef>
                <a:spcPts val="140"/>
              </a:spcBef>
            </a:pP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Updated</a:t>
            </a:r>
            <a:r>
              <a:rPr sz="2667" i="1" kern="0" spc="-8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Analysis</a:t>
            </a:r>
            <a:r>
              <a:rPr sz="2667" i="1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With</a:t>
            </a:r>
            <a:r>
              <a:rPr sz="2667" i="1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9.7</a:t>
            </a:r>
            <a:r>
              <a:rPr sz="2667" i="1" kern="0" spc="-7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Months</a:t>
            </a:r>
            <a:r>
              <a:rPr sz="2667" i="1" kern="0" spc="-8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Additional</a:t>
            </a:r>
            <a:r>
              <a:rPr sz="2667" i="1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Follow-</a:t>
            </a:r>
            <a:r>
              <a:rPr sz="2667" i="1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Up</a:t>
            </a:r>
            <a:endParaRPr sz="2667" kern="0" dirty="0">
              <a:solidFill>
                <a:sysClr val="windowText" lastClr="00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971" y="5132967"/>
            <a:ext cx="82126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No.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at</a:t>
            </a:r>
            <a:r>
              <a:rPr sz="1200" b="1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Risk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923" y="5362177"/>
            <a:ext cx="10510520" cy="34979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dirty="0">
                <a:solidFill>
                  <a:srgbClr val="B62F52"/>
                </a:solidFill>
                <a:latin typeface="Arial"/>
                <a:cs typeface="Arial"/>
              </a:rPr>
              <a:t>Zolbetuximab</a:t>
            </a:r>
            <a:r>
              <a:rPr sz="1067" kern="0" spc="8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rgbClr val="B62F52"/>
                </a:solidFill>
                <a:latin typeface="Arial"/>
                <a:cs typeface="Arial"/>
              </a:rPr>
              <a:t>+</a:t>
            </a:r>
            <a:r>
              <a:rPr sz="1067" kern="0" spc="28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283</a:t>
            </a:r>
            <a:r>
              <a:rPr sz="1300" kern="0" spc="-14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270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264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255</a:t>
            </a:r>
            <a:r>
              <a:rPr sz="1300" kern="0" spc="-14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251</a:t>
            </a:r>
            <a:r>
              <a:rPr sz="1300" kern="0" spc="-16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241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234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228</a:t>
            </a:r>
            <a:r>
              <a:rPr sz="1300" kern="0" spc="-16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211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196</a:t>
            </a:r>
            <a:r>
              <a:rPr sz="1300" kern="0" spc="-14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189</a:t>
            </a:r>
            <a:r>
              <a:rPr sz="1300" kern="0" spc="-16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179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174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166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160</a:t>
            </a:r>
            <a:r>
              <a:rPr sz="1300" kern="0" spc="-16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153</a:t>
            </a:r>
            <a:r>
              <a:rPr sz="1300" kern="0" spc="-14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139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128</a:t>
            </a:r>
            <a:r>
              <a:rPr sz="1300" kern="0" spc="-16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116</a:t>
            </a:r>
            <a:r>
              <a:rPr sz="1300" kern="0" spc="-16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109</a:t>
            </a:r>
            <a:r>
              <a:rPr sz="1300" kern="0" spc="22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99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93</a:t>
            </a:r>
            <a:r>
              <a:rPr sz="1300" kern="0" spc="60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85</a:t>
            </a:r>
            <a:r>
              <a:rPr sz="1300" kern="0" spc="60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79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72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67</a:t>
            </a:r>
            <a:r>
              <a:rPr sz="1300" kern="0" spc="60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60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54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49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44</a:t>
            </a:r>
            <a:r>
              <a:rPr sz="1300" kern="0" spc="58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41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35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31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29</a:t>
            </a:r>
            <a:r>
              <a:rPr sz="1300" kern="0" spc="60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23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23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21</a:t>
            </a:r>
            <a:r>
              <a:rPr sz="1300" kern="0" spc="60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21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18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17</a:t>
            </a:r>
            <a:r>
              <a:rPr sz="1300" kern="0" spc="60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15</a:t>
            </a:r>
            <a:r>
              <a:rPr sz="1300" kern="0" spc="60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13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11</a:t>
            </a:r>
            <a:r>
              <a:rPr sz="1300" kern="0" spc="60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10</a:t>
            </a:r>
            <a:r>
              <a:rPr sz="1300" kern="0" spc="600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baseline="4273" dirty="0">
                <a:solidFill>
                  <a:srgbClr val="B62F52"/>
                </a:solidFill>
                <a:latin typeface="Arial"/>
                <a:cs typeface="Arial"/>
              </a:rPr>
              <a:t>10</a:t>
            </a:r>
            <a:r>
              <a:rPr sz="1300" kern="0" spc="989" baseline="42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300" kern="0" spc="-100" baseline="4273" dirty="0">
                <a:solidFill>
                  <a:srgbClr val="B62F52"/>
                </a:solidFill>
                <a:latin typeface="Arial"/>
                <a:cs typeface="Arial"/>
              </a:rPr>
              <a:t>9</a:t>
            </a:r>
            <a:endParaRPr sz="1300" kern="0" baseline="4273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26054" defTabSz="1219170">
              <a:spcBef>
                <a:spcPts val="33"/>
              </a:spcBef>
            </a:pPr>
            <a:r>
              <a:rPr sz="1067" kern="0" spc="-13" dirty="0">
                <a:solidFill>
                  <a:srgbClr val="B62F52"/>
                </a:solidFill>
                <a:latin typeface="Arial"/>
                <a:cs typeface="Arial"/>
              </a:rPr>
              <a:t>mFOLFOX6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1861" y="5751509"/>
            <a:ext cx="10848340" cy="1539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defTabSz="1219170">
              <a:spcBef>
                <a:spcPts val="160"/>
              </a:spcBef>
            </a:pP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282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277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271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266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253</a:t>
            </a:r>
            <a:r>
              <a:rPr sz="867" kern="0" spc="-12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243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228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219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209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198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184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174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162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156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142</a:t>
            </a:r>
            <a:r>
              <a:rPr sz="867" kern="0" spc="-11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134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117</a:t>
            </a:r>
            <a:r>
              <a:rPr sz="867" kern="0" spc="-10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107</a:t>
            </a:r>
            <a:r>
              <a:rPr sz="867" kern="0" spc="14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91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86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73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67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63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57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56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51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45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36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32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30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25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22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20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18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17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17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13</a:t>
            </a:r>
            <a:r>
              <a:rPr sz="867" kern="0" spc="3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13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12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11</a:t>
            </a:r>
            <a:r>
              <a:rPr sz="867" kern="0" spc="39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10</a:t>
            </a:r>
            <a:r>
              <a:rPr sz="867" kern="0" spc="64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6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4</a:t>
            </a:r>
            <a:r>
              <a:rPr sz="867" kern="0" spc="333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3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2</a:t>
            </a:r>
            <a:r>
              <a:rPr sz="867" kern="0" spc="333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0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0</a:t>
            </a:r>
            <a:r>
              <a:rPr sz="867" kern="0" spc="333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0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0</a:t>
            </a:r>
            <a:r>
              <a:rPr sz="867" kern="0" spc="333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0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0</a:t>
            </a:r>
            <a:r>
              <a:rPr sz="867" kern="0" spc="333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808285"/>
                </a:solidFill>
                <a:latin typeface="Arial"/>
                <a:cs typeface="Arial"/>
              </a:rPr>
              <a:t>0</a:t>
            </a:r>
            <a:r>
              <a:rPr sz="867" kern="0" spc="327" dirty="0">
                <a:solidFill>
                  <a:srgbClr val="808285"/>
                </a:solidFill>
                <a:latin typeface="Arial"/>
                <a:cs typeface="Arial"/>
              </a:rPr>
              <a:t>  </a:t>
            </a:r>
            <a:r>
              <a:rPr sz="867" kern="0" spc="-67" dirty="0">
                <a:solidFill>
                  <a:srgbClr val="808285"/>
                </a:solidFill>
                <a:latin typeface="Arial"/>
                <a:cs typeface="Arial"/>
              </a:rPr>
              <a:t>0</a:t>
            </a:r>
            <a:endParaRPr sz="8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625" y="5808812"/>
            <a:ext cx="786553" cy="342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123610" defTabSz="1219170">
              <a:lnSpc>
                <a:spcPct val="102499"/>
              </a:lnSpc>
              <a:spcBef>
                <a:spcPts val="140"/>
              </a:spcBef>
            </a:pPr>
            <a:r>
              <a:rPr sz="1067" kern="0" dirty="0">
                <a:solidFill>
                  <a:srgbClr val="808285"/>
                </a:solidFill>
                <a:latin typeface="Arial"/>
                <a:cs typeface="Arial"/>
              </a:rPr>
              <a:t>Placebo</a:t>
            </a:r>
            <a:r>
              <a:rPr sz="1067" kern="0" spc="87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067" kern="0" spc="-67" dirty="0">
                <a:solidFill>
                  <a:srgbClr val="808285"/>
                </a:solidFill>
                <a:latin typeface="Arial"/>
                <a:cs typeface="Arial"/>
              </a:rPr>
              <a:t>+</a:t>
            </a:r>
            <a:r>
              <a:rPr sz="1067" kern="0" spc="-13" dirty="0">
                <a:solidFill>
                  <a:srgbClr val="808285"/>
                </a:solidFill>
                <a:latin typeface="Arial"/>
                <a:cs typeface="Arial"/>
              </a:rPr>
              <a:t> mFOLFOX6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3593" y="6153438"/>
            <a:ext cx="606467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Data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cutoff:</a:t>
            </a:r>
            <a:r>
              <a:rPr sz="8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June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29,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2023;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Median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follow-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up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=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31.11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months</a:t>
            </a:r>
            <a:r>
              <a:rPr sz="800" kern="0" spc="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(zolbetuximab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+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mFOLFOX6)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vs</a:t>
            </a:r>
            <a:r>
              <a:rPr sz="8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29.57 months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(placebo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+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mFOLFOX6).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71454" y="1871471"/>
            <a:ext cx="4897967" cy="1559560"/>
            <a:chOff x="5228590" y="1403603"/>
            <a:chExt cx="3673475" cy="1169670"/>
          </a:xfrm>
        </p:grpSpPr>
        <p:sp>
          <p:nvSpPr>
            <p:cNvPr id="10" name="object 10"/>
            <p:cNvSpPr/>
            <p:nvPr/>
          </p:nvSpPr>
          <p:spPr>
            <a:xfrm>
              <a:off x="6997319" y="1416329"/>
              <a:ext cx="939800" cy="319405"/>
            </a:xfrm>
            <a:custGeom>
              <a:avLst/>
              <a:gdLst/>
              <a:ahLst/>
              <a:cxnLst/>
              <a:rect l="l" t="t" r="r" b="b"/>
              <a:pathLst>
                <a:path w="939800" h="319405">
                  <a:moveTo>
                    <a:pt x="939558" y="0"/>
                  </a:moveTo>
                  <a:lnTo>
                    <a:pt x="0" y="0"/>
                  </a:lnTo>
                  <a:lnTo>
                    <a:pt x="0" y="318998"/>
                  </a:lnTo>
                  <a:lnTo>
                    <a:pt x="939558" y="318998"/>
                  </a:lnTo>
                  <a:lnTo>
                    <a:pt x="939558" y="0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936865" y="1416329"/>
              <a:ext cx="939800" cy="319405"/>
            </a:xfrm>
            <a:custGeom>
              <a:avLst/>
              <a:gdLst/>
              <a:ahLst/>
              <a:cxnLst/>
              <a:rect l="l" t="t" r="r" b="b"/>
              <a:pathLst>
                <a:path w="939800" h="319405">
                  <a:moveTo>
                    <a:pt x="939558" y="0"/>
                  </a:moveTo>
                  <a:lnTo>
                    <a:pt x="0" y="0"/>
                  </a:lnTo>
                  <a:lnTo>
                    <a:pt x="0" y="318998"/>
                  </a:lnTo>
                  <a:lnTo>
                    <a:pt x="939558" y="318998"/>
                  </a:lnTo>
                  <a:lnTo>
                    <a:pt x="939558" y="0"/>
                  </a:lnTo>
                  <a:close/>
                </a:path>
              </a:pathLst>
            </a:custGeom>
            <a:solidFill>
              <a:srgbClr val="A9AAA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253990" y="1735340"/>
              <a:ext cx="3622675" cy="825500"/>
            </a:xfrm>
            <a:custGeom>
              <a:avLst/>
              <a:gdLst/>
              <a:ahLst/>
              <a:cxnLst/>
              <a:rect l="l" t="t" r="r" b="b"/>
              <a:pathLst>
                <a:path w="3622675" h="825500">
                  <a:moveTo>
                    <a:pt x="3622421" y="501573"/>
                  </a:moveTo>
                  <a:lnTo>
                    <a:pt x="1743329" y="501573"/>
                  </a:lnTo>
                  <a:lnTo>
                    <a:pt x="0" y="501573"/>
                  </a:lnTo>
                  <a:lnTo>
                    <a:pt x="0" y="825233"/>
                  </a:lnTo>
                  <a:lnTo>
                    <a:pt x="1743329" y="825233"/>
                  </a:lnTo>
                  <a:lnTo>
                    <a:pt x="3622421" y="825233"/>
                  </a:lnTo>
                  <a:lnTo>
                    <a:pt x="3622421" y="501573"/>
                  </a:lnTo>
                  <a:close/>
                </a:path>
                <a:path w="3622675" h="825500">
                  <a:moveTo>
                    <a:pt x="3622433" y="0"/>
                  </a:moveTo>
                  <a:lnTo>
                    <a:pt x="2682887" y="0"/>
                  </a:lnTo>
                  <a:lnTo>
                    <a:pt x="1743329" y="0"/>
                  </a:lnTo>
                  <a:lnTo>
                    <a:pt x="0" y="0"/>
                  </a:lnTo>
                  <a:lnTo>
                    <a:pt x="0" y="177914"/>
                  </a:lnTo>
                  <a:lnTo>
                    <a:pt x="1743329" y="177914"/>
                  </a:lnTo>
                  <a:lnTo>
                    <a:pt x="2682875" y="177914"/>
                  </a:lnTo>
                  <a:lnTo>
                    <a:pt x="3622433" y="177914"/>
                  </a:lnTo>
                  <a:lnTo>
                    <a:pt x="3622433" y="0"/>
                  </a:lnTo>
                  <a:close/>
                </a:path>
              </a:pathLst>
            </a:custGeom>
            <a:solidFill>
              <a:srgbClr val="F5E3E9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997319" y="1409953"/>
              <a:ext cx="939800" cy="1156970"/>
            </a:xfrm>
            <a:custGeom>
              <a:avLst/>
              <a:gdLst/>
              <a:ahLst/>
              <a:cxnLst/>
              <a:rect l="l" t="t" r="r" b="b"/>
              <a:pathLst>
                <a:path w="939800" h="1156970">
                  <a:moveTo>
                    <a:pt x="0" y="0"/>
                  </a:moveTo>
                  <a:lnTo>
                    <a:pt x="0" y="1156970"/>
                  </a:lnTo>
                </a:path>
                <a:path w="939800" h="1156970">
                  <a:moveTo>
                    <a:pt x="939546" y="0"/>
                  </a:moveTo>
                  <a:lnTo>
                    <a:pt x="939546" y="83337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247640" y="1735327"/>
              <a:ext cx="3635375" cy="0"/>
            </a:xfrm>
            <a:custGeom>
              <a:avLst/>
              <a:gdLst/>
              <a:ahLst/>
              <a:cxnLst/>
              <a:rect l="l" t="t" r="r" b="b"/>
              <a:pathLst>
                <a:path w="3635375">
                  <a:moveTo>
                    <a:pt x="0" y="0"/>
                  </a:moveTo>
                  <a:lnTo>
                    <a:pt x="363512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247640" y="1409953"/>
              <a:ext cx="3635375" cy="1156970"/>
            </a:xfrm>
            <a:custGeom>
              <a:avLst/>
              <a:gdLst/>
              <a:ahLst/>
              <a:cxnLst/>
              <a:rect l="l" t="t" r="r" b="b"/>
              <a:pathLst>
                <a:path w="3635375" h="1156970">
                  <a:moveTo>
                    <a:pt x="0" y="503301"/>
                  </a:moveTo>
                  <a:lnTo>
                    <a:pt x="3635120" y="503301"/>
                  </a:lnTo>
                </a:path>
                <a:path w="3635375" h="1156970">
                  <a:moveTo>
                    <a:pt x="0" y="827024"/>
                  </a:moveTo>
                  <a:lnTo>
                    <a:pt x="3635120" y="827024"/>
                  </a:lnTo>
                </a:path>
                <a:path w="3635375" h="1156970">
                  <a:moveTo>
                    <a:pt x="6350" y="0"/>
                  </a:moveTo>
                  <a:lnTo>
                    <a:pt x="6350" y="1156970"/>
                  </a:lnTo>
                </a:path>
                <a:path w="3635375" h="1156970">
                  <a:moveTo>
                    <a:pt x="3628770" y="0"/>
                  </a:moveTo>
                  <a:lnTo>
                    <a:pt x="3628770" y="1156970"/>
                  </a:lnTo>
                </a:path>
                <a:path w="3635375" h="1156970">
                  <a:moveTo>
                    <a:pt x="0" y="6350"/>
                  </a:moveTo>
                  <a:lnTo>
                    <a:pt x="3635120" y="6350"/>
                  </a:lnTo>
                </a:path>
                <a:path w="3635375" h="1156970">
                  <a:moveTo>
                    <a:pt x="0" y="1150620"/>
                  </a:moveTo>
                  <a:lnTo>
                    <a:pt x="3635120" y="11506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43928" y="2320712"/>
            <a:ext cx="170180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No.</a:t>
            </a:r>
            <a:r>
              <a:rPr sz="1200" b="1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events/no.</a:t>
            </a:r>
            <a:r>
              <a:rPr sz="1200" b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patients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9373" y="1895179"/>
            <a:ext cx="2268219" cy="63521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58323" marR="6773" indent="-142236" defTabSz="1219170">
              <a:spcBef>
                <a:spcPts val="133"/>
              </a:spcBef>
              <a:tabLst>
                <a:tab pos="1411358" algn="l"/>
                <a:tab pos="1472317" algn="l"/>
              </a:tabLst>
            </a:pPr>
            <a:r>
              <a:rPr sz="1200" b="1" kern="0" spc="-13" dirty="0">
                <a:solidFill>
                  <a:srgbClr val="FFFFFF"/>
                </a:solidFill>
                <a:latin typeface="Arial"/>
                <a:cs typeface="Arial"/>
              </a:rPr>
              <a:t>Zolbetuximab</a:t>
            </a:r>
            <a:r>
              <a:rPr sz="1200" b="1" kern="0" spc="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kern="0" spc="-67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200" b="1" kern="0" dirty="0">
                <a:solidFill>
                  <a:srgbClr val="FFFFFF"/>
                </a:solidFill>
                <a:latin typeface="Arial"/>
                <a:cs typeface="Arial"/>
              </a:rPr>
              <a:t>		Placebo</a:t>
            </a:r>
            <a:r>
              <a:rPr sz="1200" b="1" kern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kern="0" spc="-67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200" b="1" kern="0" spc="-13" dirty="0">
                <a:solidFill>
                  <a:srgbClr val="FFFFFF"/>
                </a:solidFill>
                <a:latin typeface="Arial"/>
                <a:cs typeface="Arial"/>
              </a:rPr>
              <a:t> mFOLFOX6</a:t>
            </a:r>
            <a:r>
              <a:rPr sz="1200" b="1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b="1" kern="0" spc="-13" dirty="0">
                <a:solidFill>
                  <a:srgbClr val="FFFFFF"/>
                </a:solidFill>
                <a:latin typeface="Arial"/>
                <a:cs typeface="Arial"/>
              </a:rPr>
              <a:t>mFOLFOX6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01406" defTabSz="1219170">
              <a:spcBef>
                <a:spcPts val="467"/>
              </a:spcBef>
              <a:tabLst>
                <a:tab pos="1553594" algn="l"/>
              </a:tabLst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189/283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211/282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3928" y="2557948"/>
            <a:ext cx="14562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Median</a:t>
            </a:r>
            <a:r>
              <a:rPr sz="1200" b="1" kern="0" spc="-4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OS,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months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/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(95%</a:t>
            </a: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CI)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62685" y="2557948"/>
            <a:ext cx="9889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7" algn="ctr" defTabSz="1219170">
              <a:spcBef>
                <a:spcPts val="133"/>
              </a:spcBef>
            </a:pP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18.23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ctr" defTabSz="1219170"/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(16.13–20.70)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15752" y="2557948"/>
            <a:ext cx="9889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7" algn="ctr" defTabSz="1219170">
              <a:spcBef>
                <a:spcPts val="133"/>
              </a:spcBef>
            </a:pP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15.57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ctr" defTabSz="1219170"/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(13.67–16.92)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43928" y="2989580"/>
            <a:ext cx="8974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HR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(95%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CI)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/>
            <a:r>
              <a:rPr sz="1200" b="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 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value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76876" y="2989580"/>
            <a:ext cx="141139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 defTabSz="1219170">
              <a:spcBef>
                <a:spcPts val="133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0.778</a:t>
            </a:r>
            <a:r>
              <a:rPr sz="1200" b="1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(0.637–0.949)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" algn="ctr" defTabSz="1219170"/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0.0067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16737" y="1877568"/>
            <a:ext cx="9256607" cy="3062393"/>
            <a:chOff x="987552" y="1408175"/>
            <a:chExt cx="6942455" cy="2296795"/>
          </a:xfrm>
        </p:grpSpPr>
        <p:sp>
          <p:nvSpPr>
            <p:cNvPr id="25" name="object 25"/>
            <p:cNvSpPr/>
            <p:nvPr/>
          </p:nvSpPr>
          <p:spPr>
            <a:xfrm>
              <a:off x="7898892" y="34808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876032" y="350215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790687" y="34808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767828" y="350215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632192" y="34808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609332" y="350215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520940" y="34808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498080" y="350215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380731" y="3425952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359396" y="344881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257287" y="3425952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234428" y="344881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45781" y="3398519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130796" y="341985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127493" y="3398519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110984" y="341985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6847331" y="339851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825996" y="341985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800087" y="339851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777228" y="341985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454140" y="334670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431280" y="33695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132575" y="33284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111240" y="334975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888736" y="3287268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867399" y="330860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815584" y="3287268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794248" y="330860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745480" y="327050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724143" y="32933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710428" y="327050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689092" y="32933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551931" y="327050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530596" y="32933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510784" y="3235452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489448" y="325831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311140" y="3220211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288280" y="324307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145023" y="3166871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5123687" y="318820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088636" y="3144011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5067299" y="316687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5053584" y="314096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032248" y="316229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030723" y="311505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009387" y="313791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4980431" y="30998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959096" y="312115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4942331" y="30998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4920996" y="312115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4878323" y="30998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4856987" y="312115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713731" y="303885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4692396" y="306171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4660392" y="302666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4637531" y="304799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4447031" y="302666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4425696" y="304799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4335780" y="300075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4314443" y="302361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4273296" y="298856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250436" y="300990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224528" y="29855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4203191" y="300685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4050791" y="2921508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4027931" y="294436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977640" y="2892551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3954780" y="291541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3907536" y="2845308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3886200" y="286816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3698747" y="275843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3677412" y="278130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3520440" y="264566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3497580" y="266700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3482340" y="264566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3459480" y="266700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3421380" y="259232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3400044" y="261365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3294887" y="251612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3272028" y="253745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77540" y="247802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54680" y="249935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91028" y="23378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69691" y="235915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91384" y="221132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70047" y="223265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510027" y="212445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2488691" y="214731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05940" y="1687067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83080" y="170840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1621282" y="1584959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1606296" y="1601469"/>
              <a:ext cx="47625" cy="12700"/>
            </a:xfrm>
            <a:custGeom>
              <a:avLst/>
              <a:gdLst/>
              <a:ahLst/>
              <a:cxnLst/>
              <a:rect l="l" t="t" r="r" b="b"/>
              <a:pathLst>
                <a:path w="47625" h="12700">
                  <a:moveTo>
                    <a:pt x="0" y="12700"/>
                  </a:moveTo>
                  <a:lnTo>
                    <a:pt x="47243" y="12700"/>
                  </a:lnTo>
                  <a:lnTo>
                    <a:pt x="4724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1563624" y="155600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1542288" y="15788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19428" y="1528571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1498092" y="154990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20724" y="1452371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99388" y="147370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30554" y="1429511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1114044" y="1446021"/>
              <a:ext cx="47625" cy="12700"/>
            </a:xfrm>
            <a:custGeom>
              <a:avLst/>
              <a:gdLst/>
              <a:ahLst/>
              <a:cxnLst/>
              <a:rect l="l" t="t" r="r" b="b"/>
              <a:pathLst>
                <a:path w="47625" h="12700">
                  <a:moveTo>
                    <a:pt x="0" y="12700"/>
                  </a:moveTo>
                  <a:lnTo>
                    <a:pt x="47243" y="12700"/>
                  </a:lnTo>
                  <a:lnTo>
                    <a:pt x="4724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75690" y="1423415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60704" y="144627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2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02538" y="1408175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987552" y="1423161"/>
              <a:ext cx="47625" cy="12700"/>
            </a:xfrm>
            <a:custGeom>
              <a:avLst/>
              <a:gdLst/>
              <a:ahLst/>
              <a:cxnLst/>
              <a:rect l="l" t="t" r="r" b="b"/>
              <a:pathLst>
                <a:path w="47625" h="12700">
                  <a:moveTo>
                    <a:pt x="0" y="12700"/>
                  </a:moveTo>
                  <a:lnTo>
                    <a:pt x="47243" y="12700"/>
                  </a:lnTo>
                  <a:lnTo>
                    <a:pt x="4724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28544" y="1781555"/>
              <a:ext cx="6350" cy="1920239"/>
            </a:xfrm>
            <a:custGeom>
              <a:avLst/>
              <a:gdLst/>
              <a:ahLst/>
              <a:cxnLst/>
              <a:rect l="l" t="t" r="r" b="b"/>
              <a:pathLst>
                <a:path w="6350" h="1920239">
                  <a:moveTo>
                    <a:pt x="6095" y="0"/>
                  </a:moveTo>
                  <a:lnTo>
                    <a:pt x="0" y="192024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3462698" y="1853354"/>
            <a:ext cx="6773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12-Month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521626" y="2036234"/>
            <a:ext cx="559645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OS</a:t>
            </a:r>
            <a:r>
              <a:rPr sz="12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rate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232144" y="3413761"/>
            <a:ext cx="0" cy="1518073"/>
          </a:xfrm>
          <a:custGeom>
            <a:avLst/>
            <a:gdLst/>
            <a:ahLst/>
            <a:cxnLst/>
            <a:rect l="l" t="t" r="r" b="b"/>
            <a:pathLst>
              <a:path h="1138554">
                <a:moveTo>
                  <a:pt x="0" y="0"/>
                </a:moveTo>
                <a:lnTo>
                  <a:pt x="0" y="113842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16449" y="2790981"/>
            <a:ext cx="184666" cy="1269153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6933" defTabSz="1219170">
              <a:spcBef>
                <a:spcPts val="20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Probability</a:t>
            </a:r>
            <a:r>
              <a:rPr sz="1200" b="1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200" b="1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OS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042489" y="5203682"/>
            <a:ext cx="5774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Months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14510" y="4839546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0.0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14510" y="3620007"/>
            <a:ext cx="224367" cy="490861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0.4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>
              <a:spcBef>
                <a:spcPts val="1125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0.3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14510" y="2997707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14510" y="2692163"/>
            <a:ext cx="224367" cy="186440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 defTabSz="1219170">
              <a:spcBef>
                <a:spcPts val="173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0.7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14510" y="2387769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0.8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14510" y="2082970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0.9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14510" y="1778170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1.0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014510" y="4229947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0.2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14510" y="4534746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0.1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1231392" y="1863344"/>
            <a:ext cx="10770445" cy="3149600"/>
            <a:chOff x="923544" y="1397508"/>
            <a:chExt cx="8077834" cy="2362200"/>
          </a:xfrm>
        </p:grpSpPr>
        <p:sp>
          <p:nvSpPr>
            <p:cNvPr id="145" name="object 145"/>
            <p:cNvSpPr/>
            <p:nvPr/>
          </p:nvSpPr>
          <p:spPr>
            <a:xfrm>
              <a:off x="923544" y="1408176"/>
              <a:ext cx="8071484" cy="2352040"/>
            </a:xfrm>
            <a:custGeom>
              <a:avLst/>
              <a:gdLst/>
              <a:ahLst/>
              <a:cxnLst/>
              <a:rect l="l" t="t" r="r" b="b"/>
              <a:pathLst>
                <a:path w="8071484" h="2352040">
                  <a:moveTo>
                    <a:pt x="0" y="2075688"/>
                  </a:moveTo>
                  <a:lnTo>
                    <a:pt x="56387" y="2075688"/>
                  </a:lnTo>
                </a:path>
                <a:path w="8071484" h="2352040">
                  <a:moveTo>
                    <a:pt x="0" y="1847088"/>
                  </a:moveTo>
                  <a:lnTo>
                    <a:pt x="56387" y="1847088"/>
                  </a:lnTo>
                </a:path>
                <a:path w="8071484" h="2352040">
                  <a:moveTo>
                    <a:pt x="0" y="1609344"/>
                  </a:moveTo>
                  <a:lnTo>
                    <a:pt x="56387" y="1609344"/>
                  </a:lnTo>
                </a:path>
                <a:path w="8071484" h="2352040">
                  <a:moveTo>
                    <a:pt x="0" y="1380744"/>
                  </a:moveTo>
                  <a:lnTo>
                    <a:pt x="56387" y="1380744"/>
                  </a:lnTo>
                </a:path>
                <a:path w="8071484" h="2352040">
                  <a:moveTo>
                    <a:pt x="0" y="1152144"/>
                  </a:moveTo>
                  <a:lnTo>
                    <a:pt x="56387" y="1152144"/>
                  </a:lnTo>
                </a:path>
                <a:path w="8071484" h="2352040">
                  <a:moveTo>
                    <a:pt x="0" y="923544"/>
                  </a:moveTo>
                  <a:lnTo>
                    <a:pt x="56387" y="923544"/>
                  </a:lnTo>
                </a:path>
                <a:path w="8071484" h="2352040">
                  <a:moveTo>
                    <a:pt x="0" y="694944"/>
                  </a:moveTo>
                  <a:lnTo>
                    <a:pt x="56387" y="694944"/>
                  </a:lnTo>
                </a:path>
                <a:path w="8071484" h="2352040">
                  <a:moveTo>
                    <a:pt x="0" y="466344"/>
                  </a:moveTo>
                  <a:lnTo>
                    <a:pt x="56387" y="466344"/>
                  </a:lnTo>
                </a:path>
                <a:path w="8071484" h="2352040">
                  <a:moveTo>
                    <a:pt x="0" y="237744"/>
                  </a:moveTo>
                  <a:lnTo>
                    <a:pt x="56387" y="237744"/>
                  </a:lnTo>
                </a:path>
                <a:path w="8071484" h="2352040">
                  <a:moveTo>
                    <a:pt x="0" y="0"/>
                  </a:moveTo>
                  <a:lnTo>
                    <a:pt x="56387" y="0"/>
                  </a:lnTo>
                </a:path>
                <a:path w="8071484" h="2352040">
                  <a:moveTo>
                    <a:pt x="57912" y="0"/>
                  </a:moveTo>
                  <a:lnTo>
                    <a:pt x="57912" y="2304288"/>
                  </a:lnTo>
                  <a:lnTo>
                    <a:pt x="8071104" y="2304288"/>
                  </a:lnTo>
                </a:path>
                <a:path w="8071484" h="2352040">
                  <a:moveTo>
                    <a:pt x="57912" y="2351532"/>
                  </a:moveTo>
                  <a:lnTo>
                    <a:pt x="57912" y="2304288"/>
                  </a:lnTo>
                </a:path>
                <a:path w="8071484" h="2352040">
                  <a:moveTo>
                    <a:pt x="0" y="2304288"/>
                  </a:moveTo>
                  <a:lnTo>
                    <a:pt x="56387" y="2304288"/>
                  </a:lnTo>
                </a:path>
                <a:path w="8071484" h="2352040">
                  <a:moveTo>
                    <a:pt x="211836" y="2351532"/>
                  </a:moveTo>
                  <a:lnTo>
                    <a:pt x="211836" y="2304288"/>
                  </a:lnTo>
                </a:path>
                <a:path w="8071484" h="2352040">
                  <a:moveTo>
                    <a:pt x="365759" y="2351532"/>
                  </a:moveTo>
                  <a:lnTo>
                    <a:pt x="365759" y="2304288"/>
                  </a:lnTo>
                </a:path>
                <a:path w="8071484" h="2352040">
                  <a:moveTo>
                    <a:pt x="519684" y="2351532"/>
                  </a:moveTo>
                  <a:lnTo>
                    <a:pt x="519684" y="2304288"/>
                  </a:lnTo>
                </a:path>
                <a:path w="8071484" h="2352040">
                  <a:moveTo>
                    <a:pt x="673608" y="2351532"/>
                  </a:moveTo>
                  <a:lnTo>
                    <a:pt x="673608" y="2304288"/>
                  </a:lnTo>
                </a:path>
                <a:path w="8071484" h="2352040">
                  <a:moveTo>
                    <a:pt x="827532" y="2351532"/>
                  </a:moveTo>
                  <a:lnTo>
                    <a:pt x="827532" y="2304288"/>
                  </a:lnTo>
                </a:path>
                <a:path w="8071484" h="2352040">
                  <a:moveTo>
                    <a:pt x="981456" y="2351532"/>
                  </a:moveTo>
                  <a:lnTo>
                    <a:pt x="981456" y="2304288"/>
                  </a:lnTo>
                </a:path>
                <a:path w="8071484" h="2352040">
                  <a:moveTo>
                    <a:pt x="1136904" y="2351532"/>
                  </a:moveTo>
                  <a:lnTo>
                    <a:pt x="1136904" y="2304288"/>
                  </a:lnTo>
                </a:path>
                <a:path w="8071484" h="2352040">
                  <a:moveTo>
                    <a:pt x="1290828" y="2351532"/>
                  </a:moveTo>
                  <a:lnTo>
                    <a:pt x="1290828" y="2304288"/>
                  </a:lnTo>
                </a:path>
                <a:path w="8071484" h="2352040">
                  <a:moveTo>
                    <a:pt x="1444752" y="2351532"/>
                  </a:moveTo>
                  <a:lnTo>
                    <a:pt x="1444752" y="2304288"/>
                  </a:lnTo>
                </a:path>
                <a:path w="8071484" h="2352040">
                  <a:moveTo>
                    <a:pt x="1598676" y="2351532"/>
                  </a:moveTo>
                  <a:lnTo>
                    <a:pt x="1598676" y="2304288"/>
                  </a:lnTo>
                </a:path>
                <a:path w="8071484" h="2352040">
                  <a:moveTo>
                    <a:pt x="1752600" y="2351532"/>
                  </a:moveTo>
                  <a:lnTo>
                    <a:pt x="1752600" y="2304288"/>
                  </a:lnTo>
                </a:path>
                <a:path w="8071484" h="2352040">
                  <a:moveTo>
                    <a:pt x="1906524" y="2351532"/>
                  </a:moveTo>
                  <a:lnTo>
                    <a:pt x="1906524" y="2304288"/>
                  </a:lnTo>
                </a:path>
                <a:path w="8071484" h="2352040">
                  <a:moveTo>
                    <a:pt x="2060448" y="2351532"/>
                  </a:moveTo>
                  <a:lnTo>
                    <a:pt x="2060448" y="2304288"/>
                  </a:lnTo>
                </a:path>
                <a:path w="8071484" h="2352040">
                  <a:moveTo>
                    <a:pt x="2214372" y="2351532"/>
                  </a:moveTo>
                  <a:lnTo>
                    <a:pt x="2214372" y="2304288"/>
                  </a:lnTo>
                </a:path>
                <a:path w="8071484" h="2352040">
                  <a:moveTo>
                    <a:pt x="2369820" y="2351532"/>
                  </a:moveTo>
                  <a:lnTo>
                    <a:pt x="2369820" y="2304288"/>
                  </a:lnTo>
                </a:path>
                <a:path w="8071484" h="2352040">
                  <a:moveTo>
                    <a:pt x="2523744" y="2351532"/>
                  </a:moveTo>
                  <a:lnTo>
                    <a:pt x="2523744" y="2304288"/>
                  </a:lnTo>
                </a:path>
                <a:path w="8071484" h="2352040">
                  <a:moveTo>
                    <a:pt x="2677668" y="2351532"/>
                  </a:moveTo>
                  <a:lnTo>
                    <a:pt x="2677668" y="2304288"/>
                  </a:lnTo>
                </a:path>
                <a:path w="8071484" h="2352040">
                  <a:moveTo>
                    <a:pt x="2831592" y="2351532"/>
                  </a:moveTo>
                  <a:lnTo>
                    <a:pt x="2831592" y="2304288"/>
                  </a:lnTo>
                </a:path>
                <a:path w="8071484" h="2352040">
                  <a:moveTo>
                    <a:pt x="2985516" y="2351532"/>
                  </a:moveTo>
                  <a:lnTo>
                    <a:pt x="2985516" y="2304288"/>
                  </a:lnTo>
                </a:path>
                <a:path w="8071484" h="2352040">
                  <a:moveTo>
                    <a:pt x="3139440" y="2351532"/>
                  </a:moveTo>
                  <a:lnTo>
                    <a:pt x="3139440" y="2304288"/>
                  </a:lnTo>
                </a:path>
                <a:path w="8071484" h="2352040">
                  <a:moveTo>
                    <a:pt x="3293364" y="2351532"/>
                  </a:moveTo>
                  <a:lnTo>
                    <a:pt x="3293364" y="2304288"/>
                  </a:lnTo>
                </a:path>
                <a:path w="8071484" h="2352040">
                  <a:moveTo>
                    <a:pt x="3447288" y="2351532"/>
                  </a:moveTo>
                  <a:lnTo>
                    <a:pt x="3447288" y="2304288"/>
                  </a:lnTo>
                </a:path>
                <a:path w="8071484" h="2352040">
                  <a:moveTo>
                    <a:pt x="3602735" y="2351532"/>
                  </a:moveTo>
                  <a:lnTo>
                    <a:pt x="3602735" y="2304288"/>
                  </a:lnTo>
                </a:path>
                <a:path w="8071484" h="2352040">
                  <a:moveTo>
                    <a:pt x="3756659" y="2351532"/>
                  </a:moveTo>
                  <a:lnTo>
                    <a:pt x="3756659" y="2304288"/>
                  </a:lnTo>
                </a:path>
                <a:path w="8071484" h="2352040">
                  <a:moveTo>
                    <a:pt x="3910583" y="2351532"/>
                  </a:moveTo>
                  <a:lnTo>
                    <a:pt x="3910583" y="2304288"/>
                  </a:lnTo>
                </a:path>
                <a:path w="8071484" h="2352040">
                  <a:moveTo>
                    <a:pt x="4064507" y="2351532"/>
                  </a:moveTo>
                  <a:lnTo>
                    <a:pt x="4064507" y="2304288"/>
                  </a:lnTo>
                </a:path>
                <a:path w="8071484" h="2352040">
                  <a:moveTo>
                    <a:pt x="4218432" y="2351532"/>
                  </a:moveTo>
                  <a:lnTo>
                    <a:pt x="4218432" y="2304288"/>
                  </a:lnTo>
                </a:path>
                <a:path w="8071484" h="2352040">
                  <a:moveTo>
                    <a:pt x="4372356" y="2351532"/>
                  </a:moveTo>
                  <a:lnTo>
                    <a:pt x="4372356" y="2304288"/>
                  </a:lnTo>
                </a:path>
                <a:path w="8071484" h="2352040">
                  <a:moveTo>
                    <a:pt x="4526280" y="2351532"/>
                  </a:moveTo>
                  <a:lnTo>
                    <a:pt x="4526280" y="2304288"/>
                  </a:lnTo>
                </a:path>
                <a:path w="8071484" h="2352040">
                  <a:moveTo>
                    <a:pt x="4680204" y="2351532"/>
                  </a:moveTo>
                  <a:lnTo>
                    <a:pt x="4680204" y="2304288"/>
                  </a:lnTo>
                </a:path>
                <a:path w="8071484" h="2352040">
                  <a:moveTo>
                    <a:pt x="4835652" y="2351532"/>
                  </a:moveTo>
                  <a:lnTo>
                    <a:pt x="4835652" y="2304288"/>
                  </a:lnTo>
                </a:path>
                <a:path w="8071484" h="2352040">
                  <a:moveTo>
                    <a:pt x="4989576" y="2351532"/>
                  </a:moveTo>
                  <a:lnTo>
                    <a:pt x="4989576" y="2304288"/>
                  </a:lnTo>
                </a:path>
                <a:path w="8071484" h="2352040">
                  <a:moveTo>
                    <a:pt x="5143500" y="2351532"/>
                  </a:moveTo>
                  <a:lnTo>
                    <a:pt x="5143500" y="2304288"/>
                  </a:lnTo>
                </a:path>
                <a:path w="8071484" h="2352040">
                  <a:moveTo>
                    <a:pt x="5297424" y="2351532"/>
                  </a:moveTo>
                  <a:lnTo>
                    <a:pt x="5297424" y="2304288"/>
                  </a:lnTo>
                </a:path>
                <a:path w="8071484" h="2352040">
                  <a:moveTo>
                    <a:pt x="5451348" y="2351532"/>
                  </a:moveTo>
                  <a:lnTo>
                    <a:pt x="5451348" y="2304288"/>
                  </a:lnTo>
                </a:path>
                <a:path w="8071484" h="2352040">
                  <a:moveTo>
                    <a:pt x="5605272" y="2351532"/>
                  </a:moveTo>
                  <a:lnTo>
                    <a:pt x="5605272" y="2304288"/>
                  </a:lnTo>
                </a:path>
                <a:path w="8071484" h="2352040">
                  <a:moveTo>
                    <a:pt x="5759196" y="2351532"/>
                  </a:moveTo>
                  <a:lnTo>
                    <a:pt x="5759196" y="2304288"/>
                  </a:lnTo>
                </a:path>
                <a:path w="8071484" h="2352040">
                  <a:moveTo>
                    <a:pt x="5913120" y="2351532"/>
                  </a:moveTo>
                  <a:lnTo>
                    <a:pt x="5913120" y="2304288"/>
                  </a:lnTo>
                </a:path>
                <a:path w="8071484" h="2352040">
                  <a:moveTo>
                    <a:pt x="6068567" y="2351532"/>
                  </a:moveTo>
                  <a:lnTo>
                    <a:pt x="6068567" y="2304288"/>
                  </a:lnTo>
                </a:path>
                <a:path w="8071484" h="2352040">
                  <a:moveTo>
                    <a:pt x="6222491" y="2351532"/>
                  </a:moveTo>
                  <a:lnTo>
                    <a:pt x="6222491" y="2304288"/>
                  </a:lnTo>
                </a:path>
                <a:path w="8071484" h="2352040">
                  <a:moveTo>
                    <a:pt x="6376415" y="2351532"/>
                  </a:moveTo>
                  <a:lnTo>
                    <a:pt x="6376415" y="2304288"/>
                  </a:lnTo>
                </a:path>
                <a:path w="8071484" h="2352040">
                  <a:moveTo>
                    <a:pt x="6530339" y="2351532"/>
                  </a:moveTo>
                  <a:lnTo>
                    <a:pt x="6530339" y="2304288"/>
                  </a:lnTo>
                </a:path>
                <a:path w="8071484" h="2352040">
                  <a:moveTo>
                    <a:pt x="6684263" y="2351532"/>
                  </a:moveTo>
                  <a:lnTo>
                    <a:pt x="6684263" y="2304288"/>
                  </a:lnTo>
                </a:path>
                <a:path w="8071484" h="2352040">
                  <a:moveTo>
                    <a:pt x="6838187" y="2351532"/>
                  </a:moveTo>
                  <a:lnTo>
                    <a:pt x="6838187" y="2304288"/>
                  </a:lnTo>
                </a:path>
                <a:path w="8071484" h="2352040">
                  <a:moveTo>
                    <a:pt x="6992111" y="2351532"/>
                  </a:moveTo>
                  <a:lnTo>
                    <a:pt x="6992111" y="2304288"/>
                  </a:lnTo>
                </a:path>
                <a:path w="8071484" h="2352040">
                  <a:moveTo>
                    <a:pt x="7147559" y="2351532"/>
                  </a:moveTo>
                  <a:lnTo>
                    <a:pt x="7147559" y="2304288"/>
                  </a:lnTo>
                </a:path>
                <a:path w="8071484" h="2352040">
                  <a:moveTo>
                    <a:pt x="7301483" y="2351532"/>
                  </a:moveTo>
                  <a:lnTo>
                    <a:pt x="7301483" y="2304288"/>
                  </a:lnTo>
                </a:path>
                <a:path w="8071484" h="2352040">
                  <a:moveTo>
                    <a:pt x="7455408" y="2351532"/>
                  </a:moveTo>
                  <a:lnTo>
                    <a:pt x="7455408" y="2304288"/>
                  </a:lnTo>
                </a:path>
                <a:path w="8071484" h="2352040">
                  <a:moveTo>
                    <a:pt x="7609332" y="2351532"/>
                  </a:moveTo>
                  <a:lnTo>
                    <a:pt x="7609332" y="2304288"/>
                  </a:lnTo>
                </a:path>
                <a:path w="8071484" h="2352040">
                  <a:moveTo>
                    <a:pt x="7763256" y="2351532"/>
                  </a:moveTo>
                  <a:lnTo>
                    <a:pt x="7763256" y="2304288"/>
                  </a:lnTo>
                </a:path>
                <a:path w="8071484" h="2352040">
                  <a:moveTo>
                    <a:pt x="7917180" y="2351532"/>
                  </a:moveTo>
                  <a:lnTo>
                    <a:pt x="7917180" y="2304288"/>
                  </a:lnTo>
                </a:path>
                <a:path w="8071484" h="2352040">
                  <a:moveTo>
                    <a:pt x="8071104" y="2351532"/>
                  </a:moveTo>
                  <a:lnTo>
                    <a:pt x="8071104" y="23042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988822" y="139750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972312" y="142036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989076" y="1397507"/>
              <a:ext cx="82550" cy="64135"/>
            </a:xfrm>
            <a:custGeom>
              <a:avLst/>
              <a:gdLst/>
              <a:ahLst/>
              <a:cxnLst/>
              <a:rect l="l" t="t" r="r" b="b"/>
              <a:pathLst>
                <a:path w="82550" h="64134">
                  <a:moveTo>
                    <a:pt x="45720" y="16510"/>
                  </a:moveTo>
                  <a:lnTo>
                    <a:pt x="29210" y="16510"/>
                  </a:lnTo>
                  <a:lnTo>
                    <a:pt x="29210" y="0"/>
                  </a:lnTo>
                  <a:lnTo>
                    <a:pt x="16510" y="0"/>
                  </a:lnTo>
                  <a:lnTo>
                    <a:pt x="16510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16510" y="29210"/>
                  </a:lnTo>
                  <a:lnTo>
                    <a:pt x="16510" y="47244"/>
                  </a:lnTo>
                  <a:lnTo>
                    <a:pt x="29210" y="47244"/>
                  </a:lnTo>
                  <a:lnTo>
                    <a:pt x="29210" y="29210"/>
                  </a:lnTo>
                  <a:lnTo>
                    <a:pt x="45720" y="29210"/>
                  </a:lnTo>
                  <a:lnTo>
                    <a:pt x="45720" y="16510"/>
                  </a:lnTo>
                  <a:close/>
                </a:path>
                <a:path w="82550" h="64134">
                  <a:moveTo>
                    <a:pt x="82550" y="16764"/>
                  </a:moveTo>
                  <a:lnTo>
                    <a:pt x="69850" y="16764"/>
                  </a:lnTo>
                  <a:lnTo>
                    <a:pt x="69850" y="64008"/>
                  </a:lnTo>
                  <a:lnTo>
                    <a:pt x="82550" y="64008"/>
                  </a:lnTo>
                  <a:lnTo>
                    <a:pt x="82550" y="1676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40892" y="143865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12520" y="143103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18034"/>
                  </a:moveTo>
                  <a:lnTo>
                    <a:pt x="29210" y="18034"/>
                  </a:lnTo>
                  <a:lnTo>
                    <a:pt x="29210" y="0"/>
                  </a:lnTo>
                  <a:lnTo>
                    <a:pt x="16510" y="0"/>
                  </a:lnTo>
                  <a:lnTo>
                    <a:pt x="16510" y="18034"/>
                  </a:lnTo>
                  <a:lnTo>
                    <a:pt x="0" y="18034"/>
                  </a:lnTo>
                  <a:lnTo>
                    <a:pt x="0" y="30734"/>
                  </a:lnTo>
                  <a:lnTo>
                    <a:pt x="16510" y="30734"/>
                  </a:lnTo>
                  <a:lnTo>
                    <a:pt x="16510" y="47244"/>
                  </a:lnTo>
                  <a:lnTo>
                    <a:pt x="29210" y="47244"/>
                  </a:lnTo>
                  <a:lnTo>
                    <a:pt x="29210" y="30734"/>
                  </a:lnTo>
                  <a:lnTo>
                    <a:pt x="47244" y="30734"/>
                  </a:lnTo>
                  <a:lnTo>
                    <a:pt x="47244" y="1803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1399031" y="1542288"/>
              <a:ext cx="82550" cy="53340"/>
            </a:xfrm>
            <a:custGeom>
              <a:avLst/>
              <a:gdLst/>
              <a:ahLst/>
              <a:cxnLst/>
              <a:rect l="l" t="t" r="r" b="b"/>
              <a:pathLst>
                <a:path w="82550" h="53340">
                  <a:moveTo>
                    <a:pt x="22859" y="0"/>
                  </a:moveTo>
                  <a:lnTo>
                    <a:pt x="22859" y="47244"/>
                  </a:lnTo>
                </a:path>
                <a:path w="82550" h="53340">
                  <a:moveTo>
                    <a:pt x="0" y="22860"/>
                  </a:moveTo>
                  <a:lnTo>
                    <a:pt x="45720" y="22860"/>
                  </a:lnTo>
                </a:path>
                <a:path w="82550" h="53340">
                  <a:moveTo>
                    <a:pt x="59436" y="6096"/>
                  </a:moveTo>
                  <a:lnTo>
                    <a:pt x="59436" y="53339"/>
                  </a:lnTo>
                </a:path>
                <a:path w="82550" h="53340">
                  <a:moveTo>
                    <a:pt x="35052" y="28956"/>
                  </a:moveTo>
                  <a:lnTo>
                    <a:pt x="82296" y="28956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09344" y="158343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18034"/>
                  </a:moveTo>
                  <a:lnTo>
                    <a:pt x="29210" y="18034"/>
                  </a:lnTo>
                  <a:lnTo>
                    <a:pt x="29210" y="0"/>
                  </a:lnTo>
                  <a:lnTo>
                    <a:pt x="16510" y="0"/>
                  </a:lnTo>
                  <a:lnTo>
                    <a:pt x="16510" y="18034"/>
                  </a:lnTo>
                  <a:lnTo>
                    <a:pt x="0" y="18034"/>
                  </a:lnTo>
                  <a:lnTo>
                    <a:pt x="0" y="30734"/>
                  </a:lnTo>
                  <a:lnTo>
                    <a:pt x="16510" y="30734"/>
                  </a:lnTo>
                  <a:lnTo>
                    <a:pt x="16510" y="47244"/>
                  </a:lnTo>
                  <a:lnTo>
                    <a:pt x="29210" y="47244"/>
                  </a:lnTo>
                  <a:lnTo>
                    <a:pt x="29210" y="30734"/>
                  </a:lnTo>
                  <a:lnTo>
                    <a:pt x="47244" y="30734"/>
                  </a:lnTo>
                  <a:lnTo>
                    <a:pt x="47244" y="1803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1956816" y="1734312"/>
              <a:ext cx="67310" cy="47625"/>
            </a:xfrm>
            <a:custGeom>
              <a:avLst/>
              <a:gdLst/>
              <a:ahLst/>
              <a:cxnLst/>
              <a:rect l="l" t="t" r="r" b="b"/>
              <a:pathLst>
                <a:path w="67310" h="47625">
                  <a:moveTo>
                    <a:pt x="22859" y="0"/>
                  </a:moveTo>
                  <a:lnTo>
                    <a:pt x="22859" y="47243"/>
                  </a:lnTo>
                </a:path>
                <a:path w="67310" h="47625">
                  <a:moveTo>
                    <a:pt x="0" y="22860"/>
                  </a:moveTo>
                  <a:lnTo>
                    <a:pt x="45719" y="22860"/>
                  </a:lnTo>
                </a:path>
                <a:path w="67310" h="47625">
                  <a:moveTo>
                    <a:pt x="42671" y="0"/>
                  </a:moveTo>
                  <a:lnTo>
                    <a:pt x="42671" y="47243"/>
                  </a:lnTo>
                </a:path>
                <a:path w="67310" h="47625">
                  <a:moveTo>
                    <a:pt x="19811" y="22860"/>
                  </a:moveTo>
                  <a:lnTo>
                    <a:pt x="67056" y="2286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2093722" y="1790700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2075688" y="181355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21154" y="1790700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04644" y="1813559"/>
              <a:ext cx="1329055" cy="596265"/>
            </a:xfrm>
            <a:custGeom>
              <a:avLst/>
              <a:gdLst/>
              <a:ahLst/>
              <a:cxnLst/>
              <a:rect l="l" t="t" r="r" b="b"/>
              <a:pathLst>
                <a:path w="1329054" h="596264">
                  <a:moveTo>
                    <a:pt x="0" y="0"/>
                  </a:moveTo>
                  <a:lnTo>
                    <a:pt x="45719" y="0"/>
                  </a:lnTo>
                </a:path>
                <a:path w="1329054" h="596264">
                  <a:moveTo>
                    <a:pt x="57912" y="0"/>
                  </a:moveTo>
                  <a:lnTo>
                    <a:pt x="57912" y="47243"/>
                  </a:lnTo>
                </a:path>
                <a:path w="1329054" h="596264">
                  <a:moveTo>
                    <a:pt x="35051" y="24384"/>
                  </a:moveTo>
                  <a:lnTo>
                    <a:pt x="80772" y="24384"/>
                  </a:lnTo>
                </a:path>
                <a:path w="1329054" h="596264">
                  <a:moveTo>
                    <a:pt x="486156" y="269747"/>
                  </a:moveTo>
                  <a:lnTo>
                    <a:pt x="486156" y="316991"/>
                  </a:lnTo>
                </a:path>
                <a:path w="1329054" h="596264">
                  <a:moveTo>
                    <a:pt x="463295" y="294131"/>
                  </a:moveTo>
                  <a:lnTo>
                    <a:pt x="509016" y="294131"/>
                  </a:lnTo>
                </a:path>
                <a:path w="1329054" h="596264">
                  <a:moveTo>
                    <a:pt x="515112" y="269747"/>
                  </a:moveTo>
                  <a:lnTo>
                    <a:pt x="515112" y="316991"/>
                  </a:lnTo>
                </a:path>
                <a:path w="1329054" h="596264">
                  <a:moveTo>
                    <a:pt x="490728" y="294131"/>
                  </a:moveTo>
                  <a:lnTo>
                    <a:pt x="537972" y="294131"/>
                  </a:lnTo>
                </a:path>
                <a:path w="1329054" h="596264">
                  <a:moveTo>
                    <a:pt x="1158240" y="490727"/>
                  </a:moveTo>
                  <a:lnTo>
                    <a:pt x="1158240" y="537971"/>
                  </a:lnTo>
                </a:path>
                <a:path w="1329054" h="596264">
                  <a:moveTo>
                    <a:pt x="1135380" y="515112"/>
                  </a:moveTo>
                  <a:lnTo>
                    <a:pt x="1182623" y="515112"/>
                  </a:lnTo>
                </a:path>
                <a:path w="1329054" h="596264">
                  <a:moveTo>
                    <a:pt x="1200911" y="501395"/>
                  </a:moveTo>
                  <a:lnTo>
                    <a:pt x="1200911" y="548639"/>
                  </a:lnTo>
                </a:path>
                <a:path w="1329054" h="596264">
                  <a:moveTo>
                    <a:pt x="1176528" y="524256"/>
                  </a:moveTo>
                  <a:lnTo>
                    <a:pt x="1223771" y="524256"/>
                  </a:lnTo>
                </a:path>
                <a:path w="1329054" h="596264">
                  <a:moveTo>
                    <a:pt x="1258823" y="510539"/>
                  </a:moveTo>
                  <a:lnTo>
                    <a:pt x="1258823" y="557783"/>
                  </a:lnTo>
                </a:path>
                <a:path w="1329054" h="596264">
                  <a:moveTo>
                    <a:pt x="1235964" y="534923"/>
                  </a:moveTo>
                  <a:lnTo>
                    <a:pt x="1281683" y="534923"/>
                  </a:lnTo>
                </a:path>
                <a:path w="1329054" h="596264">
                  <a:moveTo>
                    <a:pt x="1281683" y="519683"/>
                  </a:moveTo>
                  <a:lnTo>
                    <a:pt x="1281683" y="566927"/>
                  </a:lnTo>
                </a:path>
                <a:path w="1329054" h="596264">
                  <a:moveTo>
                    <a:pt x="1258823" y="544067"/>
                  </a:moveTo>
                  <a:lnTo>
                    <a:pt x="1306068" y="544067"/>
                  </a:lnTo>
                </a:path>
                <a:path w="1329054" h="596264">
                  <a:moveTo>
                    <a:pt x="1306068" y="548639"/>
                  </a:moveTo>
                  <a:lnTo>
                    <a:pt x="1306068" y="595883"/>
                  </a:lnTo>
                </a:path>
                <a:path w="1329054" h="596264">
                  <a:moveTo>
                    <a:pt x="1281683" y="571500"/>
                  </a:moveTo>
                  <a:lnTo>
                    <a:pt x="1328928" y="57150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427222" y="238048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3410711" y="240487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3442461" y="2389632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3425951" y="2412491"/>
              <a:ext cx="1045844" cy="378460"/>
            </a:xfrm>
            <a:custGeom>
              <a:avLst/>
              <a:gdLst/>
              <a:ahLst/>
              <a:cxnLst/>
              <a:rect l="l" t="t" r="r" b="b"/>
              <a:pathLst>
                <a:path w="1045845" h="378460">
                  <a:moveTo>
                    <a:pt x="0" y="0"/>
                  </a:moveTo>
                  <a:lnTo>
                    <a:pt x="47244" y="0"/>
                  </a:lnTo>
                </a:path>
                <a:path w="1045845" h="378460">
                  <a:moveTo>
                    <a:pt x="105156" y="24383"/>
                  </a:moveTo>
                  <a:lnTo>
                    <a:pt x="105156" y="71627"/>
                  </a:lnTo>
                </a:path>
                <a:path w="1045845" h="378460">
                  <a:moveTo>
                    <a:pt x="82296" y="47243"/>
                  </a:moveTo>
                  <a:lnTo>
                    <a:pt x="129539" y="47243"/>
                  </a:lnTo>
                </a:path>
                <a:path w="1045845" h="378460">
                  <a:moveTo>
                    <a:pt x="167639" y="30480"/>
                  </a:moveTo>
                  <a:lnTo>
                    <a:pt x="167639" y="77724"/>
                  </a:lnTo>
                </a:path>
                <a:path w="1045845" h="378460">
                  <a:moveTo>
                    <a:pt x="143256" y="54863"/>
                  </a:moveTo>
                  <a:lnTo>
                    <a:pt x="190500" y="54863"/>
                  </a:lnTo>
                </a:path>
                <a:path w="1045845" h="378460">
                  <a:moveTo>
                    <a:pt x="231648" y="60959"/>
                  </a:moveTo>
                  <a:lnTo>
                    <a:pt x="231648" y="108203"/>
                  </a:lnTo>
                </a:path>
                <a:path w="1045845" h="378460">
                  <a:moveTo>
                    <a:pt x="208787" y="85343"/>
                  </a:moveTo>
                  <a:lnTo>
                    <a:pt x="254508" y="85343"/>
                  </a:lnTo>
                </a:path>
                <a:path w="1045845" h="378460">
                  <a:moveTo>
                    <a:pt x="254508" y="73151"/>
                  </a:moveTo>
                  <a:lnTo>
                    <a:pt x="254508" y="120395"/>
                  </a:lnTo>
                </a:path>
                <a:path w="1045845" h="378460">
                  <a:moveTo>
                    <a:pt x="231648" y="97535"/>
                  </a:moveTo>
                  <a:lnTo>
                    <a:pt x="278892" y="97535"/>
                  </a:lnTo>
                </a:path>
                <a:path w="1045845" h="378460">
                  <a:moveTo>
                    <a:pt x="364236" y="131063"/>
                  </a:moveTo>
                  <a:lnTo>
                    <a:pt x="364236" y="178307"/>
                  </a:lnTo>
                </a:path>
                <a:path w="1045845" h="378460">
                  <a:moveTo>
                    <a:pt x="341375" y="153924"/>
                  </a:moveTo>
                  <a:lnTo>
                    <a:pt x="388620" y="153924"/>
                  </a:lnTo>
                </a:path>
                <a:path w="1045845" h="378460">
                  <a:moveTo>
                    <a:pt x="435863" y="147827"/>
                  </a:moveTo>
                  <a:lnTo>
                    <a:pt x="435863" y="195071"/>
                  </a:lnTo>
                </a:path>
                <a:path w="1045845" h="378460">
                  <a:moveTo>
                    <a:pt x="413003" y="172212"/>
                  </a:moveTo>
                  <a:lnTo>
                    <a:pt x="460248" y="172212"/>
                  </a:lnTo>
                </a:path>
                <a:path w="1045845" h="378460">
                  <a:moveTo>
                    <a:pt x="509015" y="182880"/>
                  </a:moveTo>
                  <a:lnTo>
                    <a:pt x="509015" y="230124"/>
                  </a:lnTo>
                </a:path>
                <a:path w="1045845" h="378460">
                  <a:moveTo>
                    <a:pt x="484632" y="205739"/>
                  </a:moveTo>
                  <a:lnTo>
                    <a:pt x="531876" y="205739"/>
                  </a:lnTo>
                </a:path>
                <a:path w="1045845" h="378460">
                  <a:moveTo>
                    <a:pt x="531876" y="192024"/>
                  </a:moveTo>
                  <a:lnTo>
                    <a:pt x="531876" y="239268"/>
                  </a:lnTo>
                </a:path>
                <a:path w="1045845" h="378460">
                  <a:moveTo>
                    <a:pt x="509015" y="216407"/>
                  </a:moveTo>
                  <a:lnTo>
                    <a:pt x="554736" y="216407"/>
                  </a:lnTo>
                </a:path>
                <a:path w="1045845" h="378460">
                  <a:moveTo>
                    <a:pt x="577596" y="201168"/>
                  </a:moveTo>
                  <a:lnTo>
                    <a:pt x="577596" y="248412"/>
                  </a:lnTo>
                </a:path>
                <a:path w="1045845" h="378460">
                  <a:moveTo>
                    <a:pt x="554736" y="225551"/>
                  </a:moveTo>
                  <a:lnTo>
                    <a:pt x="601980" y="225551"/>
                  </a:lnTo>
                </a:path>
                <a:path w="1045845" h="378460">
                  <a:moveTo>
                    <a:pt x="672084" y="234695"/>
                  </a:moveTo>
                  <a:lnTo>
                    <a:pt x="672084" y="281939"/>
                  </a:lnTo>
                </a:path>
                <a:path w="1045845" h="378460">
                  <a:moveTo>
                    <a:pt x="647700" y="257556"/>
                  </a:moveTo>
                  <a:lnTo>
                    <a:pt x="694944" y="257556"/>
                  </a:lnTo>
                </a:path>
                <a:path w="1045845" h="378460">
                  <a:moveTo>
                    <a:pt x="717803" y="252983"/>
                  </a:moveTo>
                  <a:lnTo>
                    <a:pt x="717803" y="300227"/>
                  </a:lnTo>
                </a:path>
                <a:path w="1045845" h="378460">
                  <a:moveTo>
                    <a:pt x="694944" y="275844"/>
                  </a:moveTo>
                  <a:lnTo>
                    <a:pt x="742188" y="275844"/>
                  </a:lnTo>
                </a:path>
                <a:path w="1045845" h="378460">
                  <a:moveTo>
                    <a:pt x="911351" y="318515"/>
                  </a:moveTo>
                  <a:lnTo>
                    <a:pt x="911351" y="365759"/>
                  </a:lnTo>
                </a:path>
                <a:path w="1045845" h="378460">
                  <a:moveTo>
                    <a:pt x="886968" y="341375"/>
                  </a:moveTo>
                  <a:lnTo>
                    <a:pt x="934212" y="341375"/>
                  </a:lnTo>
                </a:path>
                <a:path w="1045845" h="378460">
                  <a:moveTo>
                    <a:pt x="934212" y="318515"/>
                  </a:moveTo>
                  <a:lnTo>
                    <a:pt x="934212" y="365759"/>
                  </a:lnTo>
                </a:path>
                <a:path w="1045845" h="378460">
                  <a:moveTo>
                    <a:pt x="911351" y="341375"/>
                  </a:moveTo>
                  <a:lnTo>
                    <a:pt x="957072" y="341375"/>
                  </a:lnTo>
                </a:path>
                <a:path w="1045845" h="378460">
                  <a:moveTo>
                    <a:pt x="957072" y="318515"/>
                  </a:moveTo>
                  <a:lnTo>
                    <a:pt x="957072" y="365759"/>
                  </a:lnTo>
                </a:path>
                <a:path w="1045845" h="378460">
                  <a:moveTo>
                    <a:pt x="934212" y="341375"/>
                  </a:moveTo>
                  <a:lnTo>
                    <a:pt x="981456" y="341375"/>
                  </a:lnTo>
                </a:path>
                <a:path w="1045845" h="378460">
                  <a:moveTo>
                    <a:pt x="1022603" y="330707"/>
                  </a:moveTo>
                  <a:lnTo>
                    <a:pt x="1022603" y="377951"/>
                  </a:lnTo>
                </a:path>
                <a:path w="1045845" h="378460">
                  <a:moveTo>
                    <a:pt x="999744" y="353568"/>
                  </a:moveTo>
                  <a:lnTo>
                    <a:pt x="1045463" y="353568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65065" y="2743200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48555" y="276606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4481829" y="2743200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4465320" y="2766060"/>
              <a:ext cx="429895" cy="167640"/>
            </a:xfrm>
            <a:custGeom>
              <a:avLst/>
              <a:gdLst/>
              <a:ahLst/>
              <a:cxnLst/>
              <a:rect l="l" t="t" r="r" b="b"/>
              <a:pathLst>
                <a:path w="429895" h="167639">
                  <a:moveTo>
                    <a:pt x="0" y="0"/>
                  </a:moveTo>
                  <a:lnTo>
                    <a:pt x="47243" y="0"/>
                  </a:lnTo>
                </a:path>
                <a:path w="429895" h="167639">
                  <a:moveTo>
                    <a:pt x="146303" y="24383"/>
                  </a:moveTo>
                  <a:lnTo>
                    <a:pt x="146303" y="71627"/>
                  </a:lnTo>
                </a:path>
                <a:path w="429895" h="167639">
                  <a:moveTo>
                    <a:pt x="123443" y="47243"/>
                  </a:moveTo>
                  <a:lnTo>
                    <a:pt x="169163" y="47243"/>
                  </a:lnTo>
                </a:path>
                <a:path w="429895" h="167639">
                  <a:moveTo>
                    <a:pt x="248412" y="82295"/>
                  </a:moveTo>
                  <a:lnTo>
                    <a:pt x="248412" y="129539"/>
                  </a:lnTo>
                </a:path>
                <a:path w="429895" h="167639">
                  <a:moveTo>
                    <a:pt x="225551" y="105156"/>
                  </a:moveTo>
                  <a:lnTo>
                    <a:pt x="271271" y="105156"/>
                  </a:lnTo>
                </a:path>
                <a:path w="429895" h="167639">
                  <a:moveTo>
                    <a:pt x="406907" y="120395"/>
                  </a:moveTo>
                  <a:lnTo>
                    <a:pt x="406907" y="167639"/>
                  </a:lnTo>
                </a:path>
                <a:path w="429895" h="167639">
                  <a:moveTo>
                    <a:pt x="384047" y="143256"/>
                  </a:moveTo>
                  <a:lnTo>
                    <a:pt x="429767" y="143256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5010912" y="2933699"/>
              <a:ext cx="53340" cy="47625"/>
            </a:xfrm>
            <a:custGeom>
              <a:avLst/>
              <a:gdLst/>
              <a:ahLst/>
              <a:cxnLst/>
              <a:rect l="l" t="t" r="r" b="b"/>
              <a:pathLst>
                <a:path w="53339" h="47625">
                  <a:moveTo>
                    <a:pt x="53340" y="16510"/>
                  </a:moveTo>
                  <a:lnTo>
                    <a:pt x="47244" y="16510"/>
                  </a:lnTo>
                  <a:lnTo>
                    <a:pt x="36830" y="16510"/>
                  </a:lnTo>
                  <a:lnTo>
                    <a:pt x="36830" y="0"/>
                  </a:lnTo>
                  <a:lnTo>
                    <a:pt x="30734" y="0"/>
                  </a:lnTo>
                  <a:lnTo>
                    <a:pt x="24130" y="0"/>
                  </a:lnTo>
                  <a:lnTo>
                    <a:pt x="18034" y="0"/>
                  </a:lnTo>
                  <a:lnTo>
                    <a:pt x="18034" y="16510"/>
                  </a:lnTo>
                  <a:lnTo>
                    <a:pt x="7620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7620" y="29210"/>
                  </a:lnTo>
                  <a:lnTo>
                    <a:pt x="18034" y="29210"/>
                  </a:lnTo>
                  <a:lnTo>
                    <a:pt x="18034" y="47244"/>
                  </a:lnTo>
                  <a:lnTo>
                    <a:pt x="24130" y="47244"/>
                  </a:lnTo>
                  <a:lnTo>
                    <a:pt x="30734" y="47244"/>
                  </a:lnTo>
                  <a:lnTo>
                    <a:pt x="36830" y="47244"/>
                  </a:lnTo>
                  <a:lnTo>
                    <a:pt x="36830" y="29210"/>
                  </a:lnTo>
                  <a:lnTo>
                    <a:pt x="47244" y="29210"/>
                  </a:lnTo>
                  <a:lnTo>
                    <a:pt x="53340" y="29210"/>
                  </a:lnTo>
                  <a:lnTo>
                    <a:pt x="53340" y="16510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5077967" y="2974847"/>
              <a:ext cx="3729354" cy="422275"/>
            </a:xfrm>
            <a:custGeom>
              <a:avLst/>
              <a:gdLst/>
              <a:ahLst/>
              <a:cxnLst/>
              <a:rect l="l" t="t" r="r" b="b"/>
              <a:pathLst>
                <a:path w="3729354" h="422275">
                  <a:moveTo>
                    <a:pt x="22860" y="0"/>
                  </a:moveTo>
                  <a:lnTo>
                    <a:pt x="22860" y="47243"/>
                  </a:lnTo>
                </a:path>
                <a:path w="3729354" h="422275">
                  <a:moveTo>
                    <a:pt x="0" y="22859"/>
                  </a:moveTo>
                  <a:lnTo>
                    <a:pt x="45720" y="22859"/>
                  </a:lnTo>
                </a:path>
                <a:path w="3729354" h="422275">
                  <a:moveTo>
                    <a:pt x="114300" y="0"/>
                  </a:moveTo>
                  <a:lnTo>
                    <a:pt x="114300" y="47243"/>
                  </a:lnTo>
                </a:path>
                <a:path w="3729354" h="422275">
                  <a:moveTo>
                    <a:pt x="91440" y="22859"/>
                  </a:moveTo>
                  <a:lnTo>
                    <a:pt x="138684" y="22859"/>
                  </a:lnTo>
                </a:path>
                <a:path w="3729354" h="422275">
                  <a:moveTo>
                    <a:pt x="236220" y="54863"/>
                  </a:moveTo>
                  <a:lnTo>
                    <a:pt x="236220" y="102107"/>
                  </a:lnTo>
                </a:path>
                <a:path w="3729354" h="422275">
                  <a:moveTo>
                    <a:pt x="213360" y="79247"/>
                  </a:moveTo>
                  <a:lnTo>
                    <a:pt x="259080" y="79247"/>
                  </a:lnTo>
                </a:path>
                <a:path w="3729354" h="422275">
                  <a:moveTo>
                    <a:pt x="259080" y="54863"/>
                  </a:moveTo>
                  <a:lnTo>
                    <a:pt x="259080" y="102107"/>
                  </a:lnTo>
                </a:path>
                <a:path w="3729354" h="422275">
                  <a:moveTo>
                    <a:pt x="236220" y="79247"/>
                  </a:moveTo>
                  <a:lnTo>
                    <a:pt x="283464" y="79247"/>
                  </a:lnTo>
                </a:path>
                <a:path w="3729354" h="422275">
                  <a:moveTo>
                    <a:pt x="332232" y="68579"/>
                  </a:moveTo>
                  <a:lnTo>
                    <a:pt x="332232" y="115824"/>
                  </a:lnTo>
                </a:path>
                <a:path w="3729354" h="422275">
                  <a:moveTo>
                    <a:pt x="309372" y="92963"/>
                  </a:moveTo>
                  <a:lnTo>
                    <a:pt x="355092" y="92963"/>
                  </a:lnTo>
                </a:path>
                <a:path w="3729354" h="422275">
                  <a:moveTo>
                    <a:pt x="548640" y="111251"/>
                  </a:moveTo>
                  <a:lnTo>
                    <a:pt x="548640" y="158495"/>
                  </a:lnTo>
                </a:path>
                <a:path w="3729354" h="422275">
                  <a:moveTo>
                    <a:pt x="525780" y="135635"/>
                  </a:moveTo>
                  <a:lnTo>
                    <a:pt x="571500" y="135635"/>
                  </a:lnTo>
                </a:path>
                <a:path w="3729354" h="422275">
                  <a:moveTo>
                    <a:pt x="451104" y="96012"/>
                  </a:moveTo>
                  <a:lnTo>
                    <a:pt x="451104" y="143256"/>
                  </a:lnTo>
                </a:path>
                <a:path w="3729354" h="422275">
                  <a:moveTo>
                    <a:pt x="428244" y="120395"/>
                  </a:moveTo>
                  <a:lnTo>
                    <a:pt x="473964" y="120395"/>
                  </a:lnTo>
                </a:path>
                <a:path w="3729354" h="422275">
                  <a:moveTo>
                    <a:pt x="629412" y="140207"/>
                  </a:moveTo>
                  <a:lnTo>
                    <a:pt x="629412" y="187451"/>
                  </a:lnTo>
                </a:path>
                <a:path w="3729354" h="422275">
                  <a:moveTo>
                    <a:pt x="605028" y="164591"/>
                  </a:moveTo>
                  <a:lnTo>
                    <a:pt x="652272" y="164591"/>
                  </a:lnTo>
                </a:path>
                <a:path w="3729354" h="422275">
                  <a:moveTo>
                    <a:pt x="669036" y="155447"/>
                  </a:moveTo>
                  <a:lnTo>
                    <a:pt x="669036" y="202691"/>
                  </a:lnTo>
                </a:path>
                <a:path w="3729354" h="422275">
                  <a:moveTo>
                    <a:pt x="646176" y="178307"/>
                  </a:moveTo>
                  <a:lnTo>
                    <a:pt x="691896" y="178307"/>
                  </a:lnTo>
                </a:path>
                <a:path w="3729354" h="422275">
                  <a:moveTo>
                    <a:pt x="702564" y="170687"/>
                  </a:moveTo>
                  <a:lnTo>
                    <a:pt x="702564" y="217931"/>
                  </a:lnTo>
                </a:path>
                <a:path w="3729354" h="422275">
                  <a:moveTo>
                    <a:pt x="679704" y="195071"/>
                  </a:moveTo>
                  <a:lnTo>
                    <a:pt x="725424" y="195071"/>
                  </a:lnTo>
                </a:path>
                <a:path w="3729354" h="422275">
                  <a:moveTo>
                    <a:pt x="812292" y="170687"/>
                  </a:moveTo>
                  <a:lnTo>
                    <a:pt x="812292" y="217931"/>
                  </a:lnTo>
                </a:path>
                <a:path w="3729354" h="422275">
                  <a:moveTo>
                    <a:pt x="789432" y="195071"/>
                  </a:moveTo>
                  <a:lnTo>
                    <a:pt x="836676" y="195071"/>
                  </a:lnTo>
                </a:path>
                <a:path w="3729354" h="422275">
                  <a:moveTo>
                    <a:pt x="847344" y="187451"/>
                  </a:moveTo>
                  <a:lnTo>
                    <a:pt x="847344" y="234695"/>
                  </a:lnTo>
                </a:path>
                <a:path w="3729354" h="422275">
                  <a:moveTo>
                    <a:pt x="822960" y="211835"/>
                  </a:moveTo>
                  <a:lnTo>
                    <a:pt x="870204" y="211835"/>
                  </a:lnTo>
                </a:path>
                <a:path w="3729354" h="422275">
                  <a:moveTo>
                    <a:pt x="1018032" y="187451"/>
                  </a:moveTo>
                  <a:lnTo>
                    <a:pt x="1018032" y="234695"/>
                  </a:lnTo>
                </a:path>
                <a:path w="3729354" h="422275">
                  <a:moveTo>
                    <a:pt x="995172" y="211835"/>
                  </a:moveTo>
                  <a:lnTo>
                    <a:pt x="1042416" y="211835"/>
                  </a:lnTo>
                </a:path>
                <a:path w="3729354" h="422275">
                  <a:moveTo>
                    <a:pt x="1138428" y="245363"/>
                  </a:moveTo>
                  <a:lnTo>
                    <a:pt x="1138428" y="292607"/>
                  </a:lnTo>
                </a:path>
                <a:path w="3729354" h="422275">
                  <a:moveTo>
                    <a:pt x="1115568" y="269747"/>
                  </a:moveTo>
                  <a:lnTo>
                    <a:pt x="1161288" y="269747"/>
                  </a:lnTo>
                </a:path>
                <a:path w="3729354" h="422275">
                  <a:moveTo>
                    <a:pt x="1316736" y="245363"/>
                  </a:moveTo>
                  <a:lnTo>
                    <a:pt x="1316736" y="292607"/>
                  </a:lnTo>
                </a:path>
                <a:path w="3729354" h="422275">
                  <a:moveTo>
                    <a:pt x="1293876" y="269747"/>
                  </a:moveTo>
                  <a:lnTo>
                    <a:pt x="1339596" y="269747"/>
                  </a:lnTo>
                </a:path>
                <a:path w="3729354" h="422275">
                  <a:moveTo>
                    <a:pt x="1418844" y="245363"/>
                  </a:moveTo>
                  <a:lnTo>
                    <a:pt x="1418844" y="292607"/>
                  </a:lnTo>
                </a:path>
                <a:path w="3729354" h="422275">
                  <a:moveTo>
                    <a:pt x="1394460" y="269747"/>
                  </a:moveTo>
                  <a:lnTo>
                    <a:pt x="1441704" y="269747"/>
                  </a:lnTo>
                </a:path>
                <a:path w="3729354" h="422275">
                  <a:moveTo>
                    <a:pt x="1725167" y="292607"/>
                  </a:moveTo>
                  <a:lnTo>
                    <a:pt x="1725167" y="339851"/>
                  </a:lnTo>
                </a:path>
                <a:path w="3729354" h="422275">
                  <a:moveTo>
                    <a:pt x="1702308" y="316991"/>
                  </a:moveTo>
                  <a:lnTo>
                    <a:pt x="1749552" y="316991"/>
                  </a:lnTo>
                </a:path>
                <a:path w="3729354" h="422275">
                  <a:moveTo>
                    <a:pt x="1895856" y="292607"/>
                  </a:moveTo>
                  <a:lnTo>
                    <a:pt x="1895856" y="339851"/>
                  </a:lnTo>
                </a:path>
                <a:path w="3729354" h="422275">
                  <a:moveTo>
                    <a:pt x="1871472" y="316991"/>
                  </a:moveTo>
                  <a:lnTo>
                    <a:pt x="1918715" y="316991"/>
                  </a:lnTo>
                </a:path>
                <a:path w="3729354" h="422275">
                  <a:moveTo>
                    <a:pt x="1950720" y="292607"/>
                  </a:moveTo>
                  <a:lnTo>
                    <a:pt x="1950720" y="339851"/>
                  </a:lnTo>
                </a:path>
                <a:path w="3729354" h="422275">
                  <a:moveTo>
                    <a:pt x="1927860" y="316991"/>
                  </a:moveTo>
                  <a:lnTo>
                    <a:pt x="1973580" y="316991"/>
                  </a:lnTo>
                </a:path>
                <a:path w="3729354" h="422275">
                  <a:moveTo>
                    <a:pt x="1990343" y="292607"/>
                  </a:moveTo>
                  <a:lnTo>
                    <a:pt x="1990343" y="339851"/>
                  </a:lnTo>
                </a:path>
                <a:path w="3729354" h="422275">
                  <a:moveTo>
                    <a:pt x="1967484" y="316991"/>
                  </a:moveTo>
                  <a:lnTo>
                    <a:pt x="2013204" y="316991"/>
                  </a:lnTo>
                </a:path>
                <a:path w="3729354" h="422275">
                  <a:moveTo>
                    <a:pt x="2113788" y="292607"/>
                  </a:moveTo>
                  <a:lnTo>
                    <a:pt x="2113788" y="339851"/>
                  </a:lnTo>
                </a:path>
                <a:path w="3729354" h="422275">
                  <a:moveTo>
                    <a:pt x="2090928" y="316991"/>
                  </a:moveTo>
                  <a:lnTo>
                    <a:pt x="2136648" y="316991"/>
                  </a:lnTo>
                </a:path>
                <a:path w="3729354" h="422275">
                  <a:moveTo>
                    <a:pt x="2209800" y="292607"/>
                  </a:moveTo>
                  <a:lnTo>
                    <a:pt x="2209800" y="339851"/>
                  </a:lnTo>
                </a:path>
                <a:path w="3729354" h="422275">
                  <a:moveTo>
                    <a:pt x="2186940" y="316991"/>
                  </a:moveTo>
                  <a:lnTo>
                    <a:pt x="2232660" y="316991"/>
                  </a:lnTo>
                </a:path>
                <a:path w="3729354" h="422275">
                  <a:moveTo>
                    <a:pt x="2295143" y="323088"/>
                  </a:moveTo>
                  <a:lnTo>
                    <a:pt x="2295143" y="370331"/>
                  </a:lnTo>
                </a:path>
                <a:path w="3729354" h="422275">
                  <a:moveTo>
                    <a:pt x="2272284" y="347471"/>
                  </a:moveTo>
                  <a:lnTo>
                    <a:pt x="2319528" y="347471"/>
                  </a:lnTo>
                </a:path>
                <a:path w="3729354" h="422275">
                  <a:moveTo>
                    <a:pt x="2398776" y="323088"/>
                  </a:moveTo>
                  <a:lnTo>
                    <a:pt x="2398776" y="370331"/>
                  </a:lnTo>
                </a:path>
                <a:path w="3729354" h="422275">
                  <a:moveTo>
                    <a:pt x="2374391" y="347471"/>
                  </a:moveTo>
                  <a:lnTo>
                    <a:pt x="2421636" y="347471"/>
                  </a:lnTo>
                </a:path>
                <a:path w="3729354" h="422275">
                  <a:moveTo>
                    <a:pt x="2793491" y="323088"/>
                  </a:moveTo>
                  <a:lnTo>
                    <a:pt x="2793491" y="370331"/>
                  </a:lnTo>
                </a:path>
                <a:path w="3729354" h="422275">
                  <a:moveTo>
                    <a:pt x="2770632" y="347471"/>
                  </a:moveTo>
                  <a:lnTo>
                    <a:pt x="2816352" y="347471"/>
                  </a:lnTo>
                </a:path>
                <a:path w="3729354" h="422275">
                  <a:moveTo>
                    <a:pt x="2868167" y="323088"/>
                  </a:moveTo>
                  <a:lnTo>
                    <a:pt x="2868167" y="370331"/>
                  </a:lnTo>
                </a:path>
                <a:path w="3729354" h="422275">
                  <a:moveTo>
                    <a:pt x="2843784" y="347471"/>
                  </a:moveTo>
                  <a:lnTo>
                    <a:pt x="2891028" y="347471"/>
                  </a:lnTo>
                </a:path>
                <a:path w="3729354" h="422275">
                  <a:moveTo>
                    <a:pt x="2942843" y="374903"/>
                  </a:moveTo>
                  <a:lnTo>
                    <a:pt x="2942843" y="422147"/>
                  </a:lnTo>
                </a:path>
                <a:path w="3729354" h="422275">
                  <a:moveTo>
                    <a:pt x="2919984" y="397763"/>
                  </a:moveTo>
                  <a:lnTo>
                    <a:pt x="2967228" y="397763"/>
                  </a:lnTo>
                </a:path>
                <a:path w="3729354" h="422275">
                  <a:moveTo>
                    <a:pt x="2962656" y="374903"/>
                  </a:moveTo>
                  <a:lnTo>
                    <a:pt x="2962656" y="422147"/>
                  </a:lnTo>
                </a:path>
                <a:path w="3729354" h="422275">
                  <a:moveTo>
                    <a:pt x="2938272" y="397763"/>
                  </a:moveTo>
                  <a:lnTo>
                    <a:pt x="2985516" y="397763"/>
                  </a:lnTo>
                </a:path>
                <a:path w="3729354" h="422275">
                  <a:moveTo>
                    <a:pt x="3223260" y="374903"/>
                  </a:moveTo>
                  <a:lnTo>
                    <a:pt x="3223260" y="422147"/>
                  </a:lnTo>
                </a:path>
                <a:path w="3729354" h="422275">
                  <a:moveTo>
                    <a:pt x="3200400" y="397763"/>
                  </a:moveTo>
                  <a:lnTo>
                    <a:pt x="3247643" y="397763"/>
                  </a:lnTo>
                </a:path>
                <a:path w="3729354" h="422275">
                  <a:moveTo>
                    <a:pt x="3425952" y="374903"/>
                  </a:moveTo>
                  <a:lnTo>
                    <a:pt x="3425952" y="422147"/>
                  </a:lnTo>
                </a:path>
                <a:path w="3729354" h="422275">
                  <a:moveTo>
                    <a:pt x="3401567" y="397763"/>
                  </a:moveTo>
                  <a:lnTo>
                    <a:pt x="3448812" y="397763"/>
                  </a:lnTo>
                </a:path>
                <a:path w="3729354" h="422275">
                  <a:moveTo>
                    <a:pt x="3512820" y="374903"/>
                  </a:moveTo>
                  <a:lnTo>
                    <a:pt x="3512820" y="422147"/>
                  </a:lnTo>
                </a:path>
                <a:path w="3729354" h="422275">
                  <a:moveTo>
                    <a:pt x="3489960" y="397763"/>
                  </a:moveTo>
                  <a:lnTo>
                    <a:pt x="3537204" y="397763"/>
                  </a:lnTo>
                </a:path>
                <a:path w="3729354" h="422275">
                  <a:moveTo>
                    <a:pt x="3704843" y="374903"/>
                  </a:moveTo>
                  <a:lnTo>
                    <a:pt x="3704843" y="422147"/>
                  </a:lnTo>
                </a:path>
                <a:path w="3729354" h="422275">
                  <a:moveTo>
                    <a:pt x="3681984" y="397763"/>
                  </a:moveTo>
                  <a:lnTo>
                    <a:pt x="3729228" y="397763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2108961" y="1790700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989076" y="1420368"/>
              <a:ext cx="8006080" cy="2292350"/>
            </a:xfrm>
            <a:custGeom>
              <a:avLst/>
              <a:gdLst/>
              <a:ahLst/>
              <a:cxnLst/>
              <a:rect l="l" t="t" r="r" b="b"/>
              <a:pathLst>
                <a:path w="8006080" h="2292350">
                  <a:moveTo>
                    <a:pt x="1103376" y="393192"/>
                  </a:moveTo>
                  <a:lnTo>
                    <a:pt x="1150620" y="393192"/>
                  </a:lnTo>
                </a:path>
                <a:path w="8006080" h="2292350">
                  <a:moveTo>
                    <a:pt x="0" y="0"/>
                  </a:moveTo>
                  <a:lnTo>
                    <a:pt x="54952" y="0"/>
                  </a:lnTo>
                  <a:lnTo>
                    <a:pt x="54952" y="19177"/>
                  </a:lnTo>
                  <a:lnTo>
                    <a:pt x="127431" y="19177"/>
                  </a:lnTo>
                  <a:lnTo>
                    <a:pt x="127431" y="33655"/>
                  </a:lnTo>
                  <a:lnTo>
                    <a:pt x="174574" y="33655"/>
                  </a:lnTo>
                  <a:lnTo>
                    <a:pt x="174574" y="42926"/>
                  </a:lnTo>
                  <a:lnTo>
                    <a:pt x="199440" y="42926"/>
                  </a:lnTo>
                  <a:lnTo>
                    <a:pt x="199440" y="51181"/>
                  </a:lnTo>
                  <a:lnTo>
                    <a:pt x="209816" y="51181"/>
                  </a:lnTo>
                  <a:lnTo>
                    <a:pt x="209816" y="61087"/>
                  </a:lnTo>
                  <a:lnTo>
                    <a:pt x="238290" y="61087"/>
                  </a:lnTo>
                  <a:lnTo>
                    <a:pt x="238290" y="68326"/>
                  </a:lnTo>
                  <a:lnTo>
                    <a:pt x="270383" y="68326"/>
                  </a:lnTo>
                  <a:lnTo>
                    <a:pt x="270383" y="84328"/>
                  </a:lnTo>
                  <a:lnTo>
                    <a:pt x="309245" y="84328"/>
                  </a:lnTo>
                  <a:lnTo>
                    <a:pt x="309245" y="94742"/>
                  </a:lnTo>
                  <a:lnTo>
                    <a:pt x="324231" y="94742"/>
                  </a:lnTo>
                  <a:lnTo>
                    <a:pt x="324231" y="102489"/>
                  </a:lnTo>
                  <a:lnTo>
                    <a:pt x="331978" y="102489"/>
                  </a:lnTo>
                  <a:lnTo>
                    <a:pt x="331978" y="112395"/>
                  </a:lnTo>
                  <a:lnTo>
                    <a:pt x="343916" y="112395"/>
                  </a:lnTo>
                  <a:lnTo>
                    <a:pt x="343916" y="120650"/>
                  </a:lnTo>
                  <a:lnTo>
                    <a:pt x="399796" y="120650"/>
                  </a:lnTo>
                  <a:lnTo>
                    <a:pt x="399796" y="126365"/>
                  </a:lnTo>
                  <a:lnTo>
                    <a:pt x="403987" y="126365"/>
                  </a:lnTo>
                  <a:lnTo>
                    <a:pt x="403987" y="135128"/>
                  </a:lnTo>
                  <a:lnTo>
                    <a:pt x="418973" y="135128"/>
                  </a:lnTo>
                  <a:lnTo>
                    <a:pt x="418973" y="144526"/>
                  </a:lnTo>
                  <a:lnTo>
                    <a:pt x="439674" y="144526"/>
                  </a:lnTo>
                  <a:lnTo>
                    <a:pt x="439674" y="152146"/>
                  </a:lnTo>
                  <a:lnTo>
                    <a:pt x="573786" y="152146"/>
                  </a:lnTo>
                  <a:lnTo>
                    <a:pt x="573786" y="161036"/>
                  </a:lnTo>
                  <a:lnTo>
                    <a:pt x="590423" y="161036"/>
                  </a:lnTo>
                  <a:lnTo>
                    <a:pt x="590423" y="169291"/>
                  </a:lnTo>
                  <a:lnTo>
                    <a:pt x="600202" y="169291"/>
                  </a:lnTo>
                  <a:lnTo>
                    <a:pt x="600202" y="179705"/>
                  </a:lnTo>
                  <a:lnTo>
                    <a:pt x="640080" y="179705"/>
                  </a:lnTo>
                  <a:lnTo>
                    <a:pt x="640080" y="189992"/>
                  </a:lnTo>
                  <a:lnTo>
                    <a:pt x="664972" y="189992"/>
                  </a:lnTo>
                  <a:lnTo>
                    <a:pt x="664972" y="207137"/>
                  </a:lnTo>
                  <a:lnTo>
                    <a:pt x="711581" y="207137"/>
                  </a:lnTo>
                  <a:lnTo>
                    <a:pt x="711581" y="216916"/>
                  </a:lnTo>
                  <a:lnTo>
                    <a:pt x="730757" y="216916"/>
                  </a:lnTo>
                  <a:lnTo>
                    <a:pt x="730757" y="233553"/>
                  </a:lnTo>
                  <a:lnTo>
                    <a:pt x="747776" y="233553"/>
                  </a:lnTo>
                  <a:lnTo>
                    <a:pt x="747776" y="244348"/>
                  </a:lnTo>
                  <a:lnTo>
                    <a:pt x="757682" y="244348"/>
                  </a:lnTo>
                  <a:lnTo>
                    <a:pt x="757682" y="254254"/>
                  </a:lnTo>
                  <a:lnTo>
                    <a:pt x="782066" y="254254"/>
                  </a:lnTo>
                  <a:lnTo>
                    <a:pt x="782066" y="261493"/>
                  </a:lnTo>
                  <a:lnTo>
                    <a:pt x="794385" y="261493"/>
                  </a:lnTo>
                  <a:lnTo>
                    <a:pt x="794385" y="270891"/>
                  </a:lnTo>
                  <a:lnTo>
                    <a:pt x="811530" y="270891"/>
                  </a:lnTo>
                  <a:lnTo>
                    <a:pt x="811530" y="278130"/>
                  </a:lnTo>
                  <a:lnTo>
                    <a:pt x="818261" y="278130"/>
                  </a:lnTo>
                  <a:lnTo>
                    <a:pt x="818261" y="285750"/>
                  </a:lnTo>
                  <a:lnTo>
                    <a:pt x="830072" y="285750"/>
                  </a:lnTo>
                  <a:lnTo>
                    <a:pt x="830072" y="296164"/>
                  </a:lnTo>
                  <a:lnTo>
                    <a:pt x="875792" y="296164"/>
                  </a:lnTo>
                  <a:lnTo>
                    <a:pt x="875792" y="301879"/>
                  </a:lnTo>
                  <a:lnTo>
                    <a:pt x="889126" y="301879"/>
                  </a:lnTo>
                  <a:lnTo>
                    <a:pt x="889126" y="311658"/>
                  </a:lnTo>
                  <a:lnTo>
                    <a:pt x="945134" y="311658"/>
                  </a:lnTo>
                  <a:lnTo>
                    <a:pt x="945134" y="319913"/>
                  </a:lnTo>
                  <a:lnTo>
                    <a:pt x="977773" y="319913"/>
                  </a:lnTo>
                  <a:lnTo>
                    <a:pt x="977773" y="334391"/>
                  </a:lnTo>
                  <a:lnTo>
                    <a:pt x="1069340" y="334391"/>
                  </a:lnTo>
                  <a:lnTo>
                    <a:pt x="1069340" y="345821"/>
                  </a:lnTo>
                  <a:lnTo>
                    <a:pt x="1096264" y="345821"/>
                  </a:lnTo>
                  <a:lnTo>
                    <a:pt x="1096264" y="353060"/>
                  </a:lnTo>
                  <a:lnTo>
                    <a:pt x="1103122" y="353060"/>
                  </a:lnTo>
                  <a:lnTo>
                    <a:pt x="1103122" y="376936"/>
                  </a:lnTo>
                  <a:lnTo>
                    <a:pt x="1112393" y="376936"/>
                  </a:lnTo>
                  <a:lnTo>
                    <a:pt x="1112393" y="394081"/>
                  </a:lnTo>
                  <a:lnTo>
                    <a:pt x="1154938" y="394081"/>
                  </a:lnTo>
                  <a:lnTo>
                    <a:pt x="1154938" y="413639"/>
                  </a:lnTo>
                  <a:lnTo>
                    <a:pt x="1178687" y="413639"/>
                  </a:lnTo>
                  <a:lnTo>
                    <a:pt x="1178687" y="431927"/>
                  </a:lnTo>
                  <a:lnTo>
                    <a:pt x="1184910" y="431927"/>
                  </a:lnTo>
                  <a:lnTo>
                    <a:pt x="1184910" y="441706"/>
                  </a:lnTo>
                  <a:lnTo>
                    <a:pt x="1241806" y="441706"/>
                  </a:lnTo>
                  <a:lnTo>
                    <a:pt x="1241806" y="450469"/>
                  </a:lnTo>
                  <a:lnTo>
                    <a:pt x="1287907" y="450469"/>
                  </a:lnTo>
                  <a:lnTo>
                    <a:pt x="1287907" y="467614"/>
                  </a:lnTo>
                  <a:lnTo>
                    <a:pt x="1296289" y="467614"/>
                  </a:lnTo>
                  <a:lnTo>
                    <a:pt x="1296289" y="485140"/>
                  </a:lnTo>
                  <a:lnTo>
                    <a:pt x="1305052" y="485140"/>
                  </a:lnTo>
                  <a:lnTo>
                    <a:pt x="1305052" y="496062"/>
                  </a:lnTo>
                  <a:lnTo>
                    <a:pt x="1315339" y="496062"/>
                  </a:lnTo>
                  <a:lnTo>
                    <a:pt x="1315339" y="502666"/>
                  </a:lnTo>
                  <a:lnTo>
                    <a:pt x="1327277" y="502666"/>
                  </a:lnTo>
                  <a:lnTo>
                    <a:pt x="1327277" y="509524"/>
                  </a:lnTo>
                  <a:lnTo>
                    <a:pt x="1337691" y="509524"/>
                  </a:lnTo>
                  <a:lnTo>
                    <a:pt x="1337691" y="537464"/>
                  </a:lnTo>
                  <a:lnTo>
                    <a:pt x="1343787" y="537464"/>
                  </a:lnTo>
                  <a:lnTo>
                    <a:pt x="1343787" y="544703"/>
                  </a:lnTo>
                  <a:lnTo>
                    <a:pt x="1353693" y="544703"/>
                  </a:lnTo>
                  <a:lnTo>
                    <a:pt x="1353693" y="554101"/>
                  </a:lnTo>
                  <a:lnTo>
                    <a:pt x="1361440" y="554101"/>
                  </a:lnTo>
                  <a:lnTo>
                    <a:pt x="1361440" y="560197"/>
                  </a:lnTo>
                  <a:lnTo>
                    <a:pt x="1370330" y="560197"/>
                  </a:lnTo>
                  <a:lnTo>
                    <a:pt x="1370330" y="569595"/>
                  </a:lnTo>
                  <a:lnTo>
                    <a:pt x="1383157" y="569595"/>
                  </a:lnTo>
                  <a:lnTo>
                    <a:pt x="1383157" y="580009"/>
                  </a:lnTo>
                  <a:lnTo>
                    <a:pt x="1424559" y="580009"/>
                  </a:lnTo>
                  <a:lnTo>
                    <a:pt x="1424559" y="596519"/>
                  </a:lnTo>
                  <a:lnTo>
                    <a:pt x="1487297" y="596519"/>
                  </a:lnTo>
                  <a:lnTo>
                    <a:pt x="1487297" y="615061"/>
                  </a:lnTo>
                  <a:lnTo>
                    <a:pt x="1495552" y="615061"/>
                  </a:lnTo>
                  <a:lnTo>
                    <a:pt x="1495552" y="624967"/>
                  </a:lnTo>
                  <a:lnTo>
                    <a:pt x="1530858" y="624967"/>
                  </a:lnTo>
                  <a:lnTo>
                    <a:pt x="1530858" y="634365"/>
                  </a:lnTo>
                  <a:lnTo>
                    <a:pt x="1564513" y="634365"/>
                  </a:lnTo>
                  <a:lnTo>
                    <a:pt x="1564513" y="644652"/>
                  </a:lnTo>
                  <a:lnTo>
                    <a:pt x="1580007" y="644652"/>
                  </a:lnTo>
                  <a:lnTo>
                    <a:pt x="1580007" y="650367"/>
                  </a:lnTo>
                  <a:lnTo>
                    <a:pt x="1586230" y="650367"/>
                  </a:lnTo>
                  <a:lnTo>
                    <a:pt x="1586230" y="671576"/>
                  </a:lnTo>
                  <a:lnTo>
                    <a:pt x="1597152" y="671576"/>
                  </a:lnTo>
                  <a:lnTo>
                    <a:pt x="1597152" y="686054"/>
                  </a:lnTo>
                  <a:lnTo>
                    <a:pt x="1645285" y="686054"/>
                  </a:lnTo>
                  <a:lnTo>
                    <a:pt x="1645285" y="695325"/>
                  </a:lnTo>
                  <a:lnTo>
                    <a:pt x="1652524" y="695325"/>
                  </a:lnTo>
                  <a:lnTo>
                    <a:pt x="1652524" y="704215"/>
                  </a:lnTo>
                  <a:lnTo>
                    <a:pt x="1713103" y="704215"/>
                  </a:lnTo>
                  <a:lnTo>
                    <a:pt x="1713103" y="711962"/>
                  </a:lnTo>
                  <a:lnTo>
                    <a:pt x="1728597" y="711962"/>
                  </a:lnTo>
                  <a:lnTo>
                    <a:pt x="1728597" y="723392"/>
                  </a:lnTo>
                  <a:lnTo>
                    <a:pt x="1769999" y="723392"/>
                  </a:lnTo>
                  <a:lnTo>
                    <a:pt x="1769999" y="731139"/>
                  </a:lnTo>
                  <a:lnTo>
                    <a:pt x="1791335" y="731139"/>
                  </a:lnTo>
                  <a:lnTo>
                    <a:pt x="1791335" y="740410"/>
                  </a:lnTo>
                  <a:lnTo>
                    <a:pt x="1847723" y="740410"/>
                  </a:lnTo>
                  <a:lnTo>
                    <a:pt x="1847723" y="757555"/>
                  </a:lnTo>
                  <a:lnTo>
                    <a:pt x="1879854" y="757555"/>
                  </a:lnTo>
                  <a:lnTo>
                    <a:pt x="1879854" y="766318"/>
                  </a:lnTo>
                  <a:lnTo>
                    <a:pt x="1915541" y="766318"/>
                  </a:lnTo>
                  <a:lnTo>
                    <a:pt x="1915541" y="776097"/>
                  </a:lnTo>
                  <a:lnTo>
                    <a:pt x="1924939" y="776097"/>
                  </a:lnTo>
                  <a:lnTo>
                    <a:pt x="1924939" y="792226"/>
                  </a:lnTo>
                  <a:lnTo>
                    <a:pt x="1942592" y="792226"/>
                  </a:lnTo>
                  <a:lnTo>
                    <a:pt x="1942592" y="810895"/>
                  </a:lnTo>
                  <a:lnTo>
                    <a:pt x="1950847" y="810895"/>
                  </a:lnTo>
                  <a:lnTo>
                    <a:pt x="1950847" y="820674"/>
                  </a:lnTo>
                  <a:lnTo>
                    <a:pt x="2029460" y="820674"/>
                  </a:lnTo>
                  <a:lnTo>
                    <a:pt x="2029460" y="828548"/>
                  </a:lnTo>
                  <a:lnTo>
                    <a:pt x="2036191" y="828548"/>
                  </a:lnTo>
                  <a:lnTo>
                    <a:pt x="2036191" y="838327"/>
                  </a:lnTo>
                  <a:lnTo>
                    <a:pt x="2075053" y="838327"/>
                  </a:lnTo>
                  <a:lnTo>
                    <a:pt x="2075053" y="855980"/>
                  </a:lnTo>
                  <a:lnTo>
                    <a:pt x="2137791" y="855980"/>
                  </a:lnTo>
                  <a:lnTo>
                    <a:pt x="2137791" y="866775"/>
                  </a:lnTo>
                  <a:lnTo>
                    <a:pt x="2147062" y="866775"/>
                  </a:lnTo>
                  <a:lnTo>
                    <a:pt x="2147062" y="872490"/>
                  </a:lnTo>
                  <a:lnTo>
                    <a:pt x="2161540" y="872490"/>
                  </a:lnTo>
                  <a:lnTo>
                    <a:pt x="2161540" y="879729"/>
                  </a:lnTo>
                  <a:lnTo>
                    <a:pt x="2191639" y="879729"/>
                  </a:lnTo>
                  <a:lnTo>
                    <a:pt x="2191639" y="896366"/>
                  </a:lnTo>
                  <a:lnTo>
                    <a:pt x="2241296" y="896366"/>
                  </a:lnTo>
                  <a:lnTo>
                    <a:pt x="2241296" y="907669"/>
                  </a:lnTo>
                  <a:lnTo>
                    <a:pt x="2300859" y="907669"/>
                  </a:lnTo>
                  <a:lnTo>
                    <a:pt x="2300859" y="917956"/>
                  </a:lnTo>
                  <a:lnTo>
                    <a:pt x="2339721" y="917956"/>
                  </a:lnTo>
                  <a:lnTo>
                    <a:pt x="2339721" y="927862"/>
                  </a:lnTo>
                  <a:lnTo>
                    <a:pt x="2380107" y="927862"/>
                  </a:lnTo>
                  <a:lnTo>
                    <a:pt x="2380107" y="938149"/>
                  </a:lnTo>
                  <a:lnTo>
                    <a:pt x="2406523" y="938149"/>
                  </a:lnTo>
                  <a:lnTo>
                    <a:pt x="2406523" y="949579"/>
                  </a:lnTo>
                  <a:lnTo>
                    <a:pt x="2412746" y="949579"/>
                  </a:lnTo>
                  <a:lnTo>
                    <a:pt x="2412746" y="954786"/>
                  </a:lnTo>
                  <a:lnTo>
                    <a:pt x="2421509" y="954786"/>
                  </a:lnTo>
                  <a:lnTo>
                    <a:pt x="2421509" y="963676"/>
                  </a:lnTo>
                  <a:lnTo>
                    <a:pt x="2431415" y="963676"/>
                  </a:lnTo>
                  <a:lnTo>
                    <a:pt x="2431415" y="975995"/>
                  </a:lnTo>
                  <a:lnTo>
                    <a:pt x="2444369" y="975995"/>
                  </a:lnTo>
                  <a:lnTo>
                    <a:pt x="2444369" y="988949"/>
                  </a:lnTo>
                  <a:lnTo>
                    <a:pt x="2474849" y="988949"/>
                  </a:lnTo>
                  <a:lnTo>
                    <a:pt x="2474849" y="998728"/>
                  </a:lnTo>
                  <a:lnTo>
                    <a:pt x="2482088" y="998728"/>
                  </a:lnTo>
                  <a:lnTo>
                    <a:pt x="2482088" y="1013841"/>
                  </a:lnTo>
                  <a:lnTo>
                    <a:pt x="2491359" y="1013841"/>
                  </a:lnTo>
                  <a:lnTo>
                    <a:pt x="2491359" y="1020064"/>
                  </a:lnTo>
                  <a:lnTo>
                    <a:pt x="2523490" y="1020064"/>
                  </a:lnTo>
                  <a:lnTo>
                    <a:pt x="2523490" y="1031875"/>
                  </a:lnTo>
                  <a:lnTo>
                    <a:pt x="2536444" y="1031875"/>
                  </a:lnTo>
                  <a:lnTo>
                    <a:pt x="2536444" y="1039241"/>
                  </a:lnTo>
                  <a:lnTo>
                    <a:pt x="2570226" y="1039241"/>
                  </a:lnTo>
                  <a:lnTo>
                    <a:pt x="2570226" y="1045972"/>
                  </a:lnTo>
                  <a:lnTo>
                    <a:pt x="2604389" y="1045972"/>
                  </a:lnTo>
                  <a:lnTo>
                    <a:pt x="2604389" y="1055243"/>
                  </a:lnTo>
                  <a:lnTo>
                    <a:pt x="2614676" y="1055243"/>
                  </a:lnTo>
                  <a:lnTo>
                    <a:pt x="2614676" y="1065657"/>
                  </a:lnTo>
                  <a:lnTo>
                    <a:pt x="2648839" y="1065657"/>
                  </a:lnTo>
                  <a:lnTo>
                    <a:pt x="2648839" y="1076452"/>
                  </a:lnTo>
                  <a:lnTo>
                    <a:pt x="2662809" y="1076452"/>
                  </a:lnTo>
                  <a:lnTo>
                    <a:pt x="2662809" y="1084326"/>
                  </a:lnTo>
                  <a:lnTo>
                    <a:pt x="2674239" y="1084326"/>
                  </a:lnTo>
                  <a:lnTo>
                    <a:pt x="2674239" y="1090422"/>
                  </a:lnTo>
                  <a:lnTo>
                    <a:pt x="2690241" y="1090422"/>
                  </a:lnTo>
                  <a:lnTo>
                    <a:pt x="2690241" y="1103884"/>
                  </a:lnTo>
                  <a:lnTo>
                    <a:pt x="2726563" y="1103884"/>
                  </a:lnTo>
                  <a:lnTo>
                    <a:pt x="2726563" y="1115314"/>
                  </a:lnTo>
                  <a:lnTo>
                    <a:pt x="2742565" y="1115314"/>
                  </a:lnTo>
                  <a:lnTo>
                    <a:pt x="2742565" y="1133983"/>
                  </a:lnTo>
                  <a:lnTo>
                    <a:pt x="2749296" y="1133983"/>
                  </a:lnTo>
                  <a:lnTo>
                    <a:pt x="2749296" y="1145921"/>
                  </a:lnTo>
                  <a:lnTo>
                    <a:pt x="2833243" y="1145921"/>
                  </a:lnTo>
                  <a:lnTo>
                    <a:pt x="2833243" y="1155700"/>
                  </a:lnTo>
                  <a:lnTo>
                    <a:pt x="2867914" y="1155700"/>
                  </a:lnTo>
                  <a:lnTo>
                    <a:pt x="2867914" y="1165479"/>
                  </a:lnTo>
                  <a:lnTo>
                    <a:pt x="2902712" y="1165479"/>
                  </a:lnTo>
                  <a:lnTo>
                    <a:pt x="2902712" y="1174877"/>
                  </a:lnTo>
                  <a:lnTo>
                    <a:pt x="2915539" y="1174877"/>
                  </a:lnTo>
                  <a:lnTo>
                    <a:pt x="2915539" y="1184656"/>
                  </a:lnTo>
                  <a:lnTo>
                    <a:pt x="2927985" y="1184656"/>
                  </a:lnTo>
                  <a:lnTo>
                    <a:pt x="2927985" y="1193546"/>
                  </a:lnTo>
                  <a:lnTo>
                    <a:pt x="2938907" y="1193546"/>
                  </a:lnTo>
                  <a:lnTo>
                    <a:pt x="2938907" y="1201293"/>
                  </a:lnTo>
                  <a:lnTo>
                    <a:pt x="2958591" y="1201293"/>
                  </a:lnTo>
                  <a:lnTo>
                    <a:pt x="2958591" y="1209040"/>
                  </a:lnTo>
                  <a:lnTo>
                    <a:pt x="2979801" y="1209040"/>
                  </a:lnTo>
                  <a:lnTo>
                    <a:pt x="2979801" y="1218438"/>
                  </a:lnTo>
                  <a:lnTo>
                    <a:pt x="3040888" y="1218438"/>
                  </a:lnTo>
                  <a:lnTo>
                    <a:pt x="3040888" y="1235964"/>
                  </a:lnTo>
                  <a:lnTo>
                    <a:pt x="3074035" y="1235964"/>
                  </a:lnTo>
                  <a:lnTo>
                    <a:pt x="3074035" y="1248410"/>
                  </a:lnTo>
                  <a:lnTo>
                    <a:pt x="3118612" y="1248410"/>
                  </a:lnTo>
                  <a:lnTo>
                    <a:pt x="3118612" y="1267079"/>
                  </a:lnTo>
                  <a:lnTo>
                    <a:pt x="3177666" y="1267079"/>
                  </a:lnTo>
                  <a:lnTo>
                    <a:pt x="3177666" y="1280033"/>
                  </a:lnTo>
                  <a:lnTo>
                    <a:pt x="3187954" y="1280033"/>
                  </a:lnTo>
                  <a:lnTo>
                    <a:pt x="3187954" y="1290828"/>
                  </a:lnTo>
                  <a:lnTo>
                    <a:pt x="3272916" y="1290828"/>
                  </a:lnTo>
                  <a:lnTo>
                    <a:pt x="3272916" y="1301750"/>
                  </a:lnTo>
                  <a:lnTo>
                    <a:pt x="3303016" y="1301750"/>
                  </a:lnTo>
                  <a:lnTo>
                    <a:pt x="3303016" y="1314704"/>
                  </a:lnTo>
                  <a:lnTo>
                    <a:pt x="3308096" y="1314704"/>
                  </a:lnTo>
                  <a:lnTo>
                    <a:pt x="3308096" y="1333373"/>
                  </a:lnTo>
                  <a:lnTo>
                    <a:pt x="3451098" y="1333373"/>
                  </a:lnTo>
                  <a:lnTo>
                    <a:pt x="3451098" y="1344168"/>
                  </a:lnTo>
                  <a:lnTo>
                    <a:pt x="3525647" y="1344168"/>
                  </a:lnTo>
                  <a:lnTo>
                    <a:pt x="3525647" y="1356106"/>
                  </a:lnTo>
                  <a:lnTo>
                    <a:pt x="3558794" y="1356106"/>
                  </a:lnTo>
                  <a:lnTo>
                    <a:pt x="3558794" y="1366901"/>
                  </a:lnTo>
                  <a:lnTo>
                    <a:pt x="3580511" y="1366901"/>
                  </a:lnTo>
                  <a:lnTo>
                    <a:pt x="3580511" y="1377823"/>
                  </a:lnTo>
                  <a:lnTo>
                    <a:pt x="3593973" y="1377823"/>
                  </a:lnTo>
                  <a:lnTo>
                    <a:pt x="3593973" y="1390777"/>
                  </a:lnTo>
                  <a:lnTo>
                    <a:pt x="3637407" y="1390777"/>
                  </a:lnTo>
                  <a:lnTo>
                    <a:pt x="3637407" y="1403731"/>
                  </a:lnTo>
                  <a:lnTo>
                    <a:pt x="3654552" y="1403731"/>
                  </a:lnTo>
                  <a:lnTo>
                    <a:pt x="3654552" y="1413002"/>
                  </a:lnTo>
                  <a:lnTo>
                    <a:pt x="3662807" y="1413002"/>
                  </a:lnTo>
                  <a:lnTo>
                    <a:pt x="3662807" y="1427607"/>
                  </a:lnTo>
                  <a:lnTo>
                    <a:pt x="3706876" y="1427607"/>
                  </a:lnTo>
                  <a:lnTo>
                    <a:pt x="3706876" y="1437386"/>
                  </a:lnTo>
                  <a:lnTo>
                    <a:pt x="3719195" y="1437386"/>
                  </a:lnTo>
                  <a:lnTo>
                    <a:pt x="3719195" y="1451356"/>
                  </a:lnTo>
                  <a:lnTo>
                    <a:pt x="3818254" y="1451356"/>
                  </a:lnTo>
                  <a:lnTo>
                    <a:pt x="3818254" y="1465326"/>
                  </a:lnTo>
                  <a:lnTo>
                    <a:pt x="3840353" y="1465326"/>
                  </a:lnTo>
                  <a:lnTo>
                    <a:pt x="3840353" y="1476248"/>
                  </a:lnTo>
                  <a:lnTo>
                    <a:pt x="3866896" y="1476248"/>
                  </a:lnTo>
                  <a:lnTo>
                    <a:pt x="3866896" y="1488694"/>
                  </a:lnTo>
                  <a:lnTo>
                    <a:pt x="3886454" y="1488694"/>
                  </a:lnTo>
                  <a:lnTo>
                    <a:pt x="3886454" y="1513459"/>
                  </a:lnTo>
                  <a:lnTo>
                    <a:pt x="3944493" y="1513459"/>
                  </a:lnTo>
                  <a:lnTo>
                    <a:pt x="3944493" y="1524889"/>
                  </a:lnTo>
                  <a:lnTo>
                    <a:pt x="3967861" y="1524889"/>
                  </a:lnTo>
                  <a:lnTo>
                    <a:pt x="3967861" y="1536192"/>
                  </a:lnTo>
                  <a:lnTo>
                    <a:pt x="4058539" y="1536192"/>
                  </a:lnTo>
                  <a:lnTo>
                    <a:pt x="4058539" y="1553718"/>
                  </a:lnTo>
                  <a:lnTo>
                    <a:pt x="4094226" y="1553718"/>
                  </a:lnTo>
                  <a:lnTo>
                    <a:pt x="4094226" y="1566291"/>
                  </a:lnTo>
                  <a:lnTo>
                    <a:pt x="4107688" y="1566291"/>
                  </a:lnTo>
                  <a:lnTo>
                    <a:pt x="4107688" y="1578737"/>
                  </a:lnTo>
                  <a:lnTo>
                    <a:pt x="4234561" y="1578737"/>
                  </a:lnTo>
                  <a:lnTo>
                    <a:pt x="4234561" y="1604137"/>
                  </a:lnTo>
                  <a:lnTo>
                    <a:pt x="4274947" y="1604137"/>
                  </a:lnTo>
                  <a:lnTo>
                    <a:pt x="4274947" y="1618107"/>
                  </a:lnTo>
                  <a:lnTo>
                    <a:pt x="4292092" y="1618107"/>
                  </a:lnTo>
                  <a:lnTo>
                    <a:pt x="4292092" y="1630553"/>
                  </a:lnTo>
                  <a:lnTo>
                    <a:pt x="4415790" y="1630553"/>
                  </a:lnTo>
                  <a:lnTo>
                    <a:pt x="4415790" y="1645539"/>
                  </a:lnTo>
                  <a:lnTo>
                    <a:pt x="4455160" y="1645539"/>
                  </a:lnTo>
                  <a:lnTo>
                    <a:pt x="4455160" y="1659001"/>
                  </a:lnTo>
                  <a:lnTo>
                    <a:pt x="4474337" y="1659001"/>
                  </a:lnTo>
                  <a:lnTo>
                    <a:pt x="4474337" y="1672463"/>
                  </a:lnTo>
                  <a:lnTo>
                    <a:pt x="4618863" y="1672463"/>
                  </a:lnTo>
                  <a:lnTo>
                    <a:pt x="4618863" y="1688973"/>
                  </a:lnTo>
                  <a:lnTo>
                    <a:pt x="4644136" y="1688973"/>
                  </a:lnTo>
                  <a:lnTo>
                    <a:pt x="4644136" y="1702562"/>
                  </a:lnTo>
                  <a:lnTo>
                    <a:pt x="4697984" y="1702562"/>
                  </a:lnTo>
                  <a:lnTo>
                    <a:pt x="4697984" y="1716532"/>
                  </a:lnTo>
                  <a:lnTo>
                    <a:pt x="4724908" y="1716532"/>
                  </a:lnTo>
                  <a:lnTo>
                    <a:pt x="4724908" y="1733042"/>
                  </a:lnTo>
                  <a:lnTo>
                    <a:pt x="4777232" y="1733042"/>
                  </a:lnTo>
                  <a:lnTo>
                    <a:pt x="4777232" y="1748028"/>
                  </a:lnTo>
                  <a:lnTo>
                    <a:pt x="4914392" y="1748028"/>
                  </a:lnTo>
                  <a:lnTo>
                    <a:pt x="4914392" y="1765173"/>
                  </a:lnTo>
                  <a:lnTo>
                    <a:pt x="5178552" y="1765173"/>
                  </a:lnTo>
                  <a:lnTo>
                    <a:pt x="5178552" y="1786890"/>
                  </a:lnTo>
                  <a:lnTo>
                    <a:pt x="5190998" y="1786890"/>
                  </a:lnTo>
                  <a:lnTo>
                    <a:pt x="5190998" y="1805559"/>
                  </a:lnTo>
                  <a:lnTo>
                    <a:pt x="5199761" y="1805559"/>
                  </a:lnTo>
                  <a:lnTo>
                    <a:pt x="5199761" y="1823212"/>
                  </a:lnTo>
                  <a:lnTo>
                    <a:pt x="5781294" y="1823212"/>
                  </a:lnTo>
                  <a:lnTo>
                    <a:pt x="5781294" y="1847977"/>
                  </a:lnTo>
                  <a:lnTo>
                    <a:pt x="5811901" y="1847977"/>
                  </a:lnTo>
                  <a:lnTo>
                    <a:pt x="5811901" y="1869694"/>
                  </a:lnTo>
                  <a:lnTo>
                    <a:pt x="6324092" y="1869694"/>
                  </a:lnTo>
                  <a:lnTo>
                    <a:pt x="6324092" y="1900301"/>
                  </a:lnTo>
                  <a:lnTo>
                    <a:pt x="7007098" y="1900301"/>
                  </a:lnTo>
                  <a:lnTo>
                    <a:pt x="7007098" y="1951609"/>
                  </a:lnTo>
                  <a:lnTo>
                    <a:pt x="8005572" y="1951609"/>
                  </a:lnTo>
                  <a:lnTo>
                    <a:pt x="8005572" y="2292096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992124" y="1420368"/>
              <a:ext cx="6917690" cy="2080260"/>
            </a:xfrm>
            <a:custGeom>
              <a:avLst/>
              <a:gdLst/>
              <a:ahLst/>
              <a:cxnLst/>
              <a:rect l="l" t="t" r="r" b="b"/>
              <a:pathLst>
                <a:path w="6917690" h="2080260">
                  <a:moveTo>
                    <a:pt x="0" y="0"/>
                  </a:moveTo>
                  <a:lnTo>
                    <a:pt x="31622" y="0"/>
                  </a:lnTo>
                  <a:lnTo>
                    <a:pt x="31622" y="14351"/>
                  </a:lnTo>
                  <a:lnTo>
                    <a:pt x="62763" y="14351"/>
                  </a:lnTo>
                  <a:lnTo>
                    <a:pt x="62763" y="26035"/>
                  </a:lnTo>
                  <a:lnTo>
                    <a:pt x="81622" y="26035"/>
                  </a:lnTo>
                  <a:lnTo>
                    <a:pt x="81622" y="34544"/>
                  </a:lnTo>
                  <a:lnTo>
                    <a:pt x="166395" y="34544"/>
                  </a:lnTo>
                  <a:lnTo>
                    <a:pt x="166395" y="41148"/>
                  </a:lnTo>
                  <a:lnTo>
                    <a:pt x="191452" y="41148"/>
                  </a:lnTo>
                  <a:lnTo>
                    <a:pt x="191452" y="49784"/>
                  </a:lnTo>
                  <a:lnTo>
                    <a:pt x="213067" y="49784"/>
                  </a:lnTo>
                  <a:lnTo>
                    <a:pt x="242493" y="49784"/>
                  </a:lnTo>
                  <a:lnTo>
                    <a:pt x="242493" y="58166"/>
                  </a:lnTo>
                  <a:lnTo>
                    <a:pt x="258597" y="58166"/>
                  </a:lnTo>
                  <a:lnTo>
                    <a:pt x="258597" y="68326"/>
                  </a:lnTo>
                  <a:lnTo>
                    <a:pt x="306323" y="68326"/>
                  </a:lnTo>
                  <a:lnTo>
                    <a:pt x="306323" y="75946"/>
                  </a:lnTo>
                  <a:lnTo>
                    <a:pt x="337947" y="75946"/>
                  </a:lnTo>
                  <a:lnTo>
                    <a:pt x="337947" y="83185"/>
                  </a:lnTo>
                  <a:lnTo>
                    <a:pt x="429132" y="83185"/>
                  </a:lnTo>
                  <a:lnTo>
                    <a:pt x="429132" y="90805"/>
                  </a:lnTo>
                  <a:lnTo>
                    <a:pt x="438276" y="90805"/>
                  </a:lnTo>
                  <a:lnTo>
                    <a:pt x="438276" y="98044"/>
                  </a:lnTo>
                  <a:lnTo>
                    <a:pt x="446659" y="98044"/>
                  </a:lnTo>
                  <a:lnTo>
                    <a:pt x="446659" y="108712"/>
                  </a:lnTo>
                  <a:lnTo>
                    <a:pt x="452373" y="108712"/>
                  </a:lnTo>
                  <a:lnTo>
                    <a:pt x="452373" y="124206"/>
                  </a:lnTo>
                  <a:lnTo>
                    <a:pt x="518287" y="124206"/>
                  </a:lnTo>
                  <a:lnTo>
                    <a:pt x="518287" y="139700"/>
                  </a:lnTo>
                  <a:lnTo>
                    <a:pt x="541528" y="139700"/>
                  </a:lnTo>
                  <a:lnTo>
                    <a:pt x="541528" y="151257"/>
                  </a:lnTo>
                  <a:lnTo>
                    <a:pt x="584326" y="151257"/>
                  </a:lnTo>
                  <a:lnTo>
                    <a:pt x="584326" y="163195"/>
                  </a:lnTo>
                  <a:lnTo>
                    <a:pt x="594867" y="163195"/>
                  </a:lnTo>
                  <a:lnTo>
                    <a:pt x="594867" y="179705"/>
                  </a:lnTo>
                  <a:lnTo>
                    <a:pt x="636269" y="179705"/>
                  </a:lnTo>
                  <a:lnTo>
                    <a:pt x="636269" y="192405"/>
                  </a:lnTo>
                  <a:lnTo>
                    <a:pt x="663448" y="192405"/>
                  </a:lnTo>
                  <a:lnTo>
                    <a:pt x="663448" y="207137"/>
                  </a:lnTo>
                  <a:lnTo>
                    <a:pt x="682498" y="207137"/>
                  </a:lnTo>
                  <a:lnTo>
                    <a:pt x="682498" y="214630"/>
                  </a:lnTo>
                  <a:lnTo>
                    <a:pt x="735838" y="214630"/>
                  </a:lnTo>
                  <a:lnTo>
                    <a:pt x="735838" y="229616"/>
                  </a:lnTo>
                  <a:lnTo>
                    <a:pt x="746378" y="229616"/>
                  </a:lnTo>
                  <a:lnTo>
                    <a:pt x="746378" y="251841"/>
                  </a:lnTo>
                  <a:lnTo>
                    <a:pt x="761364" y="251841"/>
                  </a:lnTo>
                  <a:lnTo>
                    <a:pt x="761364" y="260604"/>
                  </a:lnTo>
                  <a:lnTo>
                    <a:pt x="770127" y="260604"/>
                  </a:lnTo>
                  <a:lnTo>
                    <a:pt x="770127" y="278892"/>
                  </a:lnTo>
                  <a:lnTo>
                    <a:pt x="775207" y="278892"/>
                  </a:lnTo>
                  <a:lnTo>
                    <a:pt x="775207" y="290068"/>
                  </a:lnTo>
                  <a:lnTo>
                    <a:pt x="846201" y="290068"/>
                  </a:lnTo>
                  <a:lnTo>
                    <a:pt x="846201" y="300609"/>
                  </a:lnTo>
                  <a:lnTo>
                    <a:pt x="857757" y="300609"/>
                  </a:lnTo>
                  <a:lnTo>
                    <a:pt x="857757" y="316611"/>
                  </a:lnTo>
                  <a:lnTo>
                    <a:pt x="896112" y="316611"/>
                  </a:lnTo>
                  <a:lnTo>
                    <a:pt x="896112" y="333375"/>
                  </a:lnTo>
                  <a:lnTo>
                    <a:pt x="909955" y="333375"/>
                  </a:lnTo>
                  <a:lnTo>
                    <a:pt x="909955" y="360299"/>
                  </a:lnTo>
                  <a:lnTo>
                    <a:pt x="949959" y="360299"/>
                  </a:lnTo>
                  <a:lnTo>
                    <a:pt x="949959" y="369570"/>
                  </a:lnTo>
                  <a:lnTo>
                    <a:pt x="949959" y="376047"/>
                  </a:lnTo>
                  <a:lnTo>
                    <a:pt x="1003300" y="376047"/>
                  </a:lnTo>
                  <a:lnTo>
                    <a:pt x="1003300" y="393192"/>
                  </a:lnTo>
                  <a:lnTo>
                    <a:pt x="1010538" y="393192"/>
                  </a:lnTo>
                  <a:lnTo>
                    <a:pt x="1010538" y="409321"/>
                  </a:lnTo>
                  <a:lnTo>
                    <a:pt x="1050417" y="409321"/>
                  </a:lnTo>
                  <a:lnTo>
                    <a:pt x="1050417" y="434848"/>
                  </a:lnTo>
                  <a:lnTo>
                    <a:pt x="1083690" y="434848"/>
                  </a:lnTo>
                  <a:lnTo>
                    <a:pt x="1083690" y="457581"/>
                  </a:lnTo>
                  <a:lnTo>
                    <a:pt x="1120902" y="457581"/>
                  </a:lnTo>
                  <a:lnTo>
                    <a:pt x="1120902" y="475869"/>
                  </a:lnTo>
                  <a:lnTo>
                    <a:pt x="1130427" y="475869"/>
                  </a:lnTo>
                  <a:lnTo>
                    <a:pt x="1130427" y="485267"/>
                  </a:lnTo>
                  <a:lnTo>
                    <a:pt x="1161923" y="485267"/>
                  </a:lnTo>
                  <a:lnTo>
                    <a:pt x="1161923" y="493649"/>
                  </a:lnTo>
                  <a:lnTo>
                    <a:pt x="1213993" y="493649"/>
                  </a:lnTo>
                  <a:lnTo>
                    <a:pt x="1213993" y="505333"/>
                  </a:lnTo>
                  <a:lnTo>
                    <a:pt x="1222375" y="505333"/>
                  </a:lnTo>
                  <a:lnTo>
                    <a:pt x="1222375" y="520192"/>
                  </a:lnTo>
                  <a:lnTo>
                    <a:pt x="1237869" y="520192"/>
                  </a:lnTo>
                  <a:lnTo>
                    <a:pt x="1237869" y="526923"/>
                  </a:lnTo>
                  <a:lnTo>
                    <a:pt x="1263395" y="526923"/>
                  </a:lnTo>
                  <a:lnTo>
                    <a:pt x="1263395" y="545211"/>
                  </a:lnTo>
                  <a:lnTo>
                    <a:pt x="1295653" y="545211"/>
                  </a:lnTo>
                  <a:lnTo>
                    <a:pt x="1295653" y="552450"/>
                  </a:lnTo>
                  <a:lnTo>
                    <a:pt x="1307211" y="552450"/>
                  </a:lnTo>
                  <a:lnTo>
                    <a:pt x="1307211" y="561848"/>
                  </a:lnTo>
                  <a:lnTo>
                    <a:pt x="1316101" y="561848"/>
                  </a:lnTo>
                  <a:lnTo>
                    <a:pt x="1316101" y="570230"/>
                  </a:lnTo>
                  <a:lnTo>
                    <a:pt x="1333373" y="570230"/>
                  </a:lnTo>
                  <a:lnTo>
                    <a:pt x="1333373" y="579120"/>
                  </a:lnTo>
                  <a:lnTo>
                    <a:pt x="1356106" y="579120"/>
                  </a:lnTo>
                  <a:lnTo>
                    <a:pt x="1356106" y="597408"/>
                  </a:lnTo>
                  <a:lnTo>
                    <a:pt x="1365503" y="597408"/>
                  </a:lnTo>
                  <a:lnTo>
                    <a:pt x="1365503" y="604012"/>
                  </a:lnTo>
                  <a:lnTo>
                    <a:pt x="1373886" y="604012"/>
                  </a:lnTo>
                  <a:lnTo>
                    <a:pt x="1373886" y="614045"/>
                  </a:lnTo>
                  <a:lnTo>
                    <a:pt x="1379346" y="614045"/>
                  </a:lnTo>
                  <a:lnTo>
                    <a:pt x="1379346" y="627888"/>
                  </a:lnTo>
                  <a:lnTo>
                    <a:pt x="1386077" y="627888"/>
                  </a:lnTo>
                  <a:lnTo>
                    <a:pt x="1386077" y="641731"/>
                  </a:lnTo>
                  <a:lnTo>
                    <a:pt x="1419352" y="641731"/>
                  </a:lnTo>
                  <a:lnTo>
                    <a:pt x="1419352" y="656209"/>
                  </a:lnTo>
                  <a:lnTo>
                    <a:pt x="1437132" y="656209"/>
                  </a:lnTo>
                  <a:lnTo>
                    <a:pt x="1437132" y="671830"/>
                  </a:lnTo>
                  <a:lnTo>
                    <a:pt x="1450467" y="671830"/>
                  </a:lnTo>
                  <a:lnTo>
                    <a:pt x="1450467" y="703326"/>
                  </a:lnTo>
                  <a:lnTo>
                    <a:pt x="1474851" y="703326"/>
                  </a:lnTo>
                  <a:lnTo>
                    <a:pt x="1474851" y="714375"/>
                  </a:lnTo>
                  <a:lnTo>
                    <a:pt x="1485900" y="714375"/>
                  </a:lnTo>
                  <a:lnTo>
                    <a:pt x="1485900" y="722249"/>
                  </a:lnTo>
                  <a:lnTo>
                    <a:pt x="1559814" y="722249"/>
                  </a:lnTo>
                  <a:lnTo>
                    <a:pt x="1559814" y="738378"/>
                  </a:lnTo>
                  <a:lnTo>
                    <a:pt x="1585340" y="738378"/>
                  </a:lnTo>
                  <a:lnTo>
                    <a:pt x="1585340" y="750570"/>
                  </a:lnTo>
                  <a:lnTo>
                    <a:pt x="1592961" y="750570"/>
                  </a:lnTo>
                  <a:lnTo>
                    <a:pt x="1592961" y="754888"/>
                  </a:lnTo>
                  <a:lnTo>
                    <a:pt x="1619123" y="754888"/>
                  </a:lnTo>
                  <a:lnTo>
                    <a:pt x="1619123" y="781050"/>
                  </a:lnTo>
                  <a:lnTo>
                    <a:pt x="1639570" y="781050"/>
                  </a:lnTo>
                  <a:lnTo>
                    <a:pt x="1639570" y="792099"/>
                  </a:lnTo>
                  <a:lnTo>
                    <a:pt x="1652905" y="792099"/>
                  </a:lnTo>
                  <a:lnTo>
                    <a:pt x="1652905" y="799846"/>
                  </a:lnTo>
                  <a:lnTo>
                    <a:pt x="1662302" y="799846"/>
                  </a:lnTo>
                  <a:lnTo>
                    <a:pt x="1662302" y="807720"/>
                  </a:lnTo>
                  <a:lnTo>
                    <a:pt x="1702943" y="807720"/>
                  </a:lnTo>
                  <a:lnTo>
                    <a:pt x="1702943" y="823722"/>
                  </a:lnTo>
                  <a:lnTo>
                    <a:pt x="1725549" y="823722"/>
                  </a:lnTo>
                  <a:lnTo>
                    <a:pt x="1725549" y="833247"/>
                  </a:lnTo>
                  <a:lnTo>
                    <a:pt x="1735074" y="833247"/>
                  </a:lnTo>
                  <a:lnTo>
                    <a:pt x="1735074" y="841502"/>
                  </a:lnTo>
                  <a:lnTo>
                    <a:pt x="1743456" y="841502"/>
                  </a:lnTo>
                  <a:lnTo>
                    <a:pt x="1743456" y="851535"/>
                  </a:lnTo>
                  <a:lnTo>
                    <a:pt x="1749552" y="851535"/>
                  </a:lnTo>
                  <a:lnTo>
                    <a:pt x="1749552" y="858139"/>
                  </a:lnTo>
                  <a:lnTo>
                    <a:pt x="1771142" y="858139"/>
                  </a:lnTo>
                  <a:lnTo>
                    <a:pt x="1771142" y="875411"/>
                  </a:lnTo>
                  <a:lnTo>
                    <a:pt x="1800606" y="875411"/>
                  </a:lnTo>
                  <a:lnTo>
                    <a:pt x="1800606" y="885317"/>
                  </a:lnTo>
                  <a:lnTo>
                    <a:pt x="1828800" y="885317"/>
                  </a:lnTo>
                  <a:lnTo>
                    <a:pt x="1828800" y="901319"/>
                  </a:lnTo>
                  <a:lnTo>
                    <a:pt x="1851659" y="901319"/>
                  </a:lnTo>
                  <a:lnTo>
                    <a:pt x="1851659" y="921385"/>
                  </a:lnTo>
                  <a:lnTo>
                    <a:pt x="1874901" y="921385"/>
                  </a:lnTo>
                  <a:lnTo>
                    <a:pt x="1874901" y="934720"/>
                  </a:lnTo>
                  <a:lnTo>
                    <a:pt x="1896618" y="934720"/>
                  </a:lnTo>
                  <a:lnTo>
                    <a:pt x="1896618" y="946912"/>
                  </a:lnTo>
                  <a:lnTo>
                    <a:pt x="2002536" y="946912"/>
                  </a:lnTo>
                  <a:lnTo>
                    <a:pt x="2002536" y="952373"/>
                  </a:lnTo>
                  <a:lnTo>
                    <a:pt x="2015870" y="952373"/>
                  </a:lnTo>
                  <a:lnTo>
                    <a:pt x="2015870" y="962406"/>
                  </a:lnTo>
                  <a:lnTo>
                    <a:pt x="2024633" y="962406"/>
                  </a:lnTo>
                  <a:lnTo>
                    <a:pt x="2024633" y="970788"/>
                  </a:lnTo>
                  <a:lnTo>
                    <a:pt x="2057400" y="970788"/>
                  </a:lnTo>
                  <a:lnTo>
                    <a:pt x="2057400" y="978535"/>
                  </a:lnTo>
                  <a:lnTo>
                    <a:pt x="2065782" y="978535"/>
                  </a:lnTo>
                  <a:lnTo>
                    <a:pt x="2065782" y="986790"/>
                  </a:lnTo>
                  <a:lnTo>
                    <a:pt x="2085720" y="986790"/>
                  </a:lnTo>
                  <a:lnTo>
                    <a:pt x="2085720" y="1000125"/>
                  </a:lnTo>
                  <a:lnTo>
                    <a:pt x="2099691" y="1000125"/>
                  </a:lnTo>
                  <a:lnTo>
                    <a:pt x="2099691" y="1034542"/>
                  </a:lnTo>
                  <a:lnTo>
                    <a:pt x="2110740" y="1034542"/>
                  </a:lnTo>
                  <a:lnTo>
                    <a:pt x="2110740" y="1045083"/>
                  </a:lnTo>
                  <a:lnTo>
                    <a:pt x="2115693" y="1045083"/>
                  </a:lnTo>
                  <a:lnTo>
                    <a:pt x="2115693" y="1057275"/>
                  </a:lnTo>
                  <a:lnTo>
                    <a:pt x="2136775" y="1057275"/>
                  </a:lnTo>
                  <a:lnTo>
                    <a:pt x="2136775" y="1065657"/>
                  </a:lnTo>
                  <a:lnTo>
                    <a:pt x="2180590" y="1065657"/>
                  </a:lnTo>
                  <a:lnTo>
                    <a:pt x="2180590" y="1076071"/>
                  </a:lnTo>
                  <a:lnTo>
                    <a:pt x="2191766" y="1076071"/>
                  </a:lnTo>
                  <a:lnTo>
                    <a:pt x="2191766" y="1090041"/>
                  </a:lnTo>
                  <a:lnTo>
                    <a:pt x="2243328" y="1090041"/>
                  </a:lnTo>
                  <a:lnTo>
                    <a:pt x="2243328" y="1108837"/>
                  </a:lnTo>
                  <a:lnTo>
                    <a:pt x="2347595" y="1108837"/>
                  </a:lnTo>
                  <a:lnTo>
                    <a:pt x="2347595" y="1118362"/>
                  </a:lnTo>
                  <a:lnTo>
                    <a:pt x="2384171" y="1118362"/>
                  </a:lnTo>
                  <a:lnTo>
                    <a:pt x="2384171" y="1146048"/>
                  </a:lnTo>
                  <a:lnTo>
                    <a:pt x="2394330" y="1146048"/>
                  </a:lnTo>
                  <a:lnTo>
                    <a:pt x="2394330" y="1161542"/>
                  </a:lnTo>
                  <a:lnTo>
                    <a:pt x="2400935" y="1161542"/>
                  </a:lnTo>
                  <a:lnTo>
                    <a:pt x="2400935" y="1176655"/>
                  </a:lnTo>
                  <a:lnTo>
                    <a:pt x="2409190" y="1176655"/>
                  </a:lnTo>
                  <a:lnTo>
                    <a:pt x="2409190" y="1199896"/>
                  </a:lnTo>
                  <a:lnTo>
                    <a:pt x="2424684" y="1199896"/>
                  </a:lnTo>
                  <a:lnTo>
                    <a:pt x="2424684" y="1208786"/>
                  </a:lnTo>
                  <a:lnTo>
                    <a:pt x="2432558" y="1208786"/>
                  </a:lnTo>
                  <a:lnTo>
                    <a:pt x="2432558" y="1221994"/>
                  </a:lnTo>
                  <a:lnTo>
                    <a:pt x="2449703" y="1221994"/>
                  </a:lnTo>
                  <a:lnTo>
                    <a:pt x="2449703" y="1232535"/>
                  </a:lnTo>
                  <a:lnTo>
                    <a:pt x="2474722" y="1232535"/>
                  </a:lnTo>
                  <a:lnTo>
                    <a:pt x="2474722" y="1243203"/>
                  </a:lnTo>
                  <a:lnTo>
                    <a:pt x="2519679" y="1243203"/>
                  </a:lnTo>
                  <a:lnTo>
                    <a:pt x="2519679" y="1255903"/>
                  </a:lnTo>
                  <a:lnTo>
                    <a:pt x="2528570" y="1255903"/>
                  </a:lnTo>
                  <a:lnTo>
                    <a:pt x="2528570" y="1271397"/>
                  </a:lnTo>
                  <a:lnTo>
                    <a:pt x="2538729" y="1271397"/>
                  </a:lnTo>
                  <a:lnTo>
                    <a:pt x="2538729" y="1279779"/>
                  </a:lnTo>
                  <a:lnTo>
                    <a:pt x="2597277" y="1279779"/>
                  </a:lnTo>
                  <a:lnTo>
                    <a:pt x="2597277" y="1290320"/>
                  </a:lnTo>
                  <a:lnTo>
                    <a:pt x="2621661" y="1290320"/>
                  </a:lnTo>
                  <a:lnTo>
                    <a:pt x="2621661" y="1296924"/>
                  </a:lnTo>
                  <a:lnTo>
                    <a:pt x="2634996" y="1296924"/>
                  </a:lnTo>
                  <a:lnTo>
                    <a:pt x="2634996" y="1318006"/>
                  </a:lnTo>
                  <a:lnTo>
                    <a:pt x="2647188" y="1318006"/>
                  </a:lnTo>
                  <a:lnTo>
                    <a:pt x="2647188" y="1336294"/>
                  </a:lnTo>
                  <a:lnTo>
                    <a:pt x="2675001" y="1336294"/>
                  </a:lnTo>
                  <a:lnTo>
                    <a:pt x="2675001" y="1349121"/>
                  </a:lnTo>
                  <a:lnTo>
                    <a:pt x="2692780" y="1349121"/>
                  </a:lnTo>
                  <a:lnTo>
                    <a:pt x="2692780" y="1356868"/>
                  </a:lnTo>
                  <a:lnTo>
                    <a:pt x="2707259" y="1356868"/>
                  </a:lnTo>
                  <a:lnTo>
                    <a:pt x="2707259" y="1371854"/>
                  </a:lnTo>
                  <a:lnTo>
                    <a:pt x="2724912" y="1371854"/>
                  </a:lnTo>
                  <a:lnTo>
                    <a:pt x="2724912" y="1394587"/>
                  </a:lnTo>
                  <a:lnTo>
                    <a:pt x="2730500" y="1394587"/>
                  </a:lnTo>
                  <a:lnTo>
                    <a:pt x="2730500" y="1411224"/>
                  </a:lnTo>
                  <a:lnTo>
                    <a:pt x="2774568" y="1411224"/>
                  </a:lnTo>
                  <a:lnTo>
                    <a:pt x="2774568" y="1430655"/>
                  </a:lnTo>
                  <a:lnTo>
                    <a:pt x="2820924" y="1430655"/>
                  </a:lnTo>
                  <a:lnTo>
                    <a:pt x="2820924" y="1442339"/>
                  </a:lnTo>
                  <a:lnTo>
                    <a:pt x="2918079" y="1442339"/>
                  </a:lnTo>
                  <a:lnTo>
                    <a:pt x="2918079" y="1453896"/>
                  </a:lnTo>
                  <a:lnTo>
                    <a:pt x="2927985" y="1453896"/>
                  </a:lnTo>
                  <a:lnTo>
                    <a:pt x="2927985" y="1463294"/>
                  </a:lnTo>
                  <a:lnTo>
                    <a:pt x="2935859" y="1463294"/>
                  </a:lnTo>
                  <a:lnTo>
                    <a:pt x="2935859" y="1472311"/>
                  </a:lnTo>
                  <a:lnTo>
                    <a:pt x="2945765" y="1472311"/>
                  </a:lnTo>
                  <a:lnTo>
                    <a:pt x="2945765" y="1488440"/>
                  </a:lnTo>
                  <a:lnTo>
                    <a:pt x="2988183" y="1488440"/>
                  </a:lnTo>
                  <a:lnTo>
                    <a:pt x="2988183" y="1509395"/>
                  </a:lnTo>
                  <a:lnTo>
                    <a:pt x="3023997" y="1509395"/>
                  </a:lnTo>
                  <a:lnTo>
                    <a:pt x="3023997" y="1519301"/>
                  </a:lnTo>
                  <a:lnTo>
                    <a:pt x="3049524" y="1519301"/>
                  </a:lnTo>
                  <a:lnTo>
                    <a:pt x="3049524" y="1531620"/>
                  </a:lnTo>
                  <a:lnTo>
                    <a:pt x="3058922" y="1531620"/>
                  </a:lnTo>
                  <a:lnTo>
                    <a:pt x="3058922" y="1542796"/>
                  </a:lnTo>
                  <a:lnTo>
                    <a:pt x="3093974" y="1542796"/>
                  </a:lnTo>
                  <a:lnTo>
                    <a:pt x="3093974" y="1551686"/>
                  </a:lnTo>
                  <a:lnTo>
                    <a:pt x="3107309" y="1551686"/>
                  </a:lnTo>
                  <a:lnTo>
                    <a:pt x="3107309" y="1569339"/>
                  </a:lnTo>
                  <a:lnTo>
                    <a:pt x="3179317" y="1569339"/>
                  </a:lnTo>
                  <a:lnTo>
                    <a:pt x="3179317" y="1583182"/>
                  </a:lnTo>
                  <a:lnTo>
                    <a:pt x="3248660" y="1583182"/>
                  </a:lnTo>
                  <a:lnTo>
                    <a:pt x="3248660" y="1592072"/>
                  </a:lnTo>
                  <a:lnTo>
                    <a:pt x="3310381" y="1592072"/>
                  </a:lnTo>
                  <a:lnTo>
                    <a:pt x="3310381" y="1602105"/>
                  </a:lnTo>
                  <a:lnTo>
                    <a:pt x="3411854" y="1602105"/>
                  </a:lnTo>
                  <a:lnTo>
                    <a:pt x="3411854" y="1613662"/>
                  </a:lnTo>
                  <a:lnTo>
                    <a:pt x="3429635" y="1613662"/>
                  </a:lnTo>
                  <a:lnTo>
                    <a:pt x="3429635" y="1625854"/>
                  </a:lnTo>
                  <a:lnTo>
                    <a:pt x="3697351" y="1625854"/>
                  </a:lnTo>
                  <a:lnTo>
                    <a:pt x="3697351" y="1638681"/>
                  </a:lnTo>
                  <a:lnTo>
                    <a:pt x="3744087" y="1638681"/>
                  </a:lnTo>
                  <a:lnTo>
                    <a:pt x="3744087" y="1650873"/>
                  </a:lnTo>
                  <a:lnTo>
                    <a:pt x="3781425" y="1650873"/>
                  </a:lnTo>
                  <a:lnTo>
                    <a:pt x="3781425" y="1658112"/>
                  </a:lnTo>
                  <a:lnTo>
                    <a:pt x="3828541" y="1658112"/>
                  </a:lnTo>
                  <a:lnTo>
                    <a:pt x="3828541" y="1673098"/>
                  </a:lnTo>
                  <a:lnTo>
                    <a:pt x="3846829" y="1673098"/>
                  </a:lnTo>
                  <a:lnTo>
                    <a:pt x="3846829" y="1685798"/>
                  </a:lnTo>
                  <a:lnTo>
                    <a:pt x="3862959" y="1685798"/>
                  </a:lnTo>
                  <a:lnTo>
                    <a:pt x="3862959" y="1698117"/>
                  </a:lnTo>
                  <a:lnTo>
                    <a:pt x="3995292" y="1698117"/>
                  </a:lnTo>
                  <a:lnTo>
                    <a:pt x="3995292" y="1713103"/>
                  </a:lnTo>
                  <a:lnTo>
                    <a:pt x="4048505" y="1713103"/>
                  </a:lnTo>
                  <a:lnTo>
                    <a:pt x="4048505" y="1734693"/>
                  </a:lnTo>
                  <a:lnTo>
                    <a:pt x="4088256" y="1734693"/>
                  </a:lnTo>
                  <a:lnTo>
                    <a:pt x="4088256" y="1765173"/>
                  </a:lnTo>
                  <a:lnTo>
                    <a:pt x="4151503" y="1765173"/>
                  </a:lnTo>
                  <a:lnTo>
                    <a:pt x="4151503" y="1779016"/>
                  </a:lnTo>
                  <a:lnTo>
                    <a:pt x="4205224" y="1779016"/>
                  </a:lnTo>
                  <a:lnTo>
                    <a:pt x="4205224" y="1805686"/>
                  </a:lnTo>
                  <a:lnTo>
                    <a:pt x="4223385" y="1805686"/>
                  </a:lnTo>
                  <a:lnTo>
                    <a:pt x="4223385" y="1821180"/>
                  </a:lnTo>
                  <a:lnTo>
                    <a:pt x="4420489" y="1821180"/>
                  </a:lnTo>
                  <a:lnTo>
                    <a:pt x="4420489" y="1835658"/>
                  </a:lnTo>
                  <a:lnTo>
                    <a:pt x="4530979" y="1835658"/>
                  </a:lnTo>
                  <a:lnTo>
                    <a:pt x="4530979" y="1853438"/>
                  </a:lnTo>
                  <a:lnTo>
                    <a:pt x="4543806" y="1853438"/>
                  </a:lnTo>
                  <a:lnTo>
                    <a:pt x="4543806" y="1870075"/>
                  </a:lnTo>
                  <a:lnTo>
                    <a:pt x="4764151" y="1870075"/>
                  </a:lnTo>
                  <a:lnTo>
                    <a:pt x="4764151" y="1887220"/>
                  </a:lnTo>
                  <a:lnTo>
                    <a:pt x="4984877" y="1887220"/>
                  </a:lnTo>
                  <a:lnTo>
                    <a:pt x="4984877" y="1906651"/>
                  </a:lnTo>
                  <a:lnTo>
                    <a:pt x="5024247" y="1906651"/>
                  </a:lnTo>
                  <a:lnTo>
                    <a:pt x="5024247" y="1926590"/>
                  </a:lnTo>
                  <a:lnTo>
                    <a:pt x="5409819" y="1926590"/>
                  </a:lnTo>
                  <a:lnTo>
                    <a:pt x="5409819" y="1948815"/>
                  </a:lnTo>
                  <a:lnTo>
                    <a:pt x="5503418" y="1948815"/>
                  </a:lnTo>
                  <a:lnTo>
                    <a:pt x="5503418" y="1969897"/>
                  </a:lnTo>
                  <a:lnTo>
                    <a:pt x="5509768" y="1969897"/>
                  </a:lnTo>
                  <a:lnTo>
                    <a:pt x="5509768" y="1995932"/>
                  </a:lnTo>
                  <a:lnTo>
                    <a:pt x="6194679" y="1995932"/>
                  </a:lnTo>
                  <a:lnTo>
                    <a:pt x="6194679" y="2027555"/>
                  </a:lnTo>
                  <a:lnTo>
                    <a:pt x="6460235" y="2027555"/>
                  </a:lnTo>
                  <a:lnTo>
                    <a:pt x="6460235" y="2080260"/>
                  </a:lnTo>
                  <a:lnTo>
                    <a:pt x="6917435" y="208026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10821415" y="4057228"/>
            <a:ext cx="1054947" cy="3413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4776" marR="6773" indent="-128690" defTabSz="1219170">
              <a:lnSpc>
                <a:spcPct val="102499"/>
              </a:lnSpc>
              <a:spcBef>
                <a:spcPts val="133"/>
              </a:spcBef>
            </a:pPr>
            <a:r>
              <a:rPr sz="1067" b="1" kern="0" dirty="0">
                <a:solidFill>
                  <a:srgbClr val="B62F52"/>
                </a:solidFill>
                <a:latin typeface="Arial"/>
                <a:cs typeface="Arial"/>
              </a:rPr>
              <a:t>Zolbetuximab</a:t>
            </a:r>
            <a:r>
              <a:rPr sz="1067" b="1" kern="0" spc="7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067" b="1" kern="0" spc="-67" dirty="0">
                <a:solidFill>
                  <a:srgbClr val="B62F52"/>
                </a:solidFill>
                <a:latin typeface="Arial"/>
                <a:cs typeface="Arial"/>
              </a:rPr>
              <a:t>+</a:t>
            </a:r>
            <a:r>
              <a:rPr sz="1067" b="1" kern="0" spc="-13" dirty="0">
                <a:solidFill>
                  <a:srgbClr val="B62F52"/>
                </a:solidFill>
                <a:latin typeface="Arial"/>
                <a:cs typeface="Arial"/>
              </a:rPr>
              <a:t> mFOLFOX6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258756" y="4572507"/>
            <a:ext cx="10837333" cy="980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9345273" marR="725575" indent="52492" defTabSz="1219170">
              <a:lnSpc>
                <a:spcPct val="102499"/>
              </a:lnSpc>
              <a:spcBef>
                <a:spcPts val="133"/>
              </a:spcBef>
            </a:pPr>
            <a:r>
              <a:rPr sz="1067" b="1" kern="0" dirty="0">
                <a:solidFill>
                  <a:srgbClr val="808285"/>
                </a:solidFill>
                <a:latin typeface="Arial"/>
                <a:cs typeface="Arial"/>
              </a:rPr>
              <a:t>Placebo</a:t>
            </a:r>
            <a:r>
              <a:rPr sz="1067" b="1" kern="0" spc="3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067" b="1" kern="0" spc="-67" dirty="0">
                <a:solidFill>
                  <a:srgbClr val="808285"/>
                </a:solidFill>
                <a:latin typeface="Arial"/>
                <a:cs typeface="Arial"/>
              </a:rPr>
              <a:t>+</a:t>
            </a:r>
            <a:r>
              <a:rPr sz="1067" b="1" kern="0" spc="-13" dirty="0">
                <a:solidFill>
                  <a:srgbClr val="808285"/>
                </a:solidFill>
                <a:latin typeface="Arial"/>
                <a:cs typeface="Arial"/>
              </a:rPr>
              <a:t> mFOLFOX6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>
              <a:spcBef>
                <a:spcPts val="907"/>
              </a:spcBef>
              <a:tabLst>
                <a:tab pos="427556" algn="l"/>
                <a:tab pos="838179" algn="l"/>
                <a:tab pos="1249649" algn="l"/>
                <a:tab pos="1660272" algn="l"/>
                <a:tab pos="2032796" algn="l"/>
                <a:tab pos="2443419" algn="l"/>
                <a:tab pos="2854889" algn="l"/>
                <a:tab pos="3265512" algn="l"/>
                <a:tab pos="3676981" algn="l"/>
                <a:tab pos="4087604" algn="l"/>
                <a:tab pos="4499074" algn="l"/>
                <a:tab pos="4909697" algn="l"/>
                <a:tab pos="5321167" algn="l"/>
                <a:tab pos="5732637" algn="l"/>
                <a:tab pos="6143260" algn="l"/>
                <a:tab pos="6553883" algn="l"/>
                <a:tab pos="6965353" algn="l"/>
                <a:tab pos="7376822" algn="l"/>
                <a:tab pos="7787445" algn="l"/>
                <a:tab pos="8198068" algn="l"/>
                <a:tab pos="8609538" algn="l"/>
                <a:tab pos="9020161" algn="l"/>
                <a:tab pos="9431631" algn="l"/>
                <a:tab pos="9842254" algn="l"/>
                <a:tab pos="10253722" algn="l"/>
                <a:tab pos="10664345" algn="l"/>
              </a:tabLst>
            </a:pP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4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6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67" dirty="0">
                <a:solidFill>
                  <a:sysClr val="windowText" lastClr="000000"/>
                </a:solidFill>
                <a:latin typeface="Arial"/>
                <a:cs typeface="Arial"/>
              </a:rPr>
              <a:t>8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14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16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18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47" dirty="0">
                <a:solidFill>
                  <a:sysClr val="windowText" lastClr="000000"/>
                </a:solidFill>
                <a:latin typeface="Arial"/>
                <a:cs typeface="Arial"/>
              </a:rPr>
              <a:t>22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24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26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28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30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32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34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36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38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40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42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44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46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48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50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52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1219170">
              <a:spcBef>
                <a:spcPts val="373"/>
              </a:spcBef>
            </a:pP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51645" algn="r" defTabSz="1219170"/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5</a:t>
            </a:r>
            <a:r>
              <a:rPr sz="867" kern="0" spc="313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5</a:t>
            </a:r>
            <a:r>
              <a:rPr sz="867" kern="0" spc="313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4</a:t>
            </a:r>
            <a:r>
              <a:rPr sz="867" kern="0" spc="313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3</a:t>
            </a:r>
            <a:r>
              <a:rPr sz="867" kern="0" spc="313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</a:t>
            </a:r>
            <a:r>
              <a:rPr sz="867" kern="0" spc="313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</a:t>
            </a:r>
            <a:r>
              <a:rPr sz="867" kern="0" spc="313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spc="-67" dirty="0">
                <a:solidFill>
                  <a:srgbClr val="B62F52"/>
                </a:solidFill>
                <a:latin typeface="Arial"/>
                <a:cs typeface="Arial"/>
              </a:rPr>
              <a:t>0</a:t>
            </a:r>
            <a:endParaRPr sz="8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357372" y="2188971"/>
            <a:ext cx="8839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b="1" kern="0" dirty="0">
                <a:solidFill>
                  <a:srgbClr val="B62F52"/>
                </a:solidFill>
                <a:latin typeface="Arial"/>
                <a:cs typeface="Arial"/>
              </a:rPr>
              <a:t>67%</a:t>
            </a:r>
            <a:r>
              <a:rPr sz="1200" b="1" kern="0" spc="-1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vs </a:t>
            </a:r>
            <a:r>
              <a:rPr sz="1200" b="1" kern="0" spc="-33" dirty="0">
                <a:solidFill>
                  <a:srgbClr val="808285"/>
                </a:solidFill>
                <a:latin typeface="Arial"/>
                <a:cs typeface="Arial"/>
              </a:rPr>
              <a:t>61%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807963" y="2906268"/>
            <a:ext cx="883920" cy="541388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 marL="16933" marR="6773" indent="10160" algn="ctr" defTabSz="1219170">
              <a:lnSpc>
                <a:spcPct val="92100"/>
              </a:lnSpc>
              <a:spcBef>
                <a:spcPts val="247"/>
              </a:spcBef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24-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Month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OS</a:t>
            </a:r>
            <a:r>
              <a:rPr sz="12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rate</a:t>
            </a:r>
            <a:r>
              <a:rPr sz="1200" kern="0" spc="66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rgbClr val="B62F52"/>
                </a:solidFill>
                <a:latin typeface="Arial"/>
                <a:cs typeface="Arial"/>
              </a:rPr>
              <a:t>38%</a:t>
            </a:r>
            <a:r>
              <a:rPr sz="1200" b="1" kern="0" spc="-3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vs </a:t>
            </a:r>
            <a:r>
              <a:rPr sz="1200" b="1" kern="0" spc="-33" dirty="0">
                <a:solidFill>
                  <a:srgbClr val="808285"/>
                </a:solidFill>
                <a:latin typeface="Arial"/>
                <a:cs typeface="Arial"/>
              </a:rPr>
              <a:t>29%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14509" y="3302507"/>
            <a:ext cx="228600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0.5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363" y="128036"/>
            <a:ext cx="466682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Key</a:t>
            </a:r>
            <a:r>
              <a:rPr spc="-47" dirty="0"/>
              <a:t> </a:t>
            </a:r>
            <a:r>
              <a:rPr dirty="0"/>
              <a:t>Secondary</a:t>
            </a:r>
            <a:r>
              <a:rPr spc="-40" dirty="0"/>
              <a:t> </a:t>
            </a:r>
            <a:r>
              <a:rPr dirty="0"/>
              <a:t>Endpoint:</a:t>
            </a:r>
            <a:r>
              <a:rPr spc="-60" dirty="0"/>
              <a:t> </a:t>
            </a:r>
            <a:r>
              <a:rPr spc="-33" dirty="0"/>
              <a:t>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28804" y="1789515"/>
            <a:ext cx="3826933" cy="1389380"/>
            <a:chOff x="5721603" y="1342136"/>
            <a:chExt cx="2870200" cy="1042035"/>
          </a:xfrm>
        </p:grpSpPr>
        <p:sp>
          <p:nvSpPr>
            <p:cNvPr id="4" name="object 4"/>
            <p:cNvSpPr/>
            <p:nvPr/>
          </p:nvSpPr>
          <p:spPr>
            <a:xfrm>
              <a:off x="6901433" y="1354848"/>
              <a:ext cx="832485" cy="285115"/>
            </a:xfrm>
            <a:custGeom>
              <a:avLst/>
              <a:gdLst/>
              <a:ahLst/>
              <a:cxnLst/>
              <a:rect l="l" t="t" r="r" b="b"/>
              <a:pathLst>
                <a:path w="832484" h="285114">
                  <a:moveTo>
                    <a:pt x="832408" y="0"/>
                  </a:moveTo>
                  <a:lnTo>
                    <a:pt x="0" y="0"/>
                  </a:lnTo>
                  <a:lnTo>
                    <a:pt x="0" y="284594"/>
                  </a:lnTo>
                  <a:lnTo>
                    <a:pt x="832408" y="284594"/>
                  </a:lnTo>
                  <a:lnTo>
                    <a:pt x="832408" y="0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733791" y="1354848"/>
              <a:ext cx="832485" cy="285115"/>
            </a:xfrm>
            <a:custGeom>
              <a:avLst/>
              <a:gdLst/>
              <a:ahLst/>
              <a:cxnLst/>
              <a:rect l="l" t="t" r="r" b="b"/>
              <a:pathLst>
                <a:path w="832484" h="285114">
                  <a:moveTo>
                    <a:pt x="832408" y="0"/>
                  </a:moveTo>
                  <a:lnTo>
                    <a:pt x="0" y="0"/>
                  </a:lnTo>
                  <a:lnTo>
                    <a:pt x="0" y="284594"/>
                  </a:lnTo>
                  <a:lnTo>
                    <a:pt x="832408" y="284594"/>
                  </a:lnTo>
                  <a:lnTo>
                    <a:pt x="83240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901434" y="1639455"/>
              <a:ext cx="1664970" cy="732155"/>
            </a:xfrm>
            <a:custGeom>
              <a:avLst/>
              <a:gdLst/>
              <a:ahLst/>
              <a:cxnLst/>
              <a:rect l="l" t="t" r="r" b="b"/>
              <a:pathLst>
                <a:path w="1664970" h="732155">
                  <a:moveTo>
                    <a:pt x="1664766" y="0"/>
                  </a:moveTo>
                  <a:lnTo>
                    <a:pt x="832358" y="0"/>
                  </a:lnTo>
                  <a:lnTo>
                    <a:pt x="832358" y="162674"/>
                  </a:lnTo>
                  <a:lnTo>
                    <a:pt x="1664766" y="162674"/>
                  </a:lnTo>
                  <a:lnTo>
                    <a:pt x="1664766" y="0"/>
                  </a:lnTo>
                  <a:close/>
                </a:path>
                <a:path w="1664970" h="732155">
                  <a:moveTo>
                    <a:pt x="1664843" y="447179"/>
                  </a:moveTo>
                  <a:lnTo>
                    <a:pt x="0" y="447179"/>
                  </a:lnTo>
                  <a:lnTo>
                    <a:pt x="0" y="731761"/>
                  </a:lnTo>
                  <a:lnTo>
                    <a:pt x="1664843" y="731761"/>
                  </a:lnTo>
                  <a:lnTo>
                    <a:pt x="1664843" y="447179"/>
                  </a:lnTo>
                  <a:close/>
                </a:path>
              </a:pathLst>
            </a:custGeom>
            <a:solidFill>
              <a:srgbClr val="F4E2E9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01433" y="1348486"/>
              <a:ext cx="832485" cy="1029335"/>
            </a:xfrm>
            <a:custGeom>
              <a:avLst/>
              <a:gdLst/>
              <a:ahLst/>
              <a:cxnLst/>
              <a:rect l="l" t="t" r="r" b="b"/>
              <a:pathLst>
                <a:path w="832484" h="1029335">
                  <a:moveTo>
                    <a:pt x="0" y="0"/>
                  </a:moveTo>
                  <a:lnTo>
                    <a:pt x="0" y="1029081"/>
                  </a:lnTo>
                </a:path>
                <a:path w="832484" h="1029335">
                  <a:moveTo>
                    <a:pt x="832358" y="0"/>
                  </a:moveTo>
                  <a:lnTo>
                    <a:pt x="832358" y="74447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740653" y="1639443"/>
              <a:ext cx="2832100" cy="0"/>
            </a:xfrm>
            <a:custGeom>
              <a:avLst/>
              <a:gdLst/>
              <a:ahLst/>
              <a:cxnLst/>
              <a:rect l="l" t="t" r="r" b="b"/>
              <a:pathLst>
                <a:path w="2832100">
                  <a:moveTo>
                    <a:pt x="0" y="0"/>
                  </a:moveTo>
                  <a:lnTo>
                    <a:pt x="283197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740653" y="1348486"/>
              <a:ext cx="2832100" cy="1029335"/>
            </a:xfrm>
            <a:custGeom>
              <a:avLst/>
              <a:gdLst/>
              <a:ahLst/>
              <a:cxnLst/>
              <a:rect l="l" t="t" r="r" b="b"/>
              <a:pathLst>
                <a:path w="2832100" h="1029335">
                  <a:moveTo>
                    <a:pt x="0" y="453643"/>
                  </a:moveTo>
                  <a:lnTo>
                    <a:pt x="2831973" y="453643"/>
                  </a:lnTo>
                </a:path>
                <a:path w="2832100" h="1029335">
                  <a:moveTo>
                    <a:pt x="0" y="738124"/>
                  </a:moveTo>
                  <a:lnTo>
                    <a:pt x="2831973" y="738124"/>
                  </a:lnTo>
                </a:path>
                <a:path w="2832100" h="1029335">
                  <a:moveTo>
                    <a:pt x="6350" y="0"/>
                  </a:moveTo>
                  <a:lnTo>
                    <a:pt x="6350" y="1029081"/>
                  </a:lnTo>
                </a:path>
                <a:path w="2832100" h="1029335">
                  <a:moveTo>
                    <a:pt x="2825623" y="0"/>
                  </a:moveTo>
                  <a:lnTo>
                    <a:pt x="2825623" y="1029081"/>
                  </a:lnTo>
                </a:path>
                <a:path w="2832100" h="1029335">
                  <a:moveTo>
                    <a:pt x="0" y="6350"/>
                  </a:moveTo>
                  <a:lnTo>
                    <a:pt x="2831973" y="6350"/>
                  </a:lnTo>
                </a:path>
                <a:path w="2832100" h="1029335">
                  <a:moveTo>
                    <a:pt x="0" y="1022731"/>
                  </a:moveTo>
                  <a:lnTo>
                    <a:pt x="2831973" y="102273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10378" y="1813052"/>
            <a:ext cx="1093047" cy="3463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9026" marR="35559" indent="-262460" defTabSz="1219170">
              <a:spcBef>
                <a:spcPts val="140"/>
              </a:spcBef>
            </a:pPr>
            <a:r>
              <a:rPr sz="1067" b="1" kern="0" dirty="0">
                <a:solidFill>
                  <a:srgbClr val="FFFFFF"/>
                </a:solidFill>
                <a:latin typeface="Arial"/>
                <a:cs typeface="Arial"/>
              </a:rPr>
              <a:t>Zolbetuximab</a:t>
            </a:r>
            <a:r>
              <a:rPr sz="1067" b="1" kern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b="1" kern="0" spc="-67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067" b="1" kern="0" spc="-13" dirty="0">
                <a:solidFill>
                  <a:srgbClr val="FFFFFF"/>
                </a:solidFill>
                <a:latin typeface="Arial"/>
                <a:cs typeface="Arial"/>
              </a:rPr>
              <a:t> CAPOX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20190" y="1813051"/>
            <a:ext cx="1093047" cy="3463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9026" marR="214201" indent="-81278" defTabSz="1219170">
              <a:spcBef>
                <a:spcPts val="140"/>
              </a:spcBef>
            </a:pPr>
            <a:r>
              <a:rPr sz="1067" b="1" kern="0" dirty="0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r>
              <a:rPr sz="1067" b="1" kern="0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b="1" kern="0" spc="-67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067" b="1" kern="0" spc="-13" dirty="0">
                <a:solidFill>
                  <a:srgbClr val="FFFFFF"/>
                </a:solidFill>
                <a:latin typeface="Arial"/>
                <a:cs typeface="Arial"/>
              </a:rPr>
              <a:t> CAPOX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1137" y="2211324"/>
            <a:ext cx="1522307" cy="156197"/>
          </a:xfrm>
          <a:prstGeom prst="rect">
            <a:avLst/>
          </a:prstGeom>
          <a:solidFill>
            <a:srgbClr val="F4E2E9"/>
          </a:solidFill>
        </p:spPr>
        <p:txBody>
          <a:bodyPr vert="horz" wrap="square" lIns="0" tIns="0" rIns="0" bIns="0" rtlCol="0">
            <a:spAutoFit/>
          </a:bodyPr>
          <a:lstStyle/>
          <a:p>
            <a:pPr marL="46566" defTabSz="1219170">
              <a:lnSpc>
                <a:spcPts val="1273"/>
              </a:lnSpc>
            </a:pPr>
            <a:r>
              <a:rPr sz="1067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Events/patients,</a:t>
            </a:r>
            <a:r>
              <a:rPr sz="1067" b="1" kern="0" spc="1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n/N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0378" y="2211323"/>
            <a:ext cx="1093047" cy="156197"/>
          </a:xfrm>
          <a:prstGeom prst="rect">
            <a:avLst/>
          </a:prstGeom>
          <a:solidFill>
            <a:srgbClr val="F4E2E9"/>
          </a:solidFill>
        </p:spPr>
        <p:txBody>
          <a:bodyPr vert="horz" wrap="square" lIns="0" tIns="0" rIns="0" bIns="0" rtlCol="0">
            <a:spAutoFit/>
          </a:bodyPr>
          <a:lstStyle/>
          <a:p>
            <a:pPr marL="303098" defTabSz="1219170">
              <a:lnSpc>
                <a:spcPts val="1273"/>
              </a:lnSpc>
            </a:pPr>
            <a:r>
              <a:rPr sz="1067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168/254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20190" y="2192698"/>
            <a:ext cx="1093047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3098" defTabSz="1219170">
              <a:spcBef>
                <a:spcPts val="140"/>
              </a:spcBef>
            </a:pPr>
            <a:r>
              <a:rPr sz="1067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193/253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62671" y="2402840"/>
            <a:ext cx="1539240" cy="352362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55032" defTabSz="1219170">
              <a:spcBef>
                <a:spcPts val="187"/>
              </a:spcBef>
            </a:pPr>
            <a:r>
              <a:rPr sz="1067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Median</a:t>
            </a:r>
            <a:r>
              <a:rPr sz="1067" b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OS,</a:t>
            </a:r>
            <a:r>
              <a:rPr sz="1067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months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5032" defTabSz="1219170">
              <a:spcBef>
                <a:spcPts val="7"/>
              </a:spcBef>
            </a:pP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(95%</a:t>
            </a:r>
            <a:r>
              <a:rPr sz="1067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CI)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01911" y="2402839"/>
            <a:ext cx="1109980" cy="352362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3387" algn="ctr" defTabSz="1219170">
              <a:spcBef>
                <a:spcPts val="187"/>
              </a:spcBef>
            </a:pPr>
            <a:r>
              <a:rPr sz="1067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14.32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387" algn="ctr" defTabSz="1219170">
              <a:spcBef>
                <a:spcPts val="7"/>
              </a:spcBef>
            </a:pPr>
            <a:r>
              <a:rPr sz="1067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(12.09–16.49)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20190" y="2409613"/>
            <a:ext cx="1093047" cy="3463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387" algn="ctr" defTabSz="1219170">
              <a:spcBef>
                <a:spcPts val="140"/>
              </a:spcBef>
            </a:pPr>
            <a:r>
              <a:rPr sz="1067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12.16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387" algn="ctr" defTabSz="1219170"/>
            <a:r>
              <a:rPr sz="1067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(10.28–13.67)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2671" y="2782147"/>
            <a:ext cx="1539240" cy="353216"/>
          </a:xfrm>
          <a:prstGeom prst="rect">
            <a:avLst/>
          </a:prstGeom>
          <a:solidFill>
            <a:srgbClr val="F4E2E9"/>
          </a:solidFill>
          <a:ln w="12700">
            <a:solidFill>
              <a:srgbClr val="FFFFFF"/>
            </a:solidFill>
          </a:ln>
        </p:spPr>
        <p:txBody>
          <a:bodyPr vert="horz" wrap="square" lIns="0" tIns="24553" rIns="0" bIns="0" rtlCol="0">
            <a:spAutoFit/>
          </a:bodyPr>
          <a:lstStyle/>
          <a:p>
            <a:pPr marL="55032" defTabSz="1219170">
              <a:spcBef>
                <a:spcPts val="193"/>
              </a:spcBef>
            </a:pPr>
            <a:r>
              <a:rPr sz="1067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HR</a:t>
            </a:r>
            <a:r>
              <a:rPr sz="1067" b="1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(95%</a:t>
            </a:r>
            <a:r>
              <a:rPr sz="1067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CI)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5032" defTabSz="1219170"/>
            <a:r>
              <a:rPr sz="1067" b="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</a:t>
            </a:r>
            <a:r>
              <a:rPr sz="1067" b="1" i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value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10377" y="2789259"/>
            <a:ext cx="2203027" cy="34552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" algn="ctr" defTabSz="1219170">
              <a:spcBef>
                <a:spcPts val="133"/>
              </a:spcBef>
            </a:pPr>
            <a:r>
              <a:rPr sz="1067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0.771</a:t>
            </a:r>
            <a:r>
              <a:rPr sz="1067" b="1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(0.624–0.952)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" algn="ctr" defTabSz="1219170">
              <a:spcBef>
                <a:spcPts val="7"/>
              </a:spcBef>
            </a:pPr>
            <a:r>
              <a:rPr sz="1067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0.0079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59503" y="2826511"/>
            <a:ext cx="0" cy="2194560"/>
          </a:xfrm>
          <a:custGeom>
            <a:avLst/>
            <a:gdLst/>
            <a:ahLst/>
            <a:cxnLst/>
            <a:rect l="l" t="t" r="r" b="b"/>
            <a:pathLst>
              <a:path h="1645920">
                <a:moveTo>
                  <a:pt x="0" y="0"/>
                </a:moveTo>
                <a:lnTo>
                  <a:pt x="0" y="164592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1080" y="2190156"/>
            <a:ext cx="883920" cy="588024"/>
          </a:xfrm>
          <a:prstGeom prst="rect">
            <a:avLst/>
          </a:prstGeom>
        </p:spPr>
        <p:txBody>
          <a:bodyPr vert="horz" wrap="square" lIns="0" tIns="24553" rIns="0" bIns="0" rtlCol="0">
            <a:spAutoFit/>
          </a:bodyPr>
          <a:lstStyle/>
          <a:p>
            <a:pPr marL="16933" marR="6773" indent="-3387" algn="ctr" defTabSz="1219170">
              <a:lnSpc>
                <a:spcPct val="104400"/>
              </a:lnSpc>
              <a:spcBef>
                <a:spcPts val="193"/>
              </a:spcBef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12-Month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OS</a:t>
            </a:r>
            <a:r>
              <a:rPr sz="12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rate</a:t>
            </a:r>
            <a:r>
              <a:rPr sz="1200" kern="0" spc="66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rgbClr val="B62F52"/>
                </a:solidFill>
                <a:latin typeface="Arial"/>
                <a:cs typeface="Arial"/>
              </a:rPr>
              <a:t>57%</a:t>
            </a:r>
            <a:r>
              <a:rPr sz="1200" b="1" kern="0" spc="-2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vs </a:t>
            </a:r>
            <a:r>
              <a:rPr sz="1200" b="1" kern="0" spc="-33" dirty="0">
                <a:solidFill>
                  <a:srgbClr val="808285"/>
                </a:solidFill>
                <a:latin typeface="Arial"/>
                <a:cs typeface="Arial"/>
              </a:rPr>
              <a:t>50%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41312" y="3688081"/>
            <a:ext cx="0" cy="1280159"/>
          </a:xfrm>
          <a:custGeom>
            <a:avLst/>
            <a:gdLst/>
            <a:ahLst/>
            <a:cxnLst/>
            <a:rect l="l" t="t" r="r" b="b"/>
            <a:pathLst>
              <a:path h="960120">
                <a:moveTo>
                  <a:pt x="0" y="0"/>
                </a:moveTo>
                <a:lnTo>
                  <a:pt x="0" y="960119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11036" y="3061546"/>
            <a:ext cx="883920" cy="588024"/>
          </a:xfrm>
          <a:prstGeom prst="rect">
            <a:avLst/>
          </a:prstGeom>
        </p:spPr>
        <p:txBody>
          <a:bodyPr vert="horz" wrap="square" lIns="0" tIns="24553" rIns="0" bIns="0" rtlCol="0">
            <a:spAutoFit/>
          </a:bodyPr>
          <a:lstStyle/>
          <a:p>
            <a:pPr marL="16933" marR="6773" indent="-4233" algn="ctr" defTabSz="1219170">
              <a:lnSpc>
                <a:spcPct val="104400"/>
              </a:lnSpc>
              <a:spcBef>
                <a:spcPts val="193"/>
              </a:spcBef>
            </a:pPr>
            <a:r>
              <a:rPr sz="12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24-Month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OS</a:t>
            </a:r>
            <a:r>
              <a:rPr sz="12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rate</a:t>
            </a:r>
            <a:r>
              <a:rPr sz="1200" kern="0" spc="66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rgbClr val="B62F52"/>
                </a:solidFill>
                <a:latin typeface="Arial"/>
                <a:cs typeface="Arial"/>
              </a:rPr>
              <a:t>28%</a:t>
            </a:r>
            <a:r>
              <a:rPr sz="1200" b="1" kern="0" spc="-1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Arial"/>
                <a:cs typeface="Arial"/>
              </a:rPr>
              <a:t>vs</a:t>
            </a:r>
            <a:r>
              <a:rPr sz="12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kern="0" spc="-33" dirty="0">
                <a:solidFill>
                  <a:srgbClr val="4B4D4F"/>
                </a:solidFill>
                <a:latin typeface="Arial"/>
                <a:cs typeface="Arial"/>
              </a:rPr>
              <a:t>1</a:t>
            </a:r>
            <a:r>
              <a:rPr sz="1200" b="1" kern="0" spc="-33" dirty="0">
                <a:solidFill>
                  <a:srgbClr val="808285"/>
                </a:solidFill>
                <a:latin typeface="Arial"/>
                <a:cs typeface="Arial"/>
              </a:rPr>
              <a:t>9%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82267" y="1900429"/>
            <a:ext cx="9928860" cy="2871047"/>
            <a:chOff x="1036700" y="1425321"/>
            <a:chExt cx="7446645" cy="2153285"/>
          </a:xfrm>
        </p:grpSpPr>
        <p:sp>
          <p:nvSpPr>
            <p:cNvPr id="25" name="object 25"/>
            <p:cNvSpPr/>
            <p:nvPr/>
          </p:nvSpPr>
          <p:spPr>
            <a:xfrm>
              <a:off x="1109471" y="1432560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86611" y="1449070"/>
              <a:ext cx="47625" cy="12700"/>
            </a:xfrm>
            <a:custGeom>
              <a:avLst/>
              <a:gdLst/>
              <a:ahLst/>
              <a:cxnLst/>
              <a:rect l="l" t="t" r="r" b="b"/>
              <a:pathLst>
                <a:path w="47625" h="12700">
                  <a:moveTo>
                    <a:pt x="0" y="12700"/>
                  </a:moveTo>
                  <a:lnTo>
                    <a:pt x="47243" y="12700"/>
                  </a:lnTo>
                  <a:lnTo>
                    <a:pt x="4724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207007" y="1484376"/>
              <a:ext cx="352425" cy="192405"/>
            </a:xfrm>
            <a:custGeom>
              <a:avLst/>
              <a:gdLst/>
              <a:ahLst/>
              <a:cxnLst/>
              <a:rect l="l" t="t" r="r" b="b"/>
              <a:pathLst>
                <a:path w="352425" h="192405">
                  <a:moveTo>
                    <a:pt x="22859" y="0"/>
                  </a:moveTo>
                  <a:lnTo>
                    <a:pt x="22859" y="47244"/>
                  </a:lnTo>
                </a:path>
                <a:path w="352425" h="192405">
                  <a:moveTo>
                    <a:pt x="0" y="24384"/>
                  </a:moveTo>
                  <a:lnTo>
                    <a:pt x="45719" y="24384"/>
                  </a:lnTo>
                </a:path>
                <a:path w="352425" h="192405">
                  <a:moveTo>
                    <a:pt x="59435" y="0"/>
                  </a:moveTo>
                  <a:lnTo>
                    <a:pt x="59435" y="47244"/>
                  </a:lnTo>
                </a:path>
                <a:path w="352425" h="192405">
                  <a:moveTo>
                    <a:pt x="35051" y="24384"/>
                  </a:moveTo>
                  <a:lnTo>
                    <a:pt x="82295" y="24384"/>
                  </a:lnTo>
                </a:path>
                <a:path w="352425" h="192405">
                  <a:moveTo>
                    <a:pt x="195072" y="48768"/>
                  </a:moveTo>
                  <a:lnTo>
                    <a:pt x="195072" y="96012"/>
                  </a:lnTo>
                </a:path>
                <a:path w="352425" h="192405">
                  <a:moveTo>
                    <a:pt x="170687" y="71627"/>
                  </a:moveTo>
                  <a:lnTo>
                    <a:pt x="217931" y="71627"/>
                  </a:lnTo>
                </a:path>
                <a:path w="352425" h="192405">
                  <a:moveTo>
                    <a:pt x="329183" y="144779"/>
                  </a:moveTo>
                  <a:lnTo>
                    <a:pt x="329183" y="192024"/>
                  </a:lnTo>
                </a:path>
                <a:path w="352425" h="192405">
                  <a:moveTo>
                    <a:pt x="306323" y="167639"/>
                  </a:moveTo>
                  <a:lnTo>
                    <a:pt x="352044" y="167639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746249" y="1738884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729739" y="176326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732533" y="1738884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716023" y="1763268"/>
              <a:ext cx="3350260" cy="1559560"/>
            </a:xfrm>
            <a:custGeom>
              <a:avLst/>
              <a:gdLst/>
              <a:ahLst/>
              <a:cxnLst/>
              <a:rect l="l" t="t" r="r" b="b"/>
              <a:pathLst>
                <a:path w="3350260" h="1559560">
                  <a:moveTo>
                    <a:pt x="0" y="0"/>
                  </a:moveTo>
                  <a:lnTo>
                    <a:pt x="47243" y="0"/>
                  </a:lnTo>
                </a:path>
                <a:path w="3350260" h="1559560">
                  <a:moveTo>
                    <a:pt x="85343" y="10668"/>
                  </a:moveTo>
                  <a:lnTo>
                    <a:pt x="85343" y="57912"/>
                  </a:lnTo>
                </a:path>
                <a:path w="3350260" h="1559560">
                  <a:moveTo>
                    <a:pt x="62483" y="35052"/>
                  </a:moveTo>
                  <a:lnTo>
                    <a:pt x="108203" y="35052"/>
                  </a:lnTo>
                </a:path>
                <a:path w="3350260" h="1559560">
                  <a:moveTo>
                    <a:pt x="391668" y="196596"/>
                  </a:moveTo>
                  <a:lnTo>
                    <a:pt x="391668" y="243840"/>
                  </a:lnTo>
                </a:path>
                <a:path w="3350260" h="1559560">
                  <a:moveTo>
                    <a:pt x="367283" y="219456"/>
                  </a:moveTo>
                  <a:lnTo>
                    <a:pt x="414527" y="219456"/>
                  </a:lnTo>
                </a:path>
                <a:path w="3350260" h="1559560">
                  <a:moveTo>
                    <a:pt x="486156" y="251460"/>
                  </a:moveTo>
                  <a:lnTo>
                    <a:pt x="486156" y="298704"/>
                  </a:lnTo>
                </a:path>
                <a:path w="3350260" h="1559560">
                  <a:moveTo>
                    <a:pt x="463295" y="275844"/>
                  </a:moveTo>
                  <a:lnTo>
                    <a:pt x="509015" y="275844"/>
                  </a:lnTo>
                </a:path>
                <a:path w="3350260" h="1559560">
                  <a:moveTo>
                    <a:pt x="524256" y="272796"/>
                  </a:moveTo>
                  <a:lnTo>
                    <a:pt x="524256" y="320040"/>
                  </a:lnTo>
                </a:path>
                <a:path w="3350260" h="1559560">
                  <a:moveTo>
                    <a:pt x="501395" y="297180"/>
                  </a:moveTo>
                  <a:lnTo>
                    <a:pt x="548639" y="297180"/>
                  </a:lnTo>
                </a:path>
                <a:path w="3350260" h="1559560">
                  <a:moveTo>
                    <a:pt x="1284732" y="746760"/>
                  </a:moveTo>
                  <a:lnTo>
                    <a:pt x="1284732" y="794004"/>
                  </a:lnTo>
                </a:path>
                <a:path w="3350260" h="1559560">
                  <a:moveTo>
                    <a:pt x="1260348" y="771144"/>
                  </a:moveTo>
                  <a:lnTo>
                    <a:pt x="1307592" y="771144"/>
                  </a:lnTo>
                </a:path>
                <a:path w="3350260" h="1559560">
                  <a:moveTo>
                    <a:pt x="1437132" y="794004"/>
                  </a:moveTo>
                  <a:lnTo>
                    <a:pt x="1437132" y="841248"/>
                  </a:lnTo>
                </a:path>
                <a:path w="3350260" h="1559560">
                  <a:moveTo>
                    <a:pt x="1412748" y="818388"/>
                  </a:moveTo>
                  <a:lnTo>
                    <a:pt x="1459992" y="818388"/>
                  </a:lnTo>
                </a:path>
                <a:path w="3350260" h="1559560">
                  <a:moveTo>
                    <a:pt x="1776984" y="969264"/>
                  </a:moveTo>
                  <a:lnTo>
                    <a:pt x="1776984" y="1016508"/>
                  </a:lnTo>
                </a:path>
                <a:path w="3350260" h="1559560">
                  <a:moveTo>
                    <a:pt x="1752600" y="993648"/>
                  </a:moveTo>
                  <a:lnTo>
                    <a:pt x="1799843" y="993648"/>
                  </a:lnTo>
                </a:path>
                <a:path w="3350260" h="1559560">
                  <a:moveTo>
                    <a:pt x="1946148" y="1046988"/>
                  </a:moveTo>
                  <a:lnTo>
                    <a:pt x="1946148" y="1094232"/>
                  </a:lnTo>
                </a:path>
                <a:path w="3350260" h="1559560">
                  <a:moveTo>
                    <a:pt x="1921764" y="1071372"/>
                  </a:moveTo>
                  <a:lnTo>
                    <a:pt x="1969008" y="1071372"/>
                  </a:lnTo>
                </a:path>
                <a:path w="3350260" h="1559560">
                  <a:moveTo>
                    <a:pt x="2189988" y="1132332"/>
                  </a:moveTo>
                  <a:lnTo>
                    <a:pt x="2189988" y="1179576"/>
                  </a:lnTo>
                </a:path>
                <a:path w="3350260" h="1559560">
                  <a:moveTo>
                    <a:pt x="2165604" y="1156716"/>
                  </a:moveTo>
                  <a:lnTo>
                    <a:pt x="2212848" y="1156716"/>
                  </a:lnTo>
                </a:path>
                <a:path w="3350260" h="1559560">
                  <a:moveTo>
                    <a:pt x="2287524" y="1167384"/>
                  </a:moveTo>
                  <a:lnTo>
                    <a:pt x="2287524" y="1214628"/>
                  </a:lnTo>
                </a:path>
                <a:path w="3350260" h="1559560">
                  <a:moveTo>
                    <a:pt x="2264664" y="1191768"/>
                  </a:moveTo>
                  <a:lnTo>
                    <a:pt x="2311908" y="1191768"/>
                  </a:lnTo>
                </a:path>
                <a:path w="3350260" h="1559560">
                  <a:moveTo>
                    <a:pt x="2362200" y="1226820"/>
                  </a:moveTo>
                  <a:lnTo>
                    <a:pt x="2362200" y="1274064"/>
                  </a:lnTo>
                </a:path>
                <a:path w="3350260" h="1559560">
                  <a:moveTo>
                    <a:pt x="2339340" y="1251204"/>
                  </a:moveTo>
                  <a:lnTo>
                    <a:pt x="2385060" y="1251204"/>
                  </a:lnTo>
                </a:path>
                <a:path w="3350260" h="1559560">
                  <a:moveTo>
                    <a:pt x="2459736" y="1260348"/>
                  </a:moveTo>
                  <a:lnTo>
                    <a:pt x="2459736" y="1307592"/>
                  </a:lnTo>
                </a:path>
                <a:path w="3350260" h="1559560">
                  <a:moveTo>
                    <a:pt x="2436876" y="1284732"/>
                  </a:moveTo>
                  <a:lnTo>
                    <a:pt x="2482596" y="1284732"/>
                  </a:lnTo>
                </a:path>
                <a:path w="3350260" h="1559560">
                  <a:moveTo>
                    <a:pt x="2493264" y="1260348"/>
                  </a:moveTo>
                  <a:lnTo>
                    <a:pt x="2493264" y="1307592"/>
                  </a:lnTo>
                </a:path>
                <a:path w="3350260" h="1559560">
                  <a:moveTo>
                    <a:pt x="2468879" y="1284732"/>
                  </a:moveTo>
                  <a:lnTo>
                    <a:pt x="2516124" y="1284732"/>
                  </a:lnTo>
                </a:path>
                <a:path w="3350260" h="1559560">
                  <a:moveTo>
                    <a:pt x="2566416" y="1304544"/>
                  </a:moveTo>
                  <a:lnTo>
                    <a:pt x="2566416" y="1351788"/>
                  </a:lnTo>
                </a:path>
                <a:path w="3350260" h="1559560">
                  <a:moveTo>
                    <a:pt x="2543555" y="1328928"/>
                  </a:moveTo>
                  <a:lnTo>
                    <a:pt x="2589276" y="1328928"/>
                  </a:lnTo>
                </a:path>
                <a:path w="3350260" h="1559560">
                  <a:moveTo>
                    <a:pt x="2709672" y="1386840"/>
                  </a:moveTo>
                  <a:lnTo>
                    <a:pt x="2709672" y="1434084"/>
                  </a:lnTo>
                </a:path>
                <a:path w="3350260" h="1559560">
                  <a:moveTo>
                    <a:pt x="2686812" y="1411224"/>
                  </a:moveTo>
                  <a:lnTo>
                    <a:pt x="2734055" y="1411224"/>
                  </a:lnTo>
                </a:path>
                <a:path w="3350260" h="1559560">
                  <a:moveTo>
                    <a:pt x="2846831" y="1399032"/>
                  </a:moveTo>
                  <a:lnTo>
                    <a:pt x="2846831" y="1446276"/>
                  </a:lnTo>
                </a:path>
                <a:path w="3350260" h="1559560">
                  <a:moveTo>
                    <a:pt x="2823972" y="1421892"/>
                  </a:moveTo>
                  <a:lnTo>
                    <a:pt x="2869691" y="1421892"/>
                  </a:lnTo>
                </a:path>
                <a:path w="3350260" h="1559560">
                  <a:moveTo>
                    <a:pt x="3089148" y="1456944"/>
                  </a:moveTo>
                  <a:lnTo>
                    <a:pt x="3089148" y="1504188"/>
                  </a:lnTo>
                </a:path>
                <a:path w="3350260" h="1559560">
                  <a:moveTo>
                    <a:pt x="3066288" y="1481328"/>
                  </a:moveTo>
                  <a:lnTo>
                    <a:pt x="3112008" y="1481328"/>
                  </a:lnTo>
                </a:path>
                <a:path w="3350260" h="1559560">
                  <a:moveTo>
                    <a:pt x="3124200" y="1456944"/>
                  </a:moveTo>
                  <a:lnTo>
                    <a:pt x="3124200" y="1504188"/>
                  </a:lnTo>
                </a:path>
                <a:path w="3350260" h="1559560">
                  <a:moveTo>
                    <a:pt x="3101340" y="1481328"/>
                  </a:moveTo>
                  <a:lnTo>
                    <a:pt x="3147060" y="1481328"/>
                  </a:lnTo>
                </a:path>
                <a:path w="3350260" h="1559560">
                  <a:moveTo>
                    <a:pt x="3326891" y="1511808"/>
                  </a:moveTo>
                  <a:lnTo>
                    <a:pt x="3326891" y="1559052"/>
                  </a:lnTo>
                </a:path>
                <a:path w="3350260" h="1559560">
                  <a:moveTo>
                    <a:pt x="3302508" y="1534668"/>
                  </a:moveTo>
                  <a:lnTo>
                    <a:pt x="3349752" y="1534668"/>
                  </a:lnTo>
                </a:path>
                <a:path w="3350260" h="1559560">
                  <a:moveTo>
                    <a:pt x="3267455" y="1484376"/>
                  </a:moveTo>
                  <a:lnTo>
                    <a:pt x="3267455" y="1531620"/>
                  </a:lnTo>
                </a:path>
                <a:path w="3350260" h="1559560">
                  <a:moveTo>
                    <a:pt x="3244596" y="1508760"/>
                  </a:moveTo>
                  <a:lnTo>
                    <a:pt x="3291840" y="150876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114290" y="327202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097779" y="329488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126481" y="327202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108447" y="329488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195061" y="327202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178552" y="329488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208778" y="327202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4"/>
                  </a:moveTo>
                  <a:lnTo>
                    <a:pt x="12700" y="472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192267" y="3288791"/>
              <a:ext cx="875030" cy="142240"/>
            </a:xfrm>
            <a:custGeom>
              <a:avLst/>
              <a:gdLst/>
              <a:ahLst/>
              <a:cxnLst/>
              <a:rect l="l" t="t" r="r" b="b"/>
              <a:pathLst>
                <a:path w="875029" h="142239">
                  <a:moveTo>
                    <a:pt x="0" y="6095"/>
                  </a:moveTo>
                  <a:lnTo>
                    <a:pt x="47244" y="6095"/>
                  </a:lnTo>
                </a:path>
                <a:path w="875029" h="142239">
                  <a:moveTo>
                    <a:pt x="327660" y="0"/>
                  </a:moveTo>
                  <a:lnTo>
                    <a:pt x="327660" y="47243"/>
                  </a:lnTo>
                </a:path>
                <a:path w="875029" h="142239">
                  <a:moveTo>
                    <a:pt x="303276" y="22859"/>
                  </a:moveTo>
                  <a:lnTo>
                    <a:pt x="350520" y="22859"/>
                  </a:lnTo>
                </a:path>
                <a:path w="875029" h="142239">
                  <a:moveTo>
                    <a:pt x="391668" y="0"/>
                  </a:moveTo>
                  <a:lnTo>
                    <a:pt x="391668" y="47243"/>
                  </a:lnTo>
                </a:path>
                <a:path w="875029" h="142239">
                  <a:moveTo>
                    <a:pt x="367284" y="22859"/>
                  </a:moveTo>
                  <a:lnTo>
                    <a:pt x="414528" y="22859"/>
                  </a:lnTo>
                </a:path>
                <a:path w="875029" h="142239">
                  <a:moveTo>
                    <a:pt x="449580" y="19811"/>
                  </a:moveTo>
                  <a:lnTo>
                    <a:pt x="449580" y="67055"/>
                  </a:lnTo>
                </a:path>
                <a:path w="875029" h="142239">
                  <a:moveTo>
                    <a:pt x="426720" y="44195"/>
                  </a:moveTo>
                  <a:lnTo>
                    <a:pt x="473964" y="44195"/>
                  </a:lnTo>
                </a:path>
                <a:path w="875029" h="142239">
                  <a:moveTo>
                    <a:pt x="510540" y="22859"/>
                  </a:moveTo>
                  <a:lnTo>
                    <a:pt x="510540" y="70103"/>
                  </a:lnTo>
                </a:path>
                <a:path w="875029" h="142239">
                  <a:moveTo>
                    <a:pt x="487680" y="47243"/>
                  </a:moveTo>
                  <a:lnTo>
                    <a:pt x="534924" y="47243"/>
                  </a:lnTo>
                </a:path>
                <a:path w="875029" h="142239">
                  <a:moveTo>
                    <a:pt x="534924" y="44195"/>
                  </a:moveTo>
                  <a:lnTo>
                    <a:pt x="534924" y="91439"/>
                  </a:lnTo>
                </a:path>
                <a:path w="875029" h="142239">
                  <a:moveTo>
                    <a:pt x="510540" y="67055"/>
                  </a:moveTo>
                  <a:lnTo>
                    <a:pt x="557784" y="67055"/>
                  </a:lnTo>
                </a:path>
                <a:path w="875029" h="142239">
                  <a:moveTo>
                    <a:pt x="705612" y="67055"/>
                  </a:moveTo>
                  <a:lnTo>
                    <a:pt x="705612" y="114299"/>
                  </a:lnTo>
                </a:path>
                <a:path w="875029" h="142239">
                  <a:moveTo>
                    <a:pt x="682752" y="91439"/>
                  </a:moveTo>
                  <a:lnTo>
                    <a:pt x="728472" y="91439"/>
                  </a:lnTo>
                </a:path>
                <a:path w="875029" h="142239">
                  <a:moveTo>
                    <a:pt x="851916" y="94487"/>
                  </a:moveTo>
                  <a:lnTo>
                    <a:pt x="851916" y="141731"/>
                  </a:lnTo>
                </a:path>
                <a:path w="875029" h="142239">
                  <a:moveTo>
                    <a:pt x="827532" y="117347"/>
                  </a:moveTo>
                  <a:lnTo>
                    <a:pt x="874776" y="117347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131052" y="3383280"/>
              <a:ext cx="56515" cy="47625"/>
            </a:xfrm>
            <a:custGeom>
              <a:avLst/>
              <a:gdLst/>
              <a:ahLst/>
              <a:cxnLst/>
              <a:rect l="l" t="t" r="r" b="b"/>
              <a:pathLst>
                <a:path w="56514" h="47625">
                  <a:moveTo>
                    <a:pt x="56388" y="16510"/>
                  </a:moveTo>
                  <a:lnTo>
                    <a:pt x="47244" y="16510"/>
                  </a:lnTo>
                  <a:lnTo>
                    <a:pt x="39878" y="16510"/>
                  </a:lnTo>
                  <a:lnTo>
                    <a:pt x="39878" y="0"/>
                  </a:lnTo>
                  <a:lnTo>
                    <a:pt x="30734" y="0"/>
                  </a:lnTo>
                  <a:lnTo>
                    <a:pt x="27178" y="0"/>
                  </a:lnTo>
                  <a:lnTo>
                    <a:pt x="18034" y="0"/>
                  </a:lnTo>
                  <a:lnTo>
                    <a:pt x="18034" y="16510"/>
                  </a:lnTo>
                  <a:lnTo>
                    <a:pt x="9144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9144" y="29210"/>
                  </a:lnTo>
                  <a:lnTo>
                    <a:pt x="18034" y="29210"/>
                  </a:lnTo>
                  <a:lnTo>
                    <a:pt x="18034" y="47244"/>
                  </a:lnTo>
                  <a:lnTo>
                    <a:pt x="27178" y="47244"/>
                  </a:lnTo>
                  <a:lnTo>
                    <a:pt x="30734" y="47244"/>
                  </a:lnTo>
                  <a:lnTo>
                    <a:pt x="39878" y="47244"/>
                  </a:lnTo>
                  <a:lnTo>
                    <a:pt x="39878" y="29210"/>
                  </a:lnTo>
                  <a:lnTo>
                    <a:pt x="47244" y="29210"/>
                  </a:lnTo>
                  <a:lnTo>
                    <a:pt x="56388" y="29210"/>
                  </a:lnTo>
                  <a:lnTo>
                    <a:pt x="56388" y="1651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6409943" y="3421380"/>
              <a:ext cx="2066925" cy="151130"/>
            </a:xfrm>
            <a:custGeom>
              <a:avLst/>
              <a:gdLst/>
              <a:ahLst/>
              <a:cxnLst/>
              <a:rect l="l" t="t" r="r" b="b"/>
              <a:pathLst>
                <a:path w="2066925" h="151129">
                  <a:moveTo>
                    <a:pt x="24383" y="0"/>
                  </a:moveTo>
                  <a:lnTo>
                    <a:pt x="24383" y="47244"/>
                  </a:lnTo>
                </a:path>
                <a:path w="2066925" h="151129">
                  <a:moveTo>
                    <a:pt x="0" y="22860"/>
                  </a:moveTo>
                  <a:lnTo>
                    <a:pt x="47243" y="22860"/>
                  </a:lnTo>
                </a:path>
                <a:path w="2066925" h="151129">
                  <a:moveTo>
                    <a:pt x="132587" y="39624"/>
                  </a:moveTo>
                  <a:lnTo>
                    <a:pt x="132587" y="86868"/>
                  </a:lnTo>
                </a:path>
                <a:path w="2066925" h="151129">
                  <a:moveTo>
                    <a:pt x="109727" y="64008"/>
                  </a:moveTo>
                  <a:lnTo>
                    <a:pt x="155448" y="64008"/>
                  </a:lnTo>
                </a:path>
                <a:path w="2066925" h="151129">
                  <a:moveTo>
                    <a:pt x="169163" y="39624"/>
                  </a:moveTo>
                  <a:lnTo>
                    <a:pt x="169163" y="86868"/>
                  </a:lnTo>
                </a:path>
                <a:path w="2066925" h="151129">
                  <a:moveTo>
                    <a:pt x="146303" y="64008"/>
                  </a:moveTo>
                  <a:lnTo>
                    <a:pt x="193548" y="64008"/>
                  </a:lnTo>
                </a:path>
                <a:path w="2066925" h="151129">
                  <a:moveTo>
                    <a:pt x="509015" y="103632"/>
                  </a:moveTo>
                  <a:lnTo>
                    <a:pt x="509015" y="150876"/>
                  </a:lnTo>
                </a:path>
                <a:path w="2066925" h="151129">
                  <a:moveTo>
                    <a:pt x="486155" y="128016"/>
                  </a:moveTo>
                  <a:lnTo>
                    <a:pt x="533400" y="128016"/>
                  </a:lnTo>
                </a:path>
                <a:path w="2066925" h="151129">
                  <a:moveTo>
                    <a:pt x="1150620" y="103632"/>
                  </a:moveTo>
                  <a:lnTo>
                    <a:pt x="1150620" y="150876"/>
                  </a:lnTo>
                </a:path>
                <a:path w="2066925" h="151129">
                  <a:moveTo>
                    <a:pt x="1127759" y="128016"/>
                  </a:moveTo>
                  <a:lnTo>
                    <a:pt x="1175003" y="128016"/>
                  </a:lnTo>
                </a:path>
                <a:path w="2066925" h="151129">
                  <a:moveTo>
                    <a:pt x="2043683" y="103632"/>
                  </a:moveTo>
                  <a:lnTo>
                    <a:pt x="2043683" y="150876"/>
                  </a:lnTo>
                </a:path>
                <a:path w="2066925" h="151129">
                  <a:moveTo>
                    <a:pt x="2020824" y="128016"/>
                  </a:moveTo>
                  <a:lnTo>
                    <a:pt x="2066544" y="128016"/>
                  </a:lnTo>
                </a:path>
              </a:pathLst>
            </a:custGeom>
            <a:ln w="1270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046225" y="1434846"/>
              <a:ext cx="7408545" cy="2115820"/>
            </a:xfrm>
            <a:custGeom>
              <a:avLst/>
              <a:gdLst/>
              <a:ahLst/>
              <a:cxnLst/>
              <a:rect l="l" t="t" r="r" b="b"/>
              <a:pathLst>
                <a:path w="7408545" h="2115820">
                  <a:moveTo>
                    <a:pt x="0" y="0"/>
                  </a:moveTo>
                  <a:lnTo>
                    <a:pt x="38671" y="0"/>
                  </a:lnTo>
                  <a:lnTo>
                    <a:pt x="38671" y="20192"/>
                  </a:lnTo>
                  <a:lnTo>
                    <a:pt x="112776" y="20192"/>
                  </a:lnTo>
                  <a:lnTo>
                    <a:pt x="112776" y="41020"/>
                  </a:lnTo>
                  <a:lnTo>
                    <a:pt x="126212" y="41020"/>
                  </a:lnTo>
                  <a:lnTo>
                    <a:pt x="126212" y="66548"/>
                  </a:lnTo>
                  <a:lnTo>
                    <a:pt x="161074" y="66548"/>
                  </a:lnTo>
                  <a:lnTo>
                    <a:pt x="161074" y="74040"/>
                  </a:lnTo>
                  <a:lnTo>
                    <a:pt x="260731" y="74040"/>
                  </a:lnTo>
                  <a:lnTo>
                    <a:pt x="260731" y="82423"/>
                  </a:lnTo>
                  <a:lnTo>
                    <a:pt x="295529" y="82423"/>
                  </a:lnTo>
                  <a:lnTo>
                    <a:pt x="295529" y="91439"/>
                  </a:lnTo>
                  <a:lnTo>
                    <a:pt x="306324" y="91439"/>
                  </a:lnTo>
                  <a:lnTo>
                    <a:pt x="306324" y="107061"/>
                  </a:lnTo>
                  <a:lnTo>
                    <a:pt x="333629" y="107061"/>
                  </a:lnTo>
                  <a:lnTo>
                    <a:pt x="333629" y="123825"/>
                  </a:lnTo>
                  <a:lnTo>
                    <a:pt x="367919" y="123825"/>
                  </a:lnTo>
                  <a:lnTo>
                    <a:pt x="367919" y="140969"/>
                  </a:lnTo>
                  <a:lnTo>
                    <a:pt x="381254" y="140969"/>
                  </a:lnTo>
                  <a:lnTo>
                    <a:pt x="381254" y="151256"/>
                  </a:lnTo>
                  <a:lnTo>
                    <a:pt x="391160" y="151256"/>
                  </a:lnTo>
                  <a:lnTo>
                    <a:pt x="391160" y="167512"/>
                  </a:lnTo>
                  <a:lnTo>
                    <a:pt x="430022" y="167512"/>
                  </a:lnTo>
                  <a:lnTo>
                    <a:pt x="430022" y="176783"/>
                  </a:lnTo>
                  <a:lnTo>
                    <a:pt x="442214" y="176783"/>
                  </a:lnTo>
                  <a:lnTo>
                    <a:pt x="442214" y="187198"/>
                  </a:lnTo>
                  <a:lnTo>
                    <a:pt x="455295" y="187198"/>
                  </a:lnTo>
                  <a:lnTo>
                    <a:pt x="455295" y="196723"/>
                  </a:lnTo>
                  <a:lnTo>
                    <a:pt x="467741" y="196723"/>
                  </a:lnTo>
                  <a:lnTo>
                    <a:pt x="467741" y="207771"/>
                  </a:lnTo>
                  <a:lnTo>
                    <a:pt x="491363" y="207771"/>
                  </a:lnTo>
                  <a:lnTo>
                    <a:pt x="491363" y="219328"/>
                  </a:lnTo>
                  <a:lnTo>
                    <a:pt x="514858" y="219328"/>
                  </a:lnTo>
                  <a:lnTo>
                    <a:pt x="514858" y="241934"/>
                  </a:lnTo>
                  <a:lnTo>
                    <a:pt x="548513" y="241934"/>
                  </a:lnTo>
                  <a:lnTo>
                    <a:pt x="548513" y="270255"/>
                  </a:lnTo>
                  <a:lnTo>
                    <a:pt x="623443" y="270255"/>
                  </a:lnTo>
                  <a:lnTo>
                    <a:pt x="623443" y="278002"/>
                  </a:lnTo>
                  <a:lnTo>
                    <a:pt x="636143" y="278002"/>
                  </a:lnTo>
                  <a:lnTo>
                    <a:pt x="636143" y="301751"/>
                  </a:lnTo>
                  <a:lnTo>
                    <a:pt x="659765" y="301751"/>
                  </a:lnTo>
                  <a:lnTo>
                    <a:pt x="659765" y="311276"/>
                  </a:lnTo>
                  <a:lnTo>
                    <a:pt x="709041" y="311276"/>
                  </a:lnTo>
                  <a:lnTo>
                    <a:pt x="709041" y="330073"/>
                  </a:lnTo>
                  <a:lnTo>
                    <a:pt x="719582" y="330073"/>
                  </a:lnTo>
                  <a:lnTo>
                    <a:pt x="719582" y="345948"/>
                  </a:lnTo>
                  <a:lnTo>
                    <a:pt x="758444" y="345948"/>
                  </a:lnTo>
                  <a:lnTo>
                    <a:pt x="758444" y="363092"/>
                  </a:lnTo>
                  <a:lnTo>
                    <a:pt x="827532" y="363092"/>
                  </a:lnTo>
                  <a:lnTo>
                    <a:pt x="827532" y="370839"/>
                  </a:lnTo>
                  <a:lnTo>
                    <a:pt x="842391" y="370839"/>
                  </a:lnTo>
                  <a:lnTo>
                    <a:pt x="842391" y="379856"/>
                  </a:lnTo>
                  <a:lnTo>
                    <a:pt x="854837" y="379856"/>
                  </a:lnTo>
                  <a:lnTo>
                    <a:pt x="854837" y="389381"/>
                  </a:lnTo>
                  <a:lnTo>
                    <a:pt x="867791" y="389381"/>
                  </a:lnTo>
                  <a:lnTo>
                    <a:pt x="867791" y="422020"/>
                  </a:lnTo>
                  <a:lnTo>
                    <a:pt x="890269" y="422020"/>
                  </a:lnTo>
                  <a:lnTo>
                    <a:pt x="890269" y="439419"/>
                  </a:lnTo>
                  <a:lnTo>
                    <a:pt x="903097" y="439419"/>
                  </a:lnTo>
                  <a:lnTo>
                    <a:pt x="903097" y="447928"/>
                  </a:lnTo>
                  <a:lnTo>
                    <a:pt x="929005" y="447928"/>
                  </a:lnTo>
                  <a:lnTo>
                    <a:pt x="929005" y="473582"/>
                  </a:lnTo>
                  <a:lnTo>
                    <a:pt x="951992" y="473582"/>
                  </a:lnTo>
                  <a:lnTo>
                    <a:pt x="951992" y="483361"/>
                  </a:lnTo>
                  <a:lnTo>
                    <a:pt x="965326" y="483361"/>
                  </a:lnTo>
                  <a:lnTo>
                    <a:pt x="965326" y="506602"/>
                  </a:lnTo>
                  <a:lnTo>
                    <a:pt x="1000125" y="506602"/>
                  </a:lnTo>
                  <a:lnTo>
                    <a:pt x="1000125" y="523366"/>
                  </a:lnTo>
                  <a:lnTo>
                    <a:pt x="1011428" y="523366"/>
                  </a:lnTo>
                  <a:lnTo>
                    <a:pt x="1011428" y="541146"/>
                  </a:lnTo>
                  <a:lnTo>
                    <a:pt x="1025779" y="541146"/>
                  </a:lnTo>
                  <a:lnTo>
                    <a:pt x="1025779" y="549401"/>
                  </a:lnTo>
                  <a:lnTo>
                    <a:pt x="1098677" y="549401"/>
                  </a:lnTo>
                  <a:lnTo>
                    <a:pt x="1098677" y="566801"/>
                  </a:lnTo>
                  <a:lnTo>
                    <a:pt x="1123061" y="566801"/>
                  </a:lnTo>
                  <a:lnTo>
                    <a:pt x="1123061" y="574547"/>
                  </a:lnTo>
                  <a:lnTo>
                    <a:pt x="1134364" y="574547"/>
                  </a:lnTo>
                  <a:lnTo>
                    <a:pt x="1134364" y="584072"/>
                  </a:lnTo>
                  <a:lnTo>
                    <a:pt x="1157478" y="584072"/>
                  </a:lnTo>
                  <a:lnTo>
                    <a:pt x="1157478" y="625601"/>
                  </a:lnTo>
                  <a:lnTo>
                    <a:pt x="1206119" y="625601"/>
                  </a:lnTo>
                  <a:lnTo>
                    <a:pt x="1206119" y="635507"/>
                  </a:lnTo>
                  <a:lnTo>
                    <a:pt x="1244092" y="635507"/>
                  </a:lnTo>
                  <a:lnTo>
                    <a:pt x="1244092" y="651255"/>
                  </a:lnTo>
                  <a:lnTo>
                    <a:pt x="1255141" y="651255"/>
                  </a:lnTo>
                  <a:lnTo>
                    <a:pt x="1255141" y="677798"/>
                  </a:lnTo>
                  <a:lnTo>
                    <a:pt x="1306322" y="677798"/>
                  </a:lnTo>
                  <a:lnTo>
                    <a:pt x="1306322" y="721232"/>
                  </a:lnTo>
                  <a:lnTo>
                    <a:pt x="1327658" y="721232"/>
                  </a:lnTo>
                  <a:lnTo>
                    <a:pt x="1327658" y="730757"/>
                  </a:lnTo>
                  <a:lnTo>
                    <a:pt x="1342009" y="730757"/>
                  </a:lnTo>
                  <a:lnTo>
                    <a:pt x="1342009" y="754633"/>
                  </a:lnTo>
                  <a:lnTo>
                    <a:pt x="1352042" y="754633"/>
                  </a:lnTo>
                  <a:lnTo>
                    <a:pt x="1352042" y="763523"/>
                  </a:lnTo>
                  <a:lnTo>
                    <a:pt x="1368425" y="763523"/>
                  </a:lnTo>
                  <a:lnTo>
                    <a:pt x="1368425" y="772159"/>
                  </a:lnTo>
                  <a:lnTo>
                    <a:pt x="1387856" y="772159"/>
                  </a:lnTo>
                  <a:lnTo>
                    <a:pt x="1387856" y="781938"/>
                  </a:lnTo>
                  <a:lnTo>
                    <a:pt x="1439037" y="781938"/>
                  </a:lnTo>
                  <a:lnTo>
                    <a:pt x="1439037" y="804926"/>
                  </a:lnTo>
                  <a:lnTo>
                    <a:pt x="1451864" y="804926"/>
                  </a:lnTo>
                  <a:lnTo>
                    <a:pt x="1451864" y="814704"/>
                  </a:lnTo>
                  <a:lnTo>
                    <a:pt x="1511681" y="814704"/>
                  </a:lnTo>
                  <a:lnTo>
                    <a:pt x="1511681" y="839977"/>
                  </a:lnTo>
                  <a:lnTo>
                    <a:pt x="1523492" y="839977"/>
                  </a:lnTo>
                  <a:lnTo>
                    <a:pt x="1523492" y="860297"/>
                  </a:lnTo>
                  <a:lnTo>
                    <a:pt x="1536319" y="860297"/>
                  </a:lnTo>
                  <a:lnTo>
                    <a:pt x="1536319" y="873632"/>
                  </a:lnTo>
                  <a:lnTo>
                    <a:pt x="1572895" y="873632"/>
                  </a:lnTo>
                  <a:lnTo>
                    <a:pt x="1572895" y="898143"/>
                  </a:lnTo>
                  <a:lnTo>
                    <a:pt x="1584452" y="898143"/>
                  </a:lnTo>
                  <a:lnTo>
                    <a:pt x="1584452" y="906906"/>
                  </a:lnTo>
                  <a:lnTo>
                    <a:pt x="1596136" y="906906"/>
                  </a:lnTo>
                  <a:lnTo>
                    <a:pt x="1596136" y="916177"/>
                  </a:lnTo>
                  <a:lnTo>
                    <a:pt x="1609852" y="916177"/>
                  </a:lnTo>
                  <a:lnTo>
                    <a:pt x="1609852" y="929385"/>
                  </a:lnTo>
                  <a:lnTo>
                    <a:pt x="1631823" y="929385"/>
                  </a:lnTo>
                  <a:lnTo>
                    <a:pt x="1631823" y="941577"/>
                  </a:lnTo>
                  <a:lnTo>
                    <a:pt x="1681607" y="941577"/>
                  </a:lnTo>
                  <a:lnTo>
                    <a:pt x="1681607" y="951356"/>
                  </a:lnTo>
                  <a:lnTo>
                    <a:pt x="1717802" y="951356"/>
                  </a:lnTo>
                  <a:lnTo>
                    <a:pt x="1717802" y="975740"/>
                  </a:lnTo>
                  <a:lnTo>
                    <a:pt x="1729232" y="975740"/>
                  </a:lnTo>
                  <a:lnTo>
                    <a:pt x="1729232" y="983487"/>
                  </a:lnTo>
                  <a:lnTo>
                    <a:pt x="1790700" y="983487"/>
                  </a:lnTo>
                  <a:lnTo>
                    <a:pt x="1790700" y="1001394"/>
                  </a:lnTo>
                  <a:lnTo>
                    <a:pt x="1829054" y="1001394"/>
                  </a:lnTo>
                  <a:lnTo>
                    <a:pt x="1829054" y="1011173"/>
                  </a:lnTo>
                  <a:lnTo>
                    <a:pt x="1838325" y="1011173"/>
                  </a:lnTo>
                  <a:lnTo>
                    <a:pt x="1838325" y="1022857"/>
                  </a:lnTo>
                  <a:lnTo>
                    <a:pt x="1852676" y="1022857"/>
                  </a:lnTo>
                  <a:lnTo>
                    <a:pt x="1852676" y="1043558"/>
                  </a:lnTo>
                  <a:lnTo>
                    <a:pt x="1888617" y="1043558"/>
                  </a:lnTo>
                  <a:lnTo>
                    <a:pt x="1888617" y="1051052"/>
                  </a:lnTo>
                  <a:lnTo>
                    <a:pt x="1911223" y="1051052"/>
                  </a:lnTo>
                  <a:lnTo>
                    <a:pt x="1911223" y="1060830"/>
                  </a:lnTo>
                  <a:lnTo>
                    <a:pt x="1926209" y="1060830"/>
                  </a:lnTo>
                  <a:lnTo>
                    <a:pt x="1926209" y="1079880"/>
                  </a:lnTo>
                  <a:lnTo>
                    <a:pt x="1954403" y="1079880"/>
                  </a:lnTo>
                  <a:lnTo>
                    <a:pt x="1954403" y="1103502"/>
                  </a:lnTo>
                  <a:lnTo>
                    <a:pt x="1998726" y="1103502"/>
                  </a:lnTo>
                  <a:lnTo>
                    <a:pt x="1998726" y="1111884"/>
                  </a:lnTo>
                  <a:lnTo>
                    <a:pt x="2030857" y="1111884"/>
                  </a:lnTo>
                  <a:lnTo>
                    <a:pt x="2030857" y="1120647"/>
                  </a:lnTo>
                  <a:lnTo>
                    <a:pt x="2059178" y="1120647"/>
                  </a:lnTo>
                  <a:lnTo>
                    <a:pt x="2059178" y="1129918"/>
                  </a:lnTo>
                  <a:lnTo>
                    <a:pt x="2070989" y="1129918"/>
                  </a:lnTo>
                  <a:lnTo>
                    <a:pt x="2070989" y="1145793"/>
                  </a:lnTo>
                  <a:lnTo>
                    <a:pt x="2129028" y="1145793"/>
                  </a:lnTo>
                  <a:lnTo>
                    <a:pt x="2129028" y="1169796"/>
                  </a:lnTo>
                  <a:lnTo>
                    <a:pt x="2142490" y="1169796"/>
                  </a:lnTo>
                  <a:lnTo>
                    <a:pt x="2142490" y="1180591"/>
                  </a:lnTo>
                  <a:lnTo>
                    <a:pt x="2188337" y="1180591"/>
                  </a:lnTo>
                  <a:lnTo>
                    <a:pt x="2188337" y="1213611"/>
                  </a:lnTo>
                  <a:lnTo>
                    <a:pt x="2252599" y="1213611"/>
                  </a:lnTo>
                  <a:lnTo>
                    <a:pt x="2252599" y="1240916"/>
                  </a:lnTo>
                  <a:lnTo>
                    <a:pt x="2276983" y="1240916"/>
                  </a:lnTo>
                  <a:lnTo>
                    <a:pt x="2276983" y="1252220"/>
                  </a:lnTo>
                  <a:lnTo>
                    <a:pt x="2288540" y="1252220"/>
                  </a:lnTo>
                  <a:lnTo>
                    <a:pt x="2288540" y="1283208"/>
                  </a:lnTo>
                  <a:lnTo>
                    <a:pt x="2323338" y="1283208"/>
                  </a:lnTo>
                  <a:lnTo>
                    <a:pt x="2323338" y="1291208"/>
                  </a:lnTo>
                  <a:lnTo>
                    <a:pt x="2373376" y="1291208"/>
                  </a:lnTo>
                  <a:lnTo>
                    <a:pt x="2373376" y="1300479"/>
                  </a:lnTo>
                  <a:lnTo>
                    <a:pt x="2421890" y="1300479"/>
                  </a:lnTo>
                  <a:lnTo>
                    <a:pt x="2421890" y="1323974"/>
                  </a:lnTo>
                  <a:lnTo>
                    <a:pt x="2460752" y="1323974"/>
                  </a:lnTo>
                  <a:lnTo>
                    <a:pt x="2460752" y="1334134"/>
                  </a:lnTo>
                  <a:lnTo>
                    <a:pt x="2470658" y="1334134"/>
                  </a:lnTo>
                  <a:lnTo>
                    <a:pt x="2470658" y="1342770"/>
                  </a:lnTo>
                  <a:lnTo>
                    <a:pt x="2517394" y="1342770"/>
                  </a:lnTo>
                  <a:lnTo>
                    <a:pt x="2517394" y="1350771"/>
                  </a:lnTo>
                  <a:lnTo>
                    <a:pt x="2545461" y="1350771"/>
                  </a:lnTo>
                  <a:lnTo>
                    <a:pt x="2545461" y="1358899"/>
                  </a:lnTo>
                  <a:lnTo>
                    <a:pt x="2568321" y="1358899"/>
                  </a:lnTo>
                  <a:lnTo>
                    <a:pt x="2568321" y="1392808"/>
                  </a:lnTo>
                  <a:lnTo>
                    <a:pt x="2604897" y="1392808"/>
                  </a:lnTo>
                  <a:lnTo>
                    <a:pt x="2604897" y="1401445"/>
                  </a:lnTo>
                  <a:lnTo>
                    <a:pt x="2666491" y="1401445"/>
                  </a:lnTo>
                  <a:lnTo>
                    <a:pt x="2666491" y="1425574"/>
                  </a:lnTo>
                  <a:lnTo>
                    <a:pt x="2677287" y="1425574"/>
                  </a:lnTo>
                  <a:lnTo>
                    <a:pt x="2677287" y="1435989"/>
                  </a:lnTo>
                  <a:lnTo>
                    <a:pt x="2737866" y="1435989"/>
                  </a:lnTo>
                  <a:lnTo>
                    <a:pt x="2737866" y="1461008"/>
                  </a:lnTo>
                  <a:lnTo>
                    <a:pt x="2775331" y="1461008"/>
                  </a:lnTo>
                  <a:lnTo>
                    <a:pt x="2775331" y="1471676"/>
                  </a:lnTo>
                  <a:lnTo>
                    <a:pt x="2786126" y="1471676"/>
                  </a:lnTo>
                  <a:lnTo>
                    <a:pt x="2786126" y="1486534"/>
                  </a:lnTo>
                  <a:lnTo>
                    <a:pt x="2871851" y="1486534"/>
                  </a:lnTo>
                  <a:lnTo>
                    <a:pt x="2871851" y="1504441"/>
                  </a:lnTo>
                  <a:lnTo>
                    <a:pt x="2885186" y="1504441"/>
                  </a:lnTo>
                  <a:lnTo>
                    <a:pt x="2885186" y="1520824"/>
                  </a:lnTo>
                  <a:lnTo>
                    <a:pt x="2971419" y="1520824"/>
                  </a:lnTo>
                  <a:lnTo>
                    <a:pt x="2971419" y="1538604"/>
                  </a:lnTo>
                  <a:lnTo>
                    <a:pt x="3018536" y="1538604"/>
                  </a:lnTo>
                  <a:lnTo>
                    <a:pt x="3018536" y="1578609"/>
                  </a:lnTo>
                  <a:lnTo>
                    <a:pt x="3070225" y="1578609"/>
                  </a:lnTo>
                  <a:lnTo>
                    <a:pt x="3070225" y="1604771"/>
                  </a:lnTo>
                  <a:lnTo>
                    <a:pt x="3102737" y="1604771"/>
                  </a:lnTo>
                  <a:lnTo>
                    <a:pt x="3102737" y="1615185"/>
                  </a:lnTo>
                  <a:lnTo>
                    <a:pt x="3164966" y="1615185"/>
                  </a:lnTo>
                  <a:lnTo>
                    <a:pt x="3164966" y="1630045"/>
                  </a:lnTo>
                  <a:lnTo>
                    <a:pt x="3176524" y="1630045"/>
                  </a:lnTo>
                  <a:lnTo>
                    <a:pt x="3176524" y="1641093"/>
                  </a:lnTo>
                  <a:lnTo>
                    <a:pt x="3200019" y="1641093"/>
                  </a:lnTo>
                  <a:lnTo>
                    <a:pt x="3200019" y="1648205"/>
                  </a:lnTo>
                  <a:lnTo>
                    <a:pt x="3236214" y="1648205"/>
                  </a:lnTo>
                  <a:lnTo>
                    <a:pt x="3236214" y="1657984"/>
                  </a:lnTo>
                  <a:lnTo>
                    <a:pt x="3258947" y="1657984"/>
                  </a:lnTo>
                  <a:lnTo>
                    <a:pt x="3258947" y="1673605"/>
                  </a:lnTo>
                  <a:lnTo>
                    <a:pt x="3274314" y="1673605"/>
                  </a:lnTo>
                  <a:lnTo>
                    <a:pt x="3274314" y="1692655"/>
                  </a:lnTo>
                  <a:lnTo>
                    <a:pt x="3334512" y="1692655"/>
                  </a:lnTo>
                  <a:lnTo>
                    <a:pt x="3334512" y="1731645"/>
                  </a:lnTo>
                  <a:lnTo>
                    <a:pt x="3369564" y="1731645"/>
                  </a:lnTo>
                  <a:lnTo>
                    <a:pt x="3369564" y="1742312"/>
                  </a:lnTo>
                  <a:lnTo>
                    <a:pt x="3419602" y="1742312"/>
                  </a:lnTo>
                  <a:lnTo>
                    <a:pt x="3419602" y="1750695"/>
                  </a:lnTo>
                  <a:lnTo>
                    <a:pt x="3539236" y="1750695"/>
                  </a:lnTo>
                  <a:lnTo>
                    <a:pt x="3539236" y="1768220"/>
                  </a:lnTo>
                  <a:lnTo>
                    <a:pt x="3637788" y="1768220"/>
                  </a:lnTo>
                  <a:lnTo>
                    <a:pt x="3637788" y="1776856"/>
                  </a:lnTo>
                  <a:lnTo>
                    <a:pt x="3649599" y="1776856"/>
                  </a:lnTo>
                  <a:lnTo>
                    <a:pt x="3649599" y="1786889"/>
                  </a:lnTo>
                  <a:lnTo>
                    <a:pt x="3718941" y="1786889"/>
                  </a:lnTo>
                  <a:lnTo>
                    <a:pt x="3718941" y="1810130"/>
                  </a:lnTo>
                  <a:lnTo>
                    <a:pt x="3823081" y="1810130"/>
                  </a:lnTo>
                  <a:lnTo>
                    <a:pt x="3823081" y="1827402"/>
                  </a:lnTo>
                  <a:lnTo>
                    <a:pt x="3836543" y="1827402"/>
                  </a:lnTo>
                  <a:lnTo>
                    <a:pt x="3836543" y="1837308"/>
                  </a:lnTo>
                  <a:lnTo>
                    <a:pt x="3940302" y="1837308"/>
                  </a:lnTo>
                  <a:lnTo>
                    <a:pt x="3940302" y="1846071"/>
                  </a:lnTo>
                  <a:lnTo>
                    <a:pt x="3953383" y="1846071"/>
                  </a:lnTo>
                  <a:lnTo>
                    <a:pt x="3953383" y="1853945"/>
                  </a:lnTo>
                  <a:lnTo>
                    <a:pt x="3966210" y="1853945"/>
                  </a:lnTo>
                  <a:lnTo>
                    <a:pt x="3966210" y="1863470"/>
                  </a:lnTo>
                  <a:lnTo>
                    <a:pt x="4233672" y="1863470"/>
                  </a:lnTo>
                  <a:lnTo>
                    <a:pt x="4233672" y="1878837"/>
                  </a:lnTo>
                  <a:lnTo>
                    <a:pt x="4572381" y="1878837"/>
                  </a:lnTo>
                  <a:lnTo>
                    <a:pt x="4572381" y="1894966"/>
                  </a:lnTo>
                  <a:lnTo>
                    <a:pt x="4585462" y="1894966"/>
                  </a:lnTo>
                  <a:lnTo>
                    <a:pt x="4585462" y="1904491"/>
                  </a:lnTo>
                  <a:lnTo>
                    <a:pt x="4662297" y="1904491"/>
                  </a:lnTo>
                  <a:lnTo>
                    <a:pt x="4662297" y="1920874"/>
                  </a:lnTo>
                  <a:lnTo>
                    <a:pt x="4840732" y="1920874"/>
                  </a:lnTo>
                  <a:lnTo>
                    <a:pt x="4840732" y="1929764"/>
                  </a:lnTo>
                  <a:lnTo>
                    <a:pt x="4852416" y="1929764"/>
                  </a:lnTo>
                  <a:lnTo>
                    <a:pt x="4852416" y="1946402"/>
                  </a:lnTo>
                  <a:lnTo>
                    <a:pt x="4963033" y="1946402"/>
                  </a:lnTo>
                  <a:lnTo>
                    <a:pt x="4963033" y="1972436"/>
                  </a:lnTo>
                  <a:lnTo>
                    <a:pt x="5278628" y="1972436"/>
                  </a:lnTo>
                  <a:lnTo>
                    <a:pt x="5278628" y="2012314"/>
                  </a:lnTo>
                  <a:lnTo>
                    <a:pt x="5424805" y="2012314"/>
                  </a:lnTo>
                  <a:lnTo>
                    <a:pt x="5424805" y="2050414"/>
                  </a:lnTo>
                  <a:lnTo>
                    <a:pt x="5717032" y="2050414"/>
                  </a:lnTo>
                  <a:lnTo>
                    <a:pt x="5717032" y="2115312"/>
                  </a:lnTo>
                  <a:lnTo>
                    <a:pt x="7408164" y="2115312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95697" y="2811640"/>
            <a:ext cx="184666" cy="1269153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6933" defTabSz="1219170">
              <a:spcBef>
                <a:spcPts val="20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Probability</a:t>
            </a:r>
            <a:r>
              <a:rPr sz="1200" b="1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200" b="1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 OS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5381" y="5249145"/>
            <a:ext cx="999913" cy="967295"/>
          </a:xfrm>
          <a:prstGeom prst="rect">
            <a:avLst/>
          </a:prstGeom>
        </p:spPr>
        <p:txBody>
          <a:bodyPr vert="horz" wrap="square" lIns="0" tIns="52493" rIns="0" bIns="0" rtlCol="0">
            <a:spAutoFit/>
          </a:bodyPr>
          <a:lstStyle/>
          <a:p>
            <a:pPr marR="6773" algn="r" defTabSz="1219170">
              <a:spcBef>
                <a:spcPts val="413"/>
              </a:spcBef>
            </a:pP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No.</a:t>
            </a: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at</a:t>
            </a:r>
            <a:r>
              <a:rPr sz="1200" b="1" kern="0" spc="-27" dirty="0">
                <a:solidFill>
                  <a:sysClr val="windowText" lastClr="000000"/>
                </a:solidFill>
                <a:latin typeface="Arial"/>
                <a:cs typeface="Arial"/>
              </a:rPr>
              <a:t> Risk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11006" algn="r" defTabSz="1219170">
              <a:spcBef>
                <a:spcPts val="300"/>
              </a:spcBef>
            </a:pPr>
            <a:r>
              <a:rPr sz="1067" kern="0" dirty="0">
                <a:solidFill>
                  <a:srgbClr val="A62B4D"/>
                </a:solidFill>
                <a:latin typeface="Arial"/>
                <a:cs typeface="Arial"/>
              </a:rPr>
              <a:t>Zolbetuximab</a:t>
            </a:r>
            <a:r>
              <a:rPr sz="1067" kern="0" spc="133" dirty="0">
                <a:solidFill>
                  <a:srgbClr val="A62B4D"/>
                </a:solidFill>
                <a:latin typeface="Arial"/>
                <a:cs typeface="Arial"/>
              </a:rPr>
              <a:t> </a:t>
            </a:r>
            <a:r>
              <a:rPr sz="1067" kern="0" spc="-67" dirty="0">
                <a:solidFill>
                  <a:srgbClr val="A62B4D"/>
                </a:solidFill>
                <a:latin typeface="Arial"/>
                <a:cs typeface="Arial"/>
              </a:rPr>
              <a:t>+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88514" defTabSz="1219170">
              <a:spcBef>
                <a:spcPts val="33"/>
              </a:spcBef>
            </a:pPr>
            <a:r>
              <a:rPr sz="1067" kern="0" spc="-13" dirty="0">
                <a:solidFill>
                  <a:srgbClr val="A62B4D"/>
                </a:solidFill>
                <a:latin typeface="Arial"/>
                <a:cs typeface="Arial"/>
              </a:rPr>
              <a:t>CAPOX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91054" marR="6773" indent="-138849" defTabSz="1219170">
              <a:lnSpc>
                <a:spcPct val="102499"/>
              </a:lnSpc>
              <a:spcBef>
                <a:spcPts val="280"/>
              </a:spcBef>
            </a:pPr>
            <a:r>
              <a:rPr sz="1067" kern="0" dirty="0">
                <a:solidFill>
                  <a:srgbClr val="4B4D4F"/>
                </a:solidFill>
                <a:latin typeface="Arial"/>
                <a:cs typeface="Arial"/>
              </a:rPr>
              <a:t>Placebo</a:t>
            </a:r>
            <a:r>
              <a:rPr sz="1067" kern="0" spc="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1067" kern="0" spc="-67" dirty="0">
                <a:solidFill>
                  <a:srgbClr val="4B4D4F"/>
                </a:solidFill>
                <a:latin typeface="Arial"/>
                <a:cs typeface="Arial"/>
              </a:rPr>
              <a:t>+</a:t>
            </a:r>
            <a:r>
              <a:rPr sz="1067" kern="0" spc="-13" dirty="0">
                <a:solidFill>
                  <a:srgbClr val="4B4D4F"/>
                </a:solidFill>
                <a:latin typeface="Arial"/>
                <a:cs typeface="Arial"/>
              </a:rPr>
              <a:t> CAPOX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93758" y="4897289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0.0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93758" y="3982382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0.3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93758" y="3677582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0.4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3758" y="2750311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0.7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3758" y="2445511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0.8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93758" y="2140713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0.9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0691" y="1834998"/>
            <a:ext cx="190500" cy="186440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defTabSz="1219170">
              <a:spcBef>
                <a:spcPts val="173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1.0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93758" y="4286775"/>
            <a:ext cx="224367" cy="186440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 defTabSz="1219170">
              <a:spcBef>
                <a:spcPts val="173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0.2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3758" y="4592489"/>
            <a:ext cx="22436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0.1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310640" y="1897888"/>
            <a:ext cx="10298853" cy="3137747"/>
          </a:xfrm>
          <a:custGeom>
            <a:avLst/>
            <a:gdLst/>
            <a:ahLst/>
            <a:cxnLst/>
            <a:rect l="l" t="t" r="r" b="b"/>
            <a:pathLst>
              <a:path w="7724140" h="2353310">
                <a:moveTo>
                  <a:pt x="0" y="2077212"/>
                </a:moveTo>
                <a:lnTo>
                  <a:pt x="56387" y="2077212"/>
                </a:lnTo>
              </a:path>
              <a:path w="7724140" h="2353310">
                <a:moveTo>
                  <a:pt x="0" y="1848612"/>
                </a:moveTo>
                <a:lnTo>
                  <a:pt x="56387" y="1848612"/>
                </a:lnTo>
              </a:path>
              <a:path w="7724140" h="2353310">
                <a:moveTo>
                  <a:pt x="0" y="1609344"/>
                </a:moveTo>
                <a:lnTo>
                  <a:pt x="56387" y="1609344"/>
                </a:lnTo>
              </a:path>
              <a:path w="7724140" h="2353310">
                <a:moveTo>
                  <a:pt x="0" y="1380744"/>
                </a:moveTo>
                <a:lnTo>
                  <a:pt x="56387" y="1380744"/>
                </a:lnTo>
              </a:path>
              <a:path w="7724140" h="2353310">
                <a:moveTo>
                  <a:pt x="0" y="1152144"/>
                </a:moveTo>
                <a:lnTo>
                  <a:pt x="56387" y="1152144"/>
                </a:lnTo>
              </a:path>
              <a:path w="7724140" h="2353310">
                <a:moveTo>
                  <a:pt x="0" y="923544"/>
                </a:moveTo>
                <a:lnTo>
                  <a:pt x="56387" y="923544"/>
                </a:lnTo>
              </a:path>
              <a:path w="7724140" h="2353310">
                <a:moveTo>
                  <a:pt x="0" y="694944"/>
                </a:moveTo>
                <a:lnTo>
                  <a:pt x="56387" y="694944"/>
                </a:lnTo>
              </a:path>
              <a:path w="7724140" h="2353310">
                <a:moveTo>
                  <a:pt x="0" y="466344"/>
                </a:moveTo>
                <a:lnTo>
                  <a:pt x="56387" y="466344"/>
                </a:lnTo>
              </a:path>
              <a:path w="7724140" h="2353310">
                <a:moveTo>
                  <a:pt x="0" y="237744"/>
                </a:moveTo>
                <a:lnTo>
                  <a:pt x="56387" y="237744"/>
                </a:lnTo>
              </a:path>
              <a:path w="7724140" h="2353310">
                <a:moveTo>
                  <a:pt x="0" y="0"/>
                </a:moveTo>
                <a:lnTo>
                  <a:pt x="56387" y="0"/>
                </a:lnTo>
              </a:path>
              <a:path w="7724140" h="2353310">
                <a:moveTo>
                  <a:pt x="56387" y="0"/>
                </a:moveTo>
                <a:lnTo>
                  <a:pt x="56387" y="2304288"/>
                </a:lnTo>
                <a:lnTo>
                  <a:pt x="7723632" y="2304288"/>
                </a:lnTo>
              </a:path>
              <a:path w="7724140" h="2353310">
                <a:moveTo>
                  <a:pt x="56387" y="2353056"/>
                </a:moveTo>
                <a:lnTo>
                  <a:pt x="56387" y="2305812"/>
                </a:lnTo>
              </a:path>
              <a:path w="7724140" h="2353310">
                <a:moveTo>
                  <a:pt x="0" y="2305812"/>
                </a:moveTo>
                <a:lnTo>
                  <a:pt x="56387" y="2305812"/>
                </a:lnTo>
              </a:path>
              <a:path w="7724140" h="2353310">
                <a:moveTo>
                  <a:pt x="7507224" y="2353056"/>
                </a:moveTo>
                <a:lnTo>
                  <a:pt x="7507224" y="2305812"/>
                </a:lnTo>
              </a:path>
              <a:path w="7724140" h="2353310">
                <a:moveTo>
                  <a:pt x="7679436" y="2353056"/>
                </a:moveTo>
                <a:lnTo>
                  <a:pt x="7679436" y="2305812"/>
                </a:lnTo>
              </a:path>
              <a:path w="7724140" h="2353310">
                <a:moveTo>
                  <a:pt x="7333488" y="2353056"/>
                </a:moveTo>
                <a:lnTo>
                  <a:pt x="7333488" y="2305812"/>
                </a:lnTo>
              </a:path>
              <a:path w="7724140" h="2353310">
                <a:moveTo>
                  <a:pt x="7159752" y="2353056"/>
                </a:moveTo>
                <a:lnTo>
                  <a:pt x="7159752" y="2305812"/>
                </a:lnTo>
              </a:path>
              <a:path w="7724140" h="2353310">
                <a:moveTo>
                  <a:pt x="6987540" y="2353056"/>
                </a:moveTo>
                <a:lnTo>
                  <a:pt x="6987540" y="2305812"/>
                </a:lnTo>
              </a:path>
              <a:path w="7724140" h="2353310">
                <a:moveTo>
                  <a:pt x="6813804" y="2353056"/>
                </a:moveTo>
                <a:lnTo>
                  <a:pt x="6813804" y="2305812"/>
                </a:lnTo>
              </a:path>
              <a:path w="7724140" h="2353310">
                <a:moveTo>
                  <a:pt x="6640068" y="2353056"/>
                </a:moveTo>
                <a:lnTo>
                  <a:pt x="6640068" y="2305812"/>
                </a:lnTo>
              </a:path>
              <a:path w="7724140" h="2353310">
                <a:moveTo>
                  <a:pt x="6467856" y="2353056"/>
                </a:moveTo>
                <a:lnTo>
                  <a:pt x="6467856" y="2305812"/>
                </a:lnTo>
              </a:path>
              <a:path w="7724140" h="2353310">
                <a:moveTo>
                  <a:pt x="6294120" y="2353056"/>
                </a:moveTo>
                <a:lnTo>
                  <a:pt x="6294120" y="2305812"/>
                </a:lnTo>
              </a:path>
              <a:path w="7724140" h="2353310">
                <a:moveTo>
                  <a:pt x="6120384" y="2353056"/>
                </a:moveTo>
                <a:lnTo>
                  <a:pt x="6120384" y="2305812"/>
                </a:lnTo>
              </a:path>
              <a:path w="7724140" h="2353310">
                <a:moveTo>
                  <a:pt x="5948172" y="2353056"/>
                </a:moveTo>
                <a:lnTo>
                  <a:pt x="5948172" y="2305812"/>
                </a:lnTo>
              </a:path>
              <a:path w="7724140" h="2353310">
                <a:moveTo>
                  <a:pt x="5774436" y="2353056"/>
                </a:moveTo>
                <a:lnTo>
                  <a:pt x="5774436" y="2305812"/>
                </a:lnTo>
              </a:path>
              <a:path w="7724140" h="2353310">
                <a:moveTo>
                  <a:pt x="5600700" y="2353056"/>
                </a:moveTo>
                <a:lnTo>
                  <a:pt x="5600700" y="2305812"/>
                </a:lnTo>
              </a:path>
              <a:path w="7724140" h="2353310">
                <a:moveTo>
                  <a:pt x="5428487" y="2353056"/>
                </a:moveTo>
                <a:lnTo>
                  <a:pt x="5428487" y="2305812"/>
                </a:lnTo>
              </a:path>
              <a:path w="7724140" h="2353310">
                <a:moveTo>
                  <a:pt x="5254752" y="2353056"/>
                </a:moveTo>
                <a:lnTo>
                  <a:pt x="5254752" y="2305812"/>
                </a:lnTo>
              </a:path>
              <a:path w="7724140" h="2353310">
                <a:moveTo>
                  <a:pt x="5081016" y="2353056"/>
                </a:moveTo>
                <a:lnTo>
                  <a:pt x="5081016" y="2305812"/>
                </a:lnTo>
              </a:path>
              <a:path w="7724140" h="2353310">
                <a:moveTo>
                  <a:pt x="4908804" y="2353056"/>
                </a:moveTo>
                <a:lnTo>
                  <a:pt x="4908804" y="2305812"/>
                </a:lnTo>
              </a:path>
              <a:path w="7724140" h="2353310">
                <a:moveTo>
                  <a:pt x="4735068" y="2353056"/>
                </a:moveTo>
                <a:lnTo>
                  <a:pt x="4735068" y="2305812"/>
                </a:lnTo>
              </a:path>
              <a:path w="7724140" h="2353310">
                <a:moveTo>
                  <a:pt x="4561332" y="2353056"/>
                </a:moveTo>
                <a:lnTo>
                  <a:pt x="4561332" y="2305812"/>
                </a:lnTo>
              </a:path>
              <a:path w="7724140" h="2353310">
                <a:moveTo>
                  <a:pt x="4389120" y="2353056"/>
                </a:moveTo>
                <a:lnTo>
                  <a:pt x="4389120" y="2305812"/>
                </a:lnTo>
              </a:path>
              <a:path w="7724140" h="2353310">
                <a:moveTo>
                  <a:pt x="4215383" y="2353056"/>
                </a:moveTo>
                <a:lnTo>
                  <a:pt x="4215383" y="2305812"/>
                </a:lnTo>
              </a:path>
              <a:path w="7724140" h="2353310">
                <a:moveTo>
                  <a:pt x="4041648" y="2353056"/>
                </a:moveTo>
                <a:lnTo>
                  <a:pt x="4041648" y="2305812"/>
                </a:lnTo>
              </a:path>
              <a:path w="7724140" h="2353310">
                <a:moveTo>
                  <a:pt x="3867911" y="2353056"/>
                </a:moveTo>
                <a:lnTo>
                  <a:pt x="3867911" y="2305812"/>
                </a:lnTo>
              </a:path>
              <a:path w="7724140" h="2353310">
                <a:moveTo>
                  <a:pt x="3695700" y="2353056"/>
                </a:moveTo>
                <a:lnTo>
                  <a:pt x="3695700" y="2305812"/>
                </a:lnTo>
              </a:path>
              <a:path w="7724140" h="2353310">
                <a:moveTo>
                  <a:pt x="3521964" y="2353056"/>
                </a:moveTo>
                <a:lnTo>
                  <a:pt x="3521964" y="2305812"/>
                </a:lnTo>
              </a:path>
              <a:path w="7724140" h="2353310">
                <a:moveTo>
                  <a:pt x="3348228" y="2353056"/>
                </a:moveTo>
                <a:lnTo>
                  <a:pt x="3348228" y="2305812"/>
                </a:lnTo>
              </a:path>
              <a:path w="7724140" h="2353310">
                <a:moveTo>
                  <a:pt x="3176016" y="2353056"/>
                </a:moveTo>
                <a:lnTo>
                  <a:pt x="3176016" y="2305812"/>
                </a:lnTo>
              </a:path>
              <a:path w="7724140" h="2353310">
                <a:moveTo>
                  <a:pt x="3002280" y="2353056"/>
                </a:moveTo>
                <a:lnTo>
                  <a:pt x="3002280" y="2305812"/>
                </a:lnTo>
              </a:path>
              <a:path w="7724140" h="2353310">
                <a:moveTo>
                  <a:pt x="2828544" y="2353056"/>
                </a:moveTo>
                <a:lnTo>
                  <a:pt x="2828544" y="2305812"/>
                </a:lnTo>
              </a:path>
              <a:path w="7724140" h="2353310">
                <a:moveTo>
                  <a:pt x="2656332" y="2353056"/>
                </a:moveTo>
                <a:lnTo>
                  <a:pt x="2656332" y="2305812"/>
                </a:lnTo>
              </a:path>
              <a:path w="7724140" h="2353310">
                <a:moveTo>
                  <a:pt x="2482596" y="2353056"/>
                </a:moveTo>
                <a:lnTo>
                  <a:pt x="2482596" y="2305812"/>
                </a:lnTo>
              </a:path>
              <a:path w="7724140" h="2353310">
                <a:moveTo>
                  <a:pt x="2308860" y="2353056"/>
                </a:moveTo>
                <a:lnTo>
                  <a:pt x="2308860" y="2305812"/>
                </a:lnTo>
              </a:path>
              <a:path w="7724140" h="2353310">
                <a:moveTo>
                  <a:pt x="2136647" y="2353056"/>
                </a:moveTo>
                <a:lnTo>
                  <a:pt x="2136647" y="2305812"/>
                </a:lnTo>
              </a:path>
              <a:path w="7724140" h="2353310">
                <a:moveTo>
                  <a:pt x="1962912" y="2353056"/>
                </a:moveTo>
                <a:lnTo>
                  <a:pt x="1962912" y="2305812"/>
                </a:lnTo>
              </a:path>
              <a:path w="7724140" h="2353310">
                <a:moveTo>
                  <a:pt x="1789176" y="2353056"/>
                </a:moveTo>
                <a:lnTo>
                  <a:pt x="1789176" y="2305812"/>
                </a:lnTo>
              </a:path>
              <a:path w="7724140" h="2353310">
                <a:moveTo>
                  <a:pt x="1616964" y="2353056"/>
                </a:moveTo>
                <a:lnTo>
                  <a:pt x="1616964" y="2305812"/>
                </a:lnTo>
              </a:path>
              <a:path w="7724140" h="2353310">
                <a:moveTo>
                  <a:pt x="1443227" y="2353056"/>
                </a:moveTo>
                <a:lnTo>
                  <a:pt x="1443227" y="2305812"/>
                </a:lnTo>
              </a:path>
              <a:path w="7724140" h="2353310">
                <a:moveTo>
                  <a:pt x="1269492" y="2353056"/>
                </a:moveTo>
                <a:lnTo>
                  <a:pt x="1269492" y="2305812"/>
                </a:lnTo>
              </a:path>
              <a:path w="7724140" h="2353310">
                <a:moveTo>
                  <a:pt x="1097280" y="2353056"/>
                </a:moveTo>
                <a:lnTo>
                  <a:pt x="1097280" y="2305812"/>
                </a:lnTo>
              </a:path>
              <a:path w="7724140" h="2353310">
                <a:moveTo>
                  <a:pt x="923544" y="2353056"/>
                </a:moveTo>
                <a:lnTo>
                  <a:pt x="923544" y="2305812"/>
                </a:lnTo>
              </a:path>
              <a:path w="7724140" h="2353310">
                <a:moveTo>
                  <a:pt x="749807" y="2353056"/>
                </a:moveTo>
                <a:lnTo>
                  <a:pt x="749807" y="2305812"/>
                </a:lnTo>
              </a:path>
              <a:path w="7724140" h="2353310">
                <a:moveTo>
                  <a:pt x="577595" y="2353056"/>
                </a:moveTo>
                <a:lnTo>
                  <a:pt x="577595" y="2305812"/>
                </a:lnTo>
              </a:path>
              <a:path w="7724140" h="2353310">
                <a:moveTo>
                  <a:pt x="403859" y="2353056"/>
                </a:moveTo>
                <a:lnTo>
                  <a:pt x="403859" y="2305812"/>
                </a:lnTo>
              </a:path>
              <a:path w="7724140" h="2353310">
                <a:moveTo>
                  <a:pt x="230123" y="2353056"/>
                </a:moveTo>
                <a:lnTo>
                  <a:pt x="230123" y="23058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05085" y="5019484"/>
            <a:ext cx="10372512" cy="649877"/>
          </a:xfrm>
          <a:prstGeom prst="rect">
            <a:avLst/>
          </a:prstGeom>
        </p:spPr>
        <p:txBody>
          <a:bodyPr vert="horz" wrap="square" lIns="0" tIns="38945" rIns="0" bIns="0" rtlCol="0">
            <a:spAutoFit/>
          </a:bodyPr>
          <a:lstStyle/>
          <a:p>
            <a:pPr marL="72812" defTabSz="1219170">
              <a:spcBef>
                <a:spcPts val="305"/>
              </a:spcBef>
            </a:pP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0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</a:t>
            </a:r>
            <a:r>
              <a:rPr sz="1067" kern="0" spc="353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</a:t>
            </a:r>
            <a:r>
              <a:rPr sz="1067" kern="0" spc="293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4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5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6</a:t>
            </a:r>
            <a:r>
              <a:rPr sz="1067" kern="0" spc="327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7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8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9</a:t>
            </a:r>
            <a:r>
              <a:rPr sz="1067" kern="0" spc="63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10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11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12</a:t>
            </a:r>
            <a:r>
              <a:rPr sz="1067" kern="0" spc="30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13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14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15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16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17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18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19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20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21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22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23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24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25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26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27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28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29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30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31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32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33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34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35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36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37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38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39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40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41</a:t>
            </a:r>
            <a:r>
              <a:rPr sz="1067" kern="0" spc="3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42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dirty="0">
                <a:solidFill>
                  <a:sysClr val="windowText" lastClr="000000"/>
                </a:solidFill>
                <a:latin typeface="Arial"/>
                <a:cs typeface="Arial"/>
              </a:rPr>
              <a:t>43</a:t>
            </a:r>
            <a:r>
              <a:rPr sz="1067" kern="0" spc="3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44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832651" defTabSz="1219170">
              <a:spcBef>
                <a:spcPts val="160"/>
              </a:spcBef>
            </a:pPr>
            <a:r>
              <a:rPr sz="1200" b="1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Months</a:t>
            </a:r>
            <a:endParaRPr sz="12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>
              <a:spcBef>
                <a:spcPts val="840"/>
              </a:spcBef>
            </a:pP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254</a:t>
            </a:r>
            <a:r>
              <a:rPr sz="867" kern="0" spc="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243</a:t>
            </a:r>
            <a:r>
              <a:rPr sz="867" kern="0" spc="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233</a:t>
            </a:r>
            <a:r>
              <a:rPr sz="867" kern="0" spc="152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226</a:t>
            </a:r>
            <a:r>
              <a:rPr sz="867" kern="0" spc="2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211</a:t>
            </a:r>
            <a:r>
              <a:rPr sz="867" kern="0" spc="1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203</a:t>
            </a:r>
            <a:r>
              <a:rPr sz="867" kern="0" spc="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193</a:t>
            </a:r>
            <a:r>
              <a:rPr sz="867" kern="0" spc="1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187</a:t>
            </a:r>
            <a:r>
              <a:rPr sz="867" kern="0" spc="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176</a:t>
            </a:r>
            <a:r>
              <a:rPr sz="867" kern="0" spc="1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160</a:t>
            </a:r>
            <a:r>
              <a:rPr sz="867" kern="0" spc="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154</a:t>
            </a:r>
            <a:r>
              <a:rPr sz="867" kern="0" spc="1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143</a:t>
            </a:r>
            <a:r>
              <a:rPr sz="867" kern="0" spc="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129</a:t>
            </a:r>
            <a:r>
              <a:rPr sz="867" kern="0" spc="100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122</a:t>
            </a:r>
            <a:r>
              <a:rPr sz="867" kern="0" spc="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113</a:t>
            </a:r>
            <a:r>
              <a:rPr sz="867" kern="0" spc="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108</a:t>
            </a:r>
            <a:r>
              <a:rPr sz="867" kern="0" spc="34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98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88</a:t>
            </a:r>
            <a:r>
              <a:rPr sz="867" kern="0" spc="5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78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67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54</a:t>
            </a:r>
            <a:r>
              <a:rPr sz="867" kern="0" spc="5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51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46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42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41</a:t>
            </a:r>
            <a:r>
              <a:rPr sz="867" kern="0" spc="5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38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36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26</a:t>
            </a:r>
            <a:r>
              <a:rPr sz="867" kern="0" spc="5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21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17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15</a:t>
            </a:r>
            <a:r>
              <a:rPr sz="867" kern="0" spc="587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12</a:t>
            </a:r>
            <a:r>
              <a:rPr sz="867" kern="0" spc="593" dirty="0">
                <a:solidFill>
                  <a:srgbClr val="B62F52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10</a:t>
            </a:r>
            <a:r>
              <a:rPr sz="867" kern="0" spc="305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9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7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4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3</a:t>
            </a:r>
            <a:r>
              <a:rPr sz="867" kern="0" spc="420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3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2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B62F52"/>
                </a:solidFill>
                <a:latin typeface="Arial"/>
                <a:cs typeface="Arial"/>
              </a:rPr>
              <a:t>1</a:t>
            </a:r>
            <a:r>
              <a:rPr sz="867" kern="0" spc="427" dirty="0">
                <a:solidFill>
                  <a:srgbClr val="B62F52"/>
                </a:solidFill>
                <a:latin typeface="Arial"/>
                <a:cs typeface="Arial"/>
              </a:rPr>
              <a:t>  </a:t>
            </a:r>
            <a:r>
              <a:rPr sz="867" kern="0" spc="-67" dirty="0">
                <a:solidFill>
                  <a:srgbClr val="B62F52"/>
                </a:solidFill>
                <a:latin typeface="Arial"/>
                <a:cs typeface="Arial"/>
              </a:rPr>
              <a:t>0</a:t>
            </a:r>
            <a:endParaRPr sz="8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05086" y="5879118"/>
            <a:ext cx="10326793" cy="1539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defTabSz="1219170">
              <a:spcBef>
                <a:spcPts val="160"/>
              </a:spcBef>
            </a:pP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253</a:t>
            </a:r>
            <a:r>
              <a:rPr sz="867" kern="0" spc="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243</a:t>
            </a:r>
            <a:r>
              <a:rPr sz="867" kern="0" spc="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235</a:t>
            </a:r>
            <a:r>
              <a:rPr sz="867" kern="0" spc="152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220</a:t>
            </a:r>
            <a:r>
              <a:rPr sz="867" kern="0" spc="2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210</a:t>
            </a:r>
            <a:r>
              <a:rPr sz="867" kern="0" spc="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197</a:t>
            </a:r>
            <a:r>
              <a:rPr sz="867" kern="0" spc="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181</a:t>
            </a:r>
            <a:r>
              <a:rPr sz="867" kern="0" spc="100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168</a:t>
            </a:r>
            <a:r>
              <a:rPr sz="867" kern="0" spc="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153</a:t>
            </a:r>
            <a:r>
              <a:rPr sz="867" kern="0" spc="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143</a:t>
            </a:r>
            <a:r>
              <a:rPr sz="867" kern="0" spc="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133</a:t>
            </a:r>
            <a:r>
              <a:rPr sz="867" kern="0" spc="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125</a:t>
            </a:r>
            <a:r>
              <a:rPr sz="867" kern="0" spc="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116</a:t>
            </a:r>
            <a:r>
              <a:rPr sz="867" kern="0" spc="100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106</a:t>
            </a:r>
            <a:r>
              <a:rPr sz="867" kern="0" spc="339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97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89</a:t>
            </a:r>
            <a:r>
              <a:rPr sz="867" kern="0" spc="5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80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74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62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52</a:t>
            </a:r>
            <a:r>
              <a:rPr sz="867" kern="0" spc="5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46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43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38</a:t>
            </a:r>
            <a:r>
              <a:rPr sz="867" kern="0" spc="5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33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28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25</a:t>
            </a:r>
            <a:r>
              <a:rPr sz="867" kern="0" spc="593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23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17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14</a:t>
            </a:r>
            <a:r>
              <a:rPr sz="867" kern="0" spc="587" dirty="0">
                <a:solidFill>
                  <a:srgbClr val="4B4D4F"/>
                </a:solidFill>
                <a:latin typeface="Arial"/>
                <a:cs typeface="Arial"/>
              </a:rPr>
              <a:t>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11</a:t>
            </a:r>
            <a:r>
              <a:rPr sz="867" kern="0" spc="305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9</a:t>
            </a:r>
            <a:r>
              <a:rPr sz="867" kern="0" spc="420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8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4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4</a:t>
            </a:r>
            <a:r>
              <a:rPr sz="867" kern="0" spc="420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</a:t>
            </a:r>
            <a:r>
              <a:rPr sz="867" kern="0" spc="420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2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</a:t>
            </a:r>
            <a:r>
              <a:rPr sz="867" kern="0" spc="420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</a:t>
            </a:r>
            <a:r>
              <a:rPr sz="867" kern="0" spc="420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1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dirty="0">
                <a:solidFill>
                  <a:srgbClr val="4B4D4F"/>
                </a:solidFill>
                <a:latin typeface="Arial"/>
                <a:cs typeface="Arial"/>
              </a:rPr>
              <a:t>0</a:t>
            </a:r>
            <a:r>
              <a:rPr sz="867" kern="0" spc="427" dirty="0">
                <a:solidFill>
                  <a:srgbClr val="4B4D4F"/>
                </a:solidFill>
                <a:latin typeface="Arial"/>
                <a:cs typeface="Arial"/>
              </a:rPr>
              <a:t>  </a:t>
            </a:r>
            <a:r>
              <a:rPr sz="867" kern="0" spc="-67" dirty="0">
                <a:solidFill>
                  <a:srgbClr val="4B4D4F"/>
                </a:solidFill>
                <a:latin typeface="Arial"/>
                <a:cs typeface="Arial"/>
              </a:rPr>
              <a:t>0</a:t>
            </a:r>
            <a:endParaRPr sz="8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367536" y="1871134"/>
            <a:ext cx="10065173" cy="2630593"/>
            <a:chOff x="1025652" y="1403350"/>
            <a:chExt cx="7548880" cy="1972945"/>
          </a:xfrm>
        </p:grpSpPr>
        <p:sp>
          <p:nvSpPr>
            <p:cNvPr id="58" name="object 58"/>
            <p:cNvSpPr/>
            <p:nvPr/>
          </p:nvSpPr>
          <p:spPr>
            <a:xfrm>
              <a:off x="1025652" y="140969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244" y="18034"/>
                  </a:moveTo>
                  <a:lnTo>
                    <a:pt x="29210" y="18034"/>
                  </a:lnTo>
                  <a:lnTo>
                    <a:pt x="29210" y="0"/>
                  </a:lnTo>
                  <a:lnTo>
                    <a:pt x="16510" y="0"/>
                  </a:lnTo>
                  <a:lnTo>
                    <a:pt x="16510" y="18034"/>
                  </a:lnTo>
                  <a:lnTo>
                    <a:pt x="0" y="18034"/>
                  </a:lnTo>
                  <a:lnTo>
                    <a:pt x="0" y="30734"/>
                  </a:lnTo>
                  <a:lnTo>
                    <a:pt x="16510" y="30734"/>
                  </a:lnTo>
                  <a:lnTo>
                    <a:pt x="16510" y="47244"/>
                  </a:lnTo>
                  <a:lnTo>
                    <a:pt x="29210" y="47244"/>
                  </a:lnTo>
                  <a:lnTo>
                    <a:pt x="29210" y="30734"/>
                  </a:lnTo>
                  <a:lnTo>
                    <a:pt x="47244" y="30734"/>
                  </a:lnTo>
                  <a:lnTo>
                    <a:pt x="47244" y="1803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066038" y="1434846"/>
              <a:ext cx="7478395" cy="1911350"/>
            </a:xfrm>
            <a:custGeom>
              <a:avLst/>
              <a:gdLst/>
              <a:ahLst/>
              <a:cxnLst/>
              <a:rect l="l" t="t" r="r" b="b"/>
              <a:pathLst>
                <a:path w="7478395" h="1911350">
                  <a:moveTo>
                    <a:pt x="0" y="0"/>
                  </a:moveTo>
                  <a:lnTo>
                    <a:pt x="29997" y="0"/>
                  </a:lnTo>
                  <a:lnTo>
                    <a:pt x="29997" y="12700"/>
                  </a:lnTo>
                  <a:lnTo>
                    <a:pt x="74485" y="12700"/>
                  </a:lnTo>
                  <a:lnTo>
                    <a:pt x="140296" y="12700"/>
                  </a:lnTo>
                  <a:lnTo>
                    <a:pt x="140296" y="23621"/>
                  </a:lnTo>
                  <a:lnTo>
                    <a:pt x="184772" y="23621"/>
                  </a:lnTo>
                  <a:lnTo>
                    <a:pt x="184772" y="39115"/>
                  </a:lnTo>
                  <a:lnTo>
                    <a:pt x="236981" y="39115"/>
                  </a:lnTo>
                  <a:lnTo>
                    <a:pt x="236981" y="57150"/>
                  </a:lnTo>
                  <a:lnTo>
                    <a:pt x="288290" y="57150"/>
                  </a:lnTo>
                  <a:lnTo>
                    <a:pt x="288290" y="74167"/>
                  </a:lnTo>
                  <a:lnTo>
                    <a:pt x="325881" y="74167"/>
                  </a:lnTo>
                  <a:lnTo>
                    <a:pt x="325881" y="89662"/>
                  </a:lnTo>
                  <a:lnTo>
                    <a:pt x="340487" y="89662"/>
                  </a:lnTo>
                  <a:lnTo>
                    <a:pt x="340487" y="99949"/>
                  </a:lnTo>
                  <a:lnTo>
                    <a:pt x="401193" y="99949"/>
                  </a:lnTo>
                  <a:lnTo>
                    <a:pt x="401193" y="108457"/>
                  </a:lnTo>
                  <a:lnTo>
                    <a:pt x="426847" y="108457"/>
                  </a:lnTo>
                  <a:lnTo>
                    <a:pt x="426847" y="116966"/>
                  </a:lnTo>
                  <a:lnTo>
                    <a:pt x="449072" y="116966"/>
                  </a:lnTo>
                  <a:lnTo>
                    <a:pt x="449072" y="127253"/>
                  </a:lnTo>
                  <a:lnTo>
                    <a:pt x="458470" y="127253"/>
                  </a:lnTo>
                  <a:lnTo>
                    <a:pt x="458470" y="136651"/>
                  </a:lnTo>
                  <a:lnTo>
                    <a:pt x="469646" y="136651"/>
                  </a:lnTo>
                  <a:lnTo>
                    <a:pt x="469646" y="145161"/>
                  </a:lnTo>
                  <a:lnTo>
                    <a:pt x="532892" y="145161"/>
                  </a:lnTo>
                  <a:lnTo>
                    <a:pt x="532892" y="153162"/>
                  </a:lnTo>
                  <a:lnTo>
                    <a:pt x="567436" y="153162"/>
                  </a:lnTo>
                  <a:lnTo>
                    <a:pt x="567436" y="166115"/>
                  </a:lnTo>
                  <a:lnTo>
                    <a:pt x="603504" y="166115"/>
                  </a:lnTo>
                  <a:lnTo>
                    <a:pt x="603504" y="213359"/>
                  </a:lnTo>
                  <a:lnTo>
                    <a:pt x="616076" y="213359"/>
                  </a:lnTo>
                  <a:lnTo>
                    <a:pt x="616076" y="219837"/>
                  </a:lnTo>
                  <a:lnTo>
                    <a:pt x="627507" y="219837"/>
                  </a:lnTo>
                  <a:lnTo>
                    <a:pt x="627507" y="236092"/>
                  </a:lnTo>
                  <a:lnTo>
                    <a:pt x="640588" y="236092"/>
                  </a:lnTo>
                  <a:lnTo>
                    <a:pt x="640588" y="251459"/>
                  </a:lnTo>
                  <a:lnTo>
                    <a:pt x="653414" y="251459"/>
                  </a:lnTo>
                  <a:lnTo>
                    <a:pt x="653414" y="263143"/>
                  </a:lnTo>
                  <a:lnTo>
                    <a:pt x="663829" y="263143"/>
                  </a:lnTo>
                  <a:lnTo>
                    <a:pt x="663829" y="277367"/>
                  </a:lnTo>
                  <a:lnTo>
                    <a:pt x="676401" y="277367"/>
                  </a:lnTo>
                  <a:lnTo>
                    <a:pt x="676401" y="288289"/>
                  </a:lnTo>
                  <a:lnTo>
                    <a:pt x="689482" y="288289"/>
                  </a:lnTo>
                  <a:lnTo>
                    <a:pt x="689482" y="295401"/>
                  </a:lnTo>
                  <a:lnTo>
                    <a:pt x="715137" y="295401"/>
                  </a:lnTo>
                  <a:lnTo>
                    <a:pt x="715137" y="304038"/>
                  </a:lnTo>
                  <a:lnTo>
                    <a:pt x="837692" y="304038"/>
                  </a:lnTo>
                  <a:lnTo>
                    <a:pt x="837692" y="313181"/>
                  </a:lnTo>
                  <a:lnTo>
                    <a:pt x="850264" y="313181"/>
                  </a:lnTo>
                  <a:lnTo>
                    <a:pt x="850264" y="322579"/>
                  </a:lnTo>
                  <a:lnTo>
                    <a:pt x="861441" y="322579"/>
                  </a:lnTo>
                  <a:lnTo>
                    <a:pt x="861441" y="328802"/>
                  </a:lnTo>
                  <a:lnTo>
                    <a:pt x="881634" y="328802"/>
                  </a:lnTo>
                  <a:lnTo>
                    <a:pt x="881634" y="337946"/>
                  </a:lnTo>
                  <a:lnTo>
                    <a:pt x="918972" y="337946"/>
                  </a:lnTo>
                  <a:lnTo>
                    <a:pt x="918972" y="355473"/>
                  </a:lnTo>
                  <a:lnTo>
                    <a:pt x="965962" y="355473"/>
                  </a:lnTo>
                  <a:lnTo>
                    <a:pt x="965962" y="371220"/>
                  </a:lnTo>
                  <a:lnTo>
                    <a:pt x="993394" y="371220"/>
                  </a:lnTo>
                  <a:lnTo>
                    <a:pt x="993394" y="388746"/>
                  </a:lnTo>
                  <a:lnTo>
                    <a:pt x="1006220" y="388746"/>
                  </a:lnTo>
                  <a:lnTo>
                    <a:pt x="1006220" y="400938"/>
                  </a:lnTo>
                  <a:lnTo>
                    <a:pt x="1014857" y="400938"/>
                  </a:lnTo>
                  <a:lnTo>
                    <a:pt x="1014857" y="413512"/>
                  </a:lnTo>
                  <a:lnTo>
                    <a:pt x="1053084" y="413512"/>
                  </a:lnTo>
                  <a:lnTo>
                    <a:pt x="1053084" y="423671"/>
                  </a:lnTo>
                  <a:lnTo>
                    <a:pt x="1090930" y="423671"/>
                  </a:lnTo>
                  <a:lnTo>
                    <a:pt x="1090930" y="431800"/>
                  </a:lnTo>
                  <a:lnTo>
                    <a:pt x="1101470" y="431800"/>
                  </a:lnTo>
                  <a:lnTo>
                    <a:pt x="1101470" y="440436"/>
                  </a:lnTo>
                  <a:lnTo>
                    <a:pt x="1154430" y="440436"/>
                  </a:lnTo>
                  <a:lnTo>
                    <a:pt x="1154430" y="449579"/>
                  </a:lnTo>
                  <a:lnTo>
                    <a:pt x="1186814" y="449579"/>
                  </a:lnTo>
                  <a:lnTo>
                    <a:pt x="1186814" y="458977"/>
                  </a:lnTo>
                  <a:lnTo>
                    <a:pt x="1199895" y="458977"/>
                  </a:lnTo>
                  <a:lnTo>
                    <a:pt x="1199895" y="466343"/>
                  </a:lnTo>
                  <a:lnTo>
                    <a:pt x="1214120" y="466343"/>
                  </a:lnTo>
                  <a:lnTo>
                    <a:pt x="1214120" y="474090"/>
                  </a:lnTo>
                  <a:lnTo>
                    <a:pt x="1223010" y="474090"/>
                  </a:lnTo>
                  <a:lnTo>
                    <a:pt x="1223010" y="483615"/>
                  </a:lnTo>
                  <a:lnTo>
                    <a:pt x="1236726" y="483615"/>
                  </a:lnTo>
                  <a:lnTo>
                    <a:pt x="1236726" y="492124"/>
                  </a:lnTo>
                  <a:lnTo>
                    <a:pt x="1247520" y="492124"/>
                  </a:lnTo>
                  <a:lnTo>
                    <a:pt x="1247520" y="500252"/>
                  </a:lnTo>
                  <a:lnTo>
                    <a:pt x="1283081" y="500252"/>
                  </a:lnTo>
                  <a:lnTo>
                    <a:pt x="1283081" y="508380"/>
                  </a:lnTo>
                  <a:lnTo>
                    <a:pt x="1332230" y="508380"/>
                  </a:lnTo>
                  <a:lnTo>
                    <a:pt x="1332230" y="527176"/>
                  </a:lnTo>
                  <a:lnTo>
                    <a:pt x="1344422" y="527176"/>
                  </a:lnTo>
                  <a:lnTo>
                    <a:pt x="1344422" y="544067"/>
                  </a:lnTo>
                  <a:lnTo>
                    <a:pt x="1356233" y="544067"/>
                  </a:lnTo>
                  <a:lnTo>
                    <a:pt x="1356233" y="552322"/>
                  </a:lnTo>
                  <a:lnTo>
                    <a:pt x="1368044" y="552322"/>
                  </a:lnTo>
                  <a:lnTo>
                    <a:pt x="1368044" y="567435"/>
                  </a:lnTo>
                  <a:lnTo>
                    <a:pt x="1379982" y="567435"/>
                  </a:lnTo>
                  <a:lnTo>
                    <a:pt x="1379982" y="586485"/>
                  </a:lnTo>
                  <a:lnTo>
                    <a:pt x="1391285" y="586485"/>
                  </a:lnTo>
                  <a:lnTo>
                    <a:pt x="1391285" y="614933"/>
                  </a:lnTo>
                  <a:lnTo>
                    <a:pt x="1406144" y="614933"/>
                  </a:lnTo>
                  <a:lnTo>
                    <a:pt x="1406144" y="626744"/>
                  </a:lnTo>
                  <a:lnTo>
                    <a:pt x="1416050" y="626744"/>
                  </a:lnTo>
                  <a:lnTo>
                    <a:pt x="1416050" y="649985"/>
                  </a:lnTo>
                  <a:lnTo>
                    <a:pt x="1429893" y="649985"/>
                  </a:lnTo>
                  <a:lnTo>
                    <a:pt x="1429893" y="671702"/>
                  </a:lnTo>
                  <a:lnTo>
                    <a:pt x="1441958" y="671702"/>
                  </a:lnTo>
                  <a:lnTo>
                    <a:pt x="1441958" y="687323"/>
                  </a:lnTo>
                  <a:lnTo>
                    <a:pt x="1453388" y="687323"/>
                  </a:lnTo>
                  <a:lnTo>
                    <a:pt x="1453388" y="695197"/>
                  </a:lnTo>
                  <a:lnTo>
                    <a:pt x="1490345" y="695197"/>
                  </a:lnTo>
                  <a:lnTo>
                    <a:pt x="1490345" y="704087"/>
                  </a:lnTo>
                  <a:lnTo>
                    <a:pt x="1504695" y="704087"/>
                  </a:lnTo>
                  <a:lnTo>
                    <a:pt x="1504695" y="711453"/>
                  </a:lnTo>
                  <a:lnTo>
                    <a:pt x="1515618" y="711453"/>
                  </a:lnTo>
                  <a:lnTo>
                    <a:pt x="1515618" y="721613"/>
                  </a:lnTo>
                  <a:lnTo>
                    <a:pt x="1540764" y="721613"/>
                  </a:lnTo>
                  <a:lnTo>
                    <a:pt x="1540764" y="726058"/>
                  </a:lnTo>
                  <a:lnTo>
                    <a:pt x="1549654" y="726058"/>
                  </a:lnTo>
                  <a:lnTo>
                    <a:pt x="1549654" y="739139"/>
                  </a:lnTo>
                  <a:lnTo>
                    <a:pt x="1562481" y="739139"/>
                  </a:lnTo>
                  <a:lnTo>
                    <a:pt x="1562481" y="746632"/>
                  </a:lnTo>
                  <a:lnTo>
                    <a:pt x="1599564" y="746632"/>
                  </a:lnTo>
                  <a:lnTo>
                    <a:pt x="1599564" y="758189"/>
                  </a:lnTo>
                  <a:lnTo>
                    <a:pt x="1609979" y="758189"/>
                  </a:lnTo>
                  <a:lnTo>
                    <a:pt x="1609979" y="779017"/>
                  </a:lnTo>
                  <a:lnTo>
                    <a:pt x="1736089" y="779017"/>
                  </a:lnTo>
                  <a:lnTo>
                    <a:pt x="1736089" y="788288"/>
                  </a:lnTo>
                  <a:lnTo>
                    <a:pt x="1746377" y="788288"/>
                  </a:lnTo>
                  <a:lnTo>
                    <a:pt x="1746377" y="805687"/>
                  </a:lnTo>
                  <a:lnTo>
                    <a:pt x="1757680" y="805687"/>
                  </a:lnTo>
                  <a:lnTo>
                    <a:pt x="1757680" y="814323"/>
                  </a:lnTo>
                  <a:lnTo>
                    <a:pt x="1771269" y="814323"/>
                  </a:lnTo>
                  <a:lnTo>
                    <a:pt x="1771269" y="828420"/>
                  </a:lnTo>
                  <a:lnTo>
                    <a:pt x="1779143" y="828420"/>
                  </a:lnTo>
                  <a:lnTo>
                    <a:pt x="1779143" y="839215"/>
                  </a:lnTo>
                  <a:lnTo>
                    <a:pt x="1793239" y="839215"/>
                  </a:lnTo>
                  <a:lnTo>
                    <a:pt x="1793239" y="847851"/>
                  </a:lnTo>
                  <a:lnTo>
                    <a:pt x="1807337" y="847851"/>
                  </a:lnTo>
                  <a:lnTo>
                    <a:pt x="1807337" y="856995"/>
                  </a:lnTo>
                  <a:lnTo>
                    <a:pt x="1867408" y="856995"/>
                  </a:lnTo>
                  <a:lnTo>
                    <a:pt x="1867408" y="875283"/>
                  </a:lnTo>
                  <a:lnTo>
                    <a:pt x="1903730" y="875283"/>
                  </a:lnTo>
                  <a:lnTo>
                    <a:pt x="1903730" y="898524"/>
                  </a:lnTo>
                  <a:lnTo>
                    <a:pt x="1950593" y="898524"/>
                  </a:lnTo>
                  <a:lnTo>
                    <a:pt x="1950593" y="915796"/>
                  </a:lnTo>
                  <a:lnTo>
                    <a:pt x="1975231" y="915796"/>
                  </a:lnTo>
                  <a:lnTo>
                    <a:pt x="1975231" y="923924"/>
                  </a:lnTo>
                  <a:lnTo>
                    <a:pt x="2015363" y="923924"/>
                  </a:lnTo>
                  <a:lnTo>
                    <a:pt x="2015363" y="938276"/>
                  </a:lnTo>
                  <a:lnTo>
                    <a:pt x="2026285" y="938276"/>
                  </a:lnTo>
                  <a:lnTo>
                    <a:pt x="2026285" y="958087"/>
                  </a:lnTo>
                  <a:lnTo>
                    <a:pt x="2050161" y="958087"/>
                  </a:lnTo>
                  <a:lnTo>
                    <a:pt x="2050161" y="981074"/>
                  </a:lnTo>
                  <a:lnTo>
                    <a:pt x="2061972" y="981074"/>
                  </a:lnTo>
                  <a:lnTo>
                    <a:pt x="2061972" y="998601"/>
                  </a:lnTo>
                  <a:lnTo>
                    <a:pt x="2073656" y="998601"/>
                  </a:lnTo>
                  <a:lnTo>
                    <a:pt x="2073656" y="1007998"/>
                  </a:lnTo>
                  <a:lnTo>
                    <a:pt x="2113407" y="1007998"/>
                  </a:lnTo>
                  <a:lnTo>
                    <a:pt x="2113407" y="1018158"/>
                  </a:lnTo>
                  <a:lnTo>
                    <a:pt x="2122805" y="1018158"/>
                  </a:lnTo>
                  <a:lnTo>
                    <a:pt x="2122805" y="1027810"/>
                  </a:lnTo>
                  <a:lnTo>
                    <a:pt x="2159635" y="1027810"/>
                  </a:lnTo>
                  <a:lnTo>
                    <a:pt x="2159635" y="1062101"/>
                  </a:lnTo>
                  <a:lnTo>
                    <a:pt x="2255901" y="1062101"/>
                  </a:lnTo>
                  <a:lnTo>
                    <a:pt x="2255901" y="1078864"/>
                  </a:lnTo>
                  <a:lnTo>
                    <a:pt x="2280920" y="1078864"/>
                  </a:lnTo>
                  <a:lnTo>
                    <a:pt x="2280920" y="1088008"/>
                  </a:lnTo>
                  <a:lnTo>
                    <a:pt x="2291461" y="1088008"/>
                  </a:lnTo>
                  <a:lnTo>
                    <a:pt x="2291461" y="1096390"/>
                  </a:lnTo>
                  <a:lnTo>
                    <a:pt x="2342134" y="1096390"/>
                  </a:lnTo>
                  <a:lnTo>
                    <a:pt x="2342134" y="1115695"/>
                  </a:lnTo>
                  <a:lnTo>
                    <a:pt x="2350770" y="1115695"/>
                  </a:lnTo>
                  <a:lnTo>
                    <a:pt x="2350770" y="1130808"/>
                  </a:lnTo>
                  <a:lnTo>
                    <a:pt x="2367279" y="1130808"/>
                  </a:lnTo>
                  <a:lnTo>
                    <a:pt x="2367279" y="1138935"/>
                  </a:lnTo>
                  <a:lnTo>
                    <a:pt x="2390013" y="1138935"/>
                  </a:lnTo>
                  <a:lnTo>
                    <a:pt x="2390013" y="1145793"/>
                  </a:lnTo>
                  <a:lnTo>
                    <a:pt x="2462403" y="1145793"/>
                  </a:lnTo>
                  <a:lnTo>
                    <a:pt x="2462403" y="1161414"/>
                  </a:lnTo>
                  <a:lnTo>
                    <a:pt x="2474849" y="1161414"/>
                  </a:lnTo>
                  <a:lnTo>
                    <a:pt x="2474849" y="1170051"/>
                  </a:lnTo>
                  <a:lnTo>
                    <a:pt x="2500503" y="1170051"/>
                  </a:lnTo>
                  <a:lnTo>
                    <a:pt x="2500503" y="1187703"/>
                  </a:lnTo>
                  <a:lnTo>
                    <a:pt x="2573147" y="1187703"/>
                  </a:lnTo>
                  <a:lnTo>
                    <a:pt x="2573147" y="1196466"/>
                  </a:lnTo>
                  <a:lnTo>
                    <a:pt x="2619375" y="1196466"/>
                  </a:lnTo>
                  <a:lnTo>
                    <a:pt x="2619375" y="1214373"/>
                  </a:lnTo>
                  <a:lnTo>
                    <a:pt x="2646045" y="1214373"/>
                  </a:lnTo>
                  <a:lnTo>
                    <a:pt x="2646045" y="1229614"/>
                  </a:lnTo>
                  <a:lnTo>
                    <a:pt x="2667762" y="1229614"/>
                  </a:lnTo>
                  <a:lnTo>
                    <a:pt x="2667762" y="1246631"/>
                  </a:lnTo>
                  <a:lnTo>
                    <a:pt x="2729484" y="1246631"/>
                  </a:lnTo>
                  <a:lnTo>
                    <a:pt x="2729484" y="1261745"/>
                  </a:lnTo>
                  <a:lnTo>
                    <a:pt x="2815716" y="1261745"/>
                  </a:lnTo>
                  <a:lnTo>
                    <a:pt x="2815716" y="1289684"/>
                  </a:lnTo>
                  <a:lnTo>
                    <a:pt x="2839720" y="1289684"/>
                  </a:lnTo>
                  <a:lnTo>
                    <a:pt x="2839720" y="1306067"/>
                  </a:lnTo>
                  <a:lnTo>
                    <a:pt x="2862072" y="1306067"/>
                  </a:lnTo>
                  <a:lnTo>
                    <a:pt x="2862072" y="1315592"/>
                  </a:lnTo>
                  <a:lnTo>
                    <a:pt x="2960242" y="1315592"/>
                  </a:lnTo>
                  <a:lnTo>
                    <a:pt x="2960242" y="1325245"/>
                  </a:lnTo>
                  <a:lnTo>
                    <a:pt x="2987166" y="1325245"/>
                  </a:lnTo>
                  <a:lnTo>
                    <a:pt x="2987166" y="1334134"/>
                  </a:lnTo>
                  <a:lnTo>
                    <a:pt x="3020567" y="1334134"/>
                  </a:lnTo>
                  <a:lnTo>
                    <a:pt x="3020567" y="1340358"/>
                  </a:lnTo>
                  <a:lnTo>
                    <a:pt x="3033903" y="1340358"/>
                  </a:lnTo>
                  <a:lnTo>
                    <a:pt x="3033903" y="1349883"/>
                  </a:lnTo>
                  <a:lnTo>
                    <a:pt x="3079496" y="1349883"/>
                  </a:lnTo>
                  <a:lnTo>
                    <a:pt x="3079496" y="1365758"/>
                  </a:lnTo>
                  <a:lnTo>
                    <a:pt x="3096387" y="1365758"/>
                  </a:lnTo>
                  <a:lnTo>
                    <a:pt x="3096387" y="1385315"/>
                  </a:lnTo>
                  <a:lnTo>
                    <a:pt x="3129661" y="1385315"/>
                  </a:lnTo>
                  <a:lnTo>
                    <a:pt x="3129661" y="1393952"/>
                  </a:lnTo>
                  <a:lnTo>
                    <a:pt x="3169412" y="1393952"/>
                  </a:lnTo>
                  <a:lnTo>
                    <a:pt x="3169412" y="1408302"/>
                  </a:lnTo>
                  <a:lnTo>
                    <a:pt x="3206369" y="1408302"/>
                  </a:lnTo>
                  <a:lnTo>
                    <a:pt x="3206369" y="1418716"/>
                  </a:lnTo>
                  <a:lnTo>
                    <a:pt x="3214751" y="1418716"/>
                  </a:lnTo>
                  <a:lnTo>
                    <a:pt x="3214751" y="1443101"/>
                  </a:lnTo>
                  <a:lnTo>
                    <a:pt x="3252724" y="1443101"/>
                  </a:lnTo>
                  <a:lnTo>
                    <a:pt x="3252724" y="1453514"/>
                  </a:lnTo>
                  <a:lnTo>
                    <a:pt x="3281934" y="1453514"/>
                  </a:lnTo>
                  <a:lnTo>
                    <a:pt x="3281934" y="1468246"/>
                  </a:lnTo>
                  <a:lnTo>
                    <a:pt x="3336290" y="1468246"/>
                  </a:lnTo>
                  <a:lnTo>
                    <a:pt x="3336290" y="1500251"/>
                  </a:lnTo>
                  <a:lnTo>
                    <a:pt x="3350767" y="1500251"/>
                  </a:lnTo>
                  <a:lnTo>
                    <a:pt x="3350767" y="1529841"/>
                  </a:lnTo>
                  <a:lnTo>
                    <a:pt x="3374516" y="1529841"/>
                  </a:lnTo>
                  <a:lnTo>
                    <a:pt x="3374516" y="1545208"/>
                  </a:lnTo>
                  <a:lnTo>
                    <a:pt x="3385439" y="1545208"/>
                  </a:lnTo>
                  <a:lnTo>
                    <a:pt x="3385439" y="1562989"/>
                  </a:lnTo>
                  <a:lnTo>
                    <a:pt x="3411728" y="1562989"/>
                  </a:lnTo>
                  <a:lnTo>
                    <a:pt x="3411728" y="1571752"/>
                  </a:lnTo>
                  <a:lnTo>
                    <a:pt x="3478276" y="1571752"/>
                  </a:lnTo>
                  <a:lnTo>
                    <a:pt x="3478276" y="1589404"/>
                  </a:lnTo>
                  <a:lnTo>
                    <a:pt x="3738117" y="1589404"/>
                  </a:lnTo>
                  <a:lnTo>
                    <a:pt x="3738117" y="1598295"/>
                  </a:lnTo>
                  <a:lnTo>
                    <a:pt x="3837432" y="1598295"/>
                  </a:lnTo>
                  <a:lnTo>
                    <a:pt x="3837432" y="1615820"/>
                  </a:lnTo>
                  <a:lnTo>
                    <a:pt x="3886581" y="1615820"/>
                  </a:lnTo>
                  <a:lnTo>
                    <a:pt x="3886581" y="1631568"/>
                  </a:lnTo>
                  <a:lnTo>
                    <a:pt x="3981196" y="1631568"/>
                  </a:lnTo>
                  <a:lnTo>
                    <a:pt x="3981196" y="1646935"/>
                  </a:lnTo>
                  <a:lnTo>
                    <a:pt x="4168266" y="1646935"/>
                  </a:lnTo>
                  <a:lnTo>
                    <a:pt x="4168266" y="1664461"/>
                  </a:lnTo>
                  <a:lnTo>
                    <a:pt x="4406900" y="1664461"/>
                  </a:lnTo>
                  <a:lnTo>
                    <a:pt x="4406900" y="1682749"/>
                  </a:lnTo>
                  <a:lnTo>
                    <a:pt x="4538853" y="1682749"/>
                  </a:lnTo>
                  <a:lnTo>
                    <a:pt x="4538853" y="1699386"/>
                  </a:lnTo>
                  <a:lnTo>
                    <a:pt x="4663567" y="1699386"/>
                  </a:lnTo>
                  <a:lnTo>
                    <a:pt x="4663567" y="1724024"/>
                  </a:lnTo>
                  <a:lnTo>
                    <a:pt x="4894072" y="1724024"/>
                  </a:lnTo>
                  <a:lnTo>
                    <a:pt x="4894072" y="1750695"/>
                  </a:lnTo>
                  <a:lnTo>
                    <a:pt x="4975860" y="1750695"/>
                  </a:lnTo>
                  <a:lnTo>
                    <a:pt x="4975860" y="1785620"/>
                  </a:lnTo>
                  <a:lnTo>
                    <a:pt x="5055362" y="1785620"/>
                  </a:lnTo>
                  <a:lnTo>
                    <a:pt x="5055362" y="1810765"/>
                  </a:lnTo>
                  <a:lnTo>
                    <a:pt x="5063998" y="1810765"/>
                  </a:lnTo>
                  <a:lnTo>
                    <a:pt x="5063998" y="1819909"/>
                  </a:lnTo>
                  <a:lnTo>
                    <a:pt x="5195697" y="1819909"/>
                  </a:lnTo>
                  <a:lnTo>
                    <a:pt x="5195697" y="1843404"/>
                  </a:lnTo>
                  <a:lnTo>
                    <a:pt x="5973826" y="1843404"/>
                  </a:lnTo>
                  <a:lnTo>
                    <a:pt x="5973826" y="1911095"/>
                  </a:lnTo>
                  <a:lnTo>
                    <a:pt x="7478267" y="1911095"/>
                  </a:lnTo>
                </a:path>
              </a:pathLst>
            </a:custGeom>
            <a:ln w="1905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048512" y="1409700"/>
              <a:ext cx="70485" cy="53340"/>
            </a:xfrm>
            <a:custGeom>
              <a:avLst/>
              <a:gdLst/>
              <a:ahLst/>
              <a:cxnLst/>
              <a:rect l="l" t="t" r="r" b="b"/>
              <a:pathLst>
                <a:path w="70484" h="53340">
                  <a:moveTo>
                    <a:pt x="24384" y="0"/>
                  </a:moveTo>
                  <a:lnTo>
                    <a:pt x="24384" y="47244"/>
                  </a:lnTo>
                </a:path>
                <a:path w="70484" h="53340">
                  <a:moveTo>
                    <a:pt x="0" y="24384"/>
                  </a:moveTo>
                  <a:lnTo>
                    <a:pt x="47243" y="24384"/>
                  </a:lnTo>
                </a:path>
                <a:path w="70484" h="53340">
                  <a:moveTo>
                    <a:pt x="70103" y="6096"/>
                  </a:moveTo>
                  <a:lnTo>
                    <a:pt x="70103" y="53339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095756" y="1433830"/>
              <a:ext cx="47625" cy="12700"/>
            </a:xfrm>
            <a:custGeom>
              <a:avLst/>
              <a:gdLst/>
              <a:ahLst/>
              <a:cxnLst/>
              <a:rect l="l" t="t" r="r" b="b"/>
              <a:pathLst>
                <a:path w="47625" h="12700">
                  <a:moveTo>
                    <a:pt x="0" y="12700"/>
                  </a:moveTo>
                  <a:lnTo>
                    <a:pt x="47243" y="12700"/>
                  </a:lnTo>
                  <a:lnTo>
                    <a:pt x="4724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159764" y="1421892"/>
              <a:ext cx="3107690" cy="1443355"/>
            </a:xfrm>
            <a:custGeom>
              <a:avLst/>
              <a:gdLst/>
              <a:ahLst/>
              <a:cxnLst/>
              <a:rect l="l" t="t" r="r" b="b"/>
              <a:pathLst>
                <a:path w="3107690" h="1443355">
                  <a:moveTo>
                    <a:pt x="22860" y="0"/>
                  </a:moveTo>
                  <a:lnTo>
                    <a:pt x="22860" y="47244"/>
                  </a:lnTo>
                </a:path>
                <a:path w="3107690" h="1443355">
                  <a:moveTo>
                    <a:pt x="0" y="22860"/>
                  </a:moveTo>
                  <a:lnTo>
                    <a:pt x="47244" y="22860"/>
                  </a:lnTo>
                </a:path>
                <a:path w="3107690" h="1443355">
                  <a:moveTo>
                    <a:pt x="60960" y="12192"/>
                  </a:moveTo>
                  <a:lnTo>
                    <a:pt x="60960" y="59436"/>
                  </a:lnTo>
                </a:path>
                <a:path w="3107690" h="1443355">
                  <a:moveTo>
                    <a:pt x="38100" y="35052"/>
                  </a:moveTo>
                  <a:lnTo>
                    <a:pt x="85344" y="35052"/>
                  </a:lnTo>
                </a:path>
                <a:path w="3107690" h="1443355">
                  <a:moveTo>
                    <a:pt x="118872" y="30480"/>
                  </a:moveTo>
                  <a:lnTo>
                    <a:pt x="118872" y="77724"/>
                  </a:lnTo>
                </a:path>
                <a:path w="3107690" h="1443355">
                  <a:moveTo>
                    <a:pt x="96012" y="53340"/>
                  </a:moveTo>
                  <a:lnTo>
                    <a:pt x="141732" y="53340"/>
                  </a:lnTo>
                </a:path>
                <a:path w="3107690" h="1443355">
                  <a:moveTo>
                    <a:pt x="169164" y="44196"/>
                  </a:moveTo>
                  <a:lnTo>
                    <a:pt x="169164" y="91440"/>
                  </a:lnTo>
                </a:path>
                <a:path w="3107690" h="1443355">
                  <a:moveTo>
                    <a:pt x="144780" y="68580"/>
                  </a:moveTo>
                  <a:lnTo>
                    <a:pt x="192024" y="68580"/>
                  </a:lnTo>
                </a:path>
                <a:path w="3107690" h="1443355">
                  <a:moveTo>
                    <a:pt x="277368" y="86868"/>
                  </a:moveTo>
                  <a:lnTo>
                    <a:pt x="277368" y="134112"/>
                  </a:lnTo>
                </a:path>
                <a:path w="3107690" h="1443355">
                  <a:moveTo>
                    <a:pt x="252984" y="111252"/>
                  </a:moveTo>
                  <a:lnTo>
                    <a:pt x="300228" y="111252"/>
                  </a:lnTo>
                </a:path>
                <a:path w="3107690" h="1443355">
                  <a:moveTo>
                    <a:pt x="618744" y="286512"/>
                  </a:moveTo>
                  <a:lnTo>
                    <a:pt x="618744" y="333756"/>
                  </a:lnTo>
                </a:path>
                <a:path w="3107690" h="1443355">
                  <a:moveTo>
                    <a:pt x="594360" y="309372"/>
                  </a:moveTo>
                  <a:lnTo>
                    <a:pt x="641604" y="309372"/>
                  </a:lnTo>
                </a:path>
                <a:path w="3107690" h="1443355">
                  <a:moveTo>
                    <a:pt x="655319" y="294132"/>
                  </a:moveTo>
                  <a:lnTo>
                    <a:pt x="655319" y="341375"/>
                  </a:lnTo>
                </a:path>
                <a:path w="3107690" h="1443355">
                  <a:moveTo>
                    <a:pt x="632460" y="316992"/>
                  </a:moveTo>
                  <a:lnTo>
                    <a:pt x="678180" y="316992"/>
                  </a:lnTo>
                </a:path>
                <a:path w="3107690" h="1443355">
                  <a:moveTo>
                    <a:pt x="757428" y="306324"/>
                  </a:moveTo>
                  <a:lnTo>
                    <a:pt x="757428" y="353568"/>
                  </a:lnTo>
                </a:path>
                <a:path w="3107690" h="1443355">
                  <a:moveTo>
                    <a:pt x="733044" y="329184"/>
                  </a:moveTo>
                  <a:lnTo>
                    <a:pt x="780288" y="329184"/>
                  </a:lnTo>
                </a:path>
                <a:path w="3107690" h="1443355">
                  <a:moveTo>
                    <a:pt x="824484" y="341375"/>
                  </a:moveTo>
                  <a:lnTo>
                    <a:pt x="824484" y="388620"/>
                  </a:lnTo>
                </a:path>
                <a:path w="3107690" h="1443355">
                  <a:moveTo>
                    <a:pt x="801624" y="365760"/>
                  </a:moveTo>
                  <a:lnTo>
                    <a:pt x="848868" y="365760"/>
                  </a:lnTo>
                </a:path>
                <a:path w="3107690" h="1443355">
                  <a:moveTo>
                    <a:pt x="1042416" y="429768"/>
                  </a:moveTo>
                  <a:lnTo>
                    <a:pt x="1042416" y="477012"/>
                  </a:lnTo>
                </a:path>
                <a:path w="3107690" h="1443355">
                  <a:moveTo>
                    <a:pt x="1019556" y="452628"/>
                  </a:moveTo>
                  <a:lnTo>
                    <a:pt x="1065276" y="452628"/>
                  </a:lnTo>
                </a:path>
                <a:path w="3107690" h="1443355">
                  <a:moveTo>
                    <a:pt x="1751076" y="844296"/>
                  </a:moveTo>
                  <a:lnTo>
                    <a:pt x="1751076" y="891540"/>
                  </a:lnTo>
                </a:path>
                <a:path w="3107690" h="1443355">
                  <a:moveTo>
                    <a:pt x="1726692" y="867156"/>
                  </a:moveTo>
                  <a:lnTo>
                    <a:pt x="1773936" y="867156"/>
                  </a:lnTo>
                </a:path>
                <a:path w="3107690" h="1443355">
                  <a:moveTo>
                    <a:pt x="1834896" y="885444"/>
                  </a:moveTo>
                  <a:lnTo>
                    <a:pt x="1834896" y="932688"/>
                  </a:lnTo>
                </a:path>
                <a:path w="3107690" h="1443355">
                  <a:moveTo>
                    <a:pt x="1812036" y="908304"/>
                  </a:moveTo>
                  <a:lnTo>
                    <a:pt x="1857756" y="908304"/>
                  </a:lnTo>
                </a:path>
                <a:path w="3107690" h="1443355">
                  <a:moveTo>
                    <a:pt x="2071116" y="1046988"/>
                  </a:moveTo>
                  <a:lnTo>
                    <a:pt x="2071116" y="1094232"/>
                  </a:lnTo>
                </a:path>
                <a:path w="3107690" h="1443355">
                  <a:moveTo>
                    <a:pt x="2048256" y="1069848"/>
                  </a:moveTo>
                  <a:lnTo>
                    <a:pt x="2095500" y="1069848"/>
                  </a:lnTo>
                </a:path>
                <a:path w="3107690" h="1443355">
                  <a:moveTo>
                    <a:pt x="2529840" y="1199388"/>
                  </a:moveTo>
                  <a:lnTo>
                    <a:pt x="2529840" y="1246632"/>
                  </a:lnTo>
                </a:path>
                <a:path w="3107690" h="1443355">
                  <a:moveTo>
                    <a:pt x="2506980" y="1222248"/>
                  </a:moveTo>
                  <a:lnTo>
                    <a:pt x="2554224" y="1222248"/>
                  </a:lnTo>
                </a:path>
                <a:path w="3107690" h="1443355">
                  <a:moveTo>
                    <a:pt x="2634996" y="1246632"/>
                  </a:moveTo>
                  <a:lnTo>
                    <a:pt x="2634996" y="1293876"/>
                  </a:lnTo>
                </a:path>
                <a:path w="3107690" h="1443355">
                  <a:moveTo>
                    <a:pt x="2610612" y="1269492"/>
                  </a:moveTo>
                  <a:lnTo>
                    <a:pt x="2657856" y="1269492"/>
                  </a:lnTo>
                </a:path>
                <a:path w="3107690" h="1443355">
                  <a:moveTo>
                    <a:pt x="2891028" y="1318260"/>
                  </a:moveTo>
                  <a:lnTo>
                    <a:pt x="2891028" y="1365504"/>
                  </a:lnTo>
                </a:path>
                <a:path w="3107690" h="1443355">
                  <a:moveTo>
                    <a:pt x="2868168" y="1342644"/>
                  </a:moveTo>
                  <a:lnTo>
                    <a:pt x="2913888" y="1342644"/>
                  </a:lnTo>
                </a:path>
                <a:path w="3107690" h="1443355">
                  <a:moveTo>
                    <a:pt x="2749296" y="1284732"/>
                  </a:moveTo>
                  <a:lnTo>
                    <a:pt x="2749296" y="1331976"/>
                  </a:lnTo>
                </a:path>
                <a:path w="3107690" h="1443355">
                  <a:moveTo>
                    <a:pt x="2724912" y="1309116"/>
                  </a:moveTo>
                  <a:lnTo>
                    <a:pt x="2772156" y="1309116"/>
                  </a:lnTo>
                </a:path>
                <a:path w="3107690" h="1443355">
                  <a:moveTo>
                    <a:pt x="2918460" y="1327404"/>
                  </a:moveTo>
                  <a:lnTo>
                    <a:pt x="2918460" y="1374648"/>
                  </a:lnTo>
                </a:path>
                <a:path w="3107690" h="1443355">
                  <a:moveTo>
                    <a:pt x="2895600" y="1350264"/>
                  </a:moveTo>
                  <a:lnTo>
                    <a:pt x="2941320" y="1350264"/>
                  </a:lnTo>
                </a:path>
                <a:path w="3107690" h="1443355">
                  <a:moveTo>
                    <a:pt x="2965704" y="1339596"/>
                  </a:moveTo>
                  <a:lnTo>
                    <a:pt x="2965704" y="1386840"/>
                  </a:lnTo>
                </a:path>
                <a:path w="3107690" h="1443355">
                  <a:moveTo>
                    <a:pt x="2941320" y="1362456"/>
                  </a:moveTo>
                  <a:lnTo>
                    <a:pt x="2988564" y="1362456"/>
                  </a:lnTo>
                </a:path>
                <a:path w="3107690" h="1443355">
                  <a:moveTo>
                    <a:pt x="3011424" y="1374648"/>
                  </a:moveTo>
                  <a:lnTo>
                    <a:pt x="3011424" y="1421892"/>
                  </a:lnTo>
                </a:path>
                <a:path w="3107690" h="1443355">
                  <a:moveTo>
                    <a:pt x="2988564" y="1397508"/>
                  </a:moveTo>
                  <a:lnTo>
                    <a:pt x="3035808" y="1397508"/>
                  </a:lnTo>
                </a:path>
                <a:path w="3107690" h="1443355">
                  <a:moveTo>
                    <a:pt x="3064764" y="1383792"/>
                  </a:moveTo>
                  <a:lnTo>
                    <a:pt x="3064764" y="1431036"/>
                  </a:lnTo>
                </a:path>
                <a:path w="3107690" h="1443355">
                  <a:moveTo>
                    <a:pt x="3041904" y="1408176"/>
                  </a:moveTo>
                  <a:lnTo>
                    <a:pt x="3087624" y="1408176"/>
                  </a:lnTo>
                </a:path>
                <a:path w="3107690" h="1443355">
                  <a:moveTo>
                    <a:pt x="3084576" y="1395984"/>
                  </a:moveTo>
                  <a:lnTo>
                    <a:pt x="3084576" y="1443228"/>
                  </a:lnTo>
                </a:path>
                <a:path w="3107690" h="1443355">
                  <a:moveTo>
                    <a:pt x="3061716" y="1418844"/>
                  </a:moveTo>
                  <a:lnTo>
                    <a:pt x="3107436" y="1418844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315713" y="2865119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299204" y="288798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329430" y="2865119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311396" y="2887980"/>
              <a:ext cx="321945" cy="157480"/>
            </a:xfrm>
            <a:custGeom>
              <a:avLst/>
              <a:gdLst/>
              <a:ahLst/>
              <a:cxnLst/>
              <a:rect l="l" t="t" r="r" b="b"/>
              <a:pathLst>
                <a:path w="321945" h="157480">
                  <a:moveTo>
                    <a:pt x="0" y="0"/>
                  </a:moveTo>
                  <a:lnTo>
                    <a:pt x="47243" y="0"/>
                  </a:lnTo>
                </a:path>
                <a:path w="321945" h="157480">
                  <a:moveTo>
                    <a:pt x="91439" y="3047"/>
                  </a:moveTo>
                  <a:lnTo>
                    <a:pt x="91439" y="50292"/>
                  </a:lnTo>
                </a:path>
                <a:path w="321945" h="157480">
                  <a:moveTo>
                    <a:pt x="68579" y="27431"/>
                  </a:moveTo>
                  <a:lnTo>
                    <a:pt x="114300" y="27431"/>
                  </a:lnTo>
                </a:path>
                <a:path w="321945" h="157480">
                  <a:moveTo>
                    <a:pt x="222503" y="92963"/>
                  </a:moveTo>
                  <a:lnTo>
                    <a:pt x="222503" y="140207"/>
                  </a:lnTo>
                </a:path>
                <a:path w="321945" h="157480">
                  <a:moveTo>
                    <a:pt x="199643" y="115824"/>
                  </a:moveTo>
                  <a:lnTo>
                    <a:pt x="246887" y="115824"/>
                  </a:lnTo>
                </a:path>
                <a:path w="321945" h="157480">
                  <a:moveTo>
                    <a:pt x="298703" y="109727"/>
                  </a:moveTo>
                  <a:lnTo>
                    <a:pt x="298703" y="156971"/>
                  </a:lnTo>
                </a:path>
                <a:path w="321945" h="157480">
                  <a:moveTo>
                    <a:pt x="274319" y="134112"/>
                  </a:moveTo>
                  <a:lnTo>
                    <a:pt x="321563" y="134112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750054" y="299770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4733543" y="3022091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760722" y="2997708"/>
              <a:ext cx="12700" cy="47625"/>
            </a:xfrm>
            <a:custGeom>
              <a:avLst/>
              <a:gdLst/>
              <a:ahLst/>
              <a:cxnLst/>
              <a:rect l="l" t="t" r="r" b="b"/>
              <a:pathLst>
                <a:path w="12700" h="47625">
                  <a:moveTo>
                    <a:pt x="0" y="47243"/>
                  </a:moveTo>
                  <a:lnTo>
                    <a:pt x="12700" y="4724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62F5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3803903" y="2673096"/>
              <a:ext cx="4764405" cy="696595"/>
            </a:xfrm>
            <a:custGeom>
              <a:avLst/>
              <a:gdLst/>
              <a:ahLst/>
              <a:cxnLst/>
              <a:rect l="l" t="t" r="r" b="b"/>
              <a:pathLst>
                <a:path w="4764405" h="696595">
                  <a:moveTo>
                    <a:pt x="940308" y="348996"/>
                  </a:moveTo>
                  <a:lnTo>
                    <a:pt x="987551" y="348996"/>
                  </a:lnTo>
                </a:path>
                <a:path w="4764405" h="696595">
                  <a:moveTo>
                    <a:pt x="987551" y="324612"/>
                  </a:moveTo>
                  <a:lnTo>
                    <a:pt x="987551" y="371856"/>
                  </a:lnTo>
                </a:path>
                <a:path w="4764405" h="696595">
                  <a:moveTo>
                    <a:pt x="963168" y="348996"/>
                  </a:moveTo>
                  <a:lnTo>
                    <a:pt x="1010412" y="348996"/>
                  </a:lnTo>
                </a:path>
                <a:path w="4764405" h="696595">
                  <a:moveTo>
                    <a:pt x="1107948" y="352044"/>
                  </a:moveTo>
                  <a:lnTo>
                    <a:pt x="1107948" y="399288"/>
                  </a:lnTo>
                </a:path>
                <a:path w="4764405" h="696595">
                  <a:moveTo>
                    <a:pt x="1085088" y="374904"/>
                  </a:moveTo>
                  <a:lnTo>
                    <a:pt x="1132332" y="374904"/>
                  </a:lnTo>
                </a:path>
                <a:path w="4764405" h="696595">
                  <a:moveTo>
                    <a:pt x="1423416" y="385572"/>
                  </a:moveTo>
                  <a:lnTo>
                    <a:pt x="1423416" y="432816"/>
                  </a:lnTo>
                </a:path>
                <a:path w="4764405" h="696595">
                  <a:moveTo>
                    <a:pt x="1400556" y="408431"/>
                  </a:moveTo>
                  <a:lnTo>
                    <a:pt x="1447800" y="408431"/>
                  </a:lnTo>
                </a:path>
                <a:path w="4764405" h="696595">
                  <a:moveTo>
                    <a:pt x="1668780" y="419100"/>
                  </a:moveTo>
                  <a:lnTo>
                    <a:pt x="1668780" y="466344"/>
                  </a:lnTo>
                </a:path>
                <a:path w="4764405" h="696595">
                  <a:moveTo>
                    <a:pt x="1645920" y="441960"/>
                  </a:moveTo>
                  <a:lnTo>
                    <a:pt x="1691640" y="441960"/>
                  </a:lnTo>
                </a:path>
                <a:path w="4764405" h="696595">
                  <a:moveTo>
                    <a:pt x="1752600" y="419100"/>
                  </a:moveTo>
                  <a:lnTo>
                    <a:pt x="1752600" y="466344"/>
                  </a:lnTo>
                </a:path>
                <a:path w="4764405" h="696595">
                  <a:moveTo>
                    <a:pt x="1729740" y="441960"/>
                  </a:moveTo>
                  <a:lnTo>
                    <a:pt x="1776984" y="441960"/>
                  </a:lnTo>
                </a:path>
                <a:path w="4764405" h="696595">
                  <a:moveTo>
                    <a:pt x="1787652" y="419100"/>
                  </a:moveTo>
                  <a:lnTo>
                    <a:pt x="1787652" y="466344"/>
                  </a:lnTo>
                </a:path>
                <a:path w="4764405" h="696595">
                  <a:moveTo>
                    <a:pt x="1764792" y="441960"/>
                  </a:moveTo>
                  <a:lnTo>
                    <a:pt x="1812036" y="441960"/>
                  </a:lnTo>
                </a:path>
                <a:path w="4764405" h="696595">
                  <a:moveTo>
                    <a:pt x="1876044" y="437388"/>
                  </a:moveTo>
                  <a:lnTo>
                    <a:pt x="1876044" y="484631"/>
                  </a:lnTo>
                </a:path>
                <a:path w="4764405" h="696595">
                  <a:moveTo>
                    <a:pt x="1853184" y="460248"/>
                  </a:moveTo>
                  <a:lnTo>
                    <a:pt x="1898904" y="460248"/>
                  </a:lnTo>
                </a:path>
                <a:path w="4764405" h="696595">
                  <a:moveTo>
                    <a:pt x="1912620" y="437388"/>
                  </a:moveTo>
                  <a:lnTo>
                    <a:pt x="1912620" y="484631"/>
                  </a:lnTo>
                </a:path>
                <a:path w="4764405" h="696595">
                  <a:moveTo>
                    <a:pt x="1888236" y="460248"/>
                  </a:moveTo>
                  <a:lnTo>
                    <a:pt x="1935480" y="460248"/>
                  </a:lnTo>
                </a:path>
                <a:path w="4764405" h="696595">
                  <a:moveTo>
                    <a:pt x="1996440" y="460248"/>
                  </a:moveTo>
                  <a:lnTo>
                    <a:pt x="1996440" y="507492"/>
                  </a:lnTo>
                </a:path>
                <a:path w="4764405" h="696595">
                  <a:moveTo>
                    <a:pt x="1973580" y="484631"/>
                  </a:moveTo>
                  <a:lnTo>
                    <a:pt x="2019300" y="484631"/>
                  </a:lnTo>
                </a:path>
                <a:path w="4764405" h="696595">
                  <a:moveTo>
                    <a:pt x="2023872" y="460248"/>
                  </a:moveTo>
                  <a:lnTo>
                    <a:pt x="2023872" y="507492"/>
                  </a:lnTo>
                </a:path>
                <a:path w="4764405" h="696595">
                  <a:moveTo>
                    <a:pt x="2001012" y="484631"/>
                  </a:moveTo>
                  <a:lnTo>
                    <a:pt x="2046732" y="484631"/>
                  </a:lnTo>
                </a:path>
                <a:path w="4764405" h="696595">
                  <a:moveTo>
                    <a:pt x="2071116" y="460248"/>
                  </a:moveTo>
                  <a:lnTo>
                    <a:pt x="2071116" y="507492"/>
                  </a:lnTo>
                </a:path>
                <a:path w="4764405" h="696595">
                  <a:moveTo>
                    <a:pt x="2046732" y="484631"/>
                  </a:moveTo>
                  <a:lnTo>
                    <a:pt x="2093976" y="484631"/>
                  </a:lnTo>
                </a:path>
                <a:path w="4764405" h="696595">
                  <a:moveTo>
                    <a:pt x="2121408" y="460248"/>
                  </a:moveTo>
                  <a:lnTo>
                    <a:pt x="2121408" y="507492"/>
                  </a:lnTo>
                </a:path>
                <a:path w="4764405" h="696595">
                  <a:moveTo>
                    <a:pt x="2098548" y="484631"/>
                  </a:moveTo>
                  <a:lnTo>
                    <a:pt x="2145792" y="484631"/>
                  </a:lnTo>
                </a:path>
                <a:path w="4764405" h="696595">
                  <a:moveTo>
                    <a:pt x="2179320" y="489204"/>
                  </a:moveTo>
                  <a:lnTo>
                    <a:pt x="2179320" y="536448"/>
                  </a:lnTo>
                </a:path>
                <a:path w="4764405" h="696595">
                  <a:moveTo>
                    <a:pt x="2156460" y="512064"/>
                  </a:moveTo>
                  <a:lnTo>
                    <a:pt x="2202180" y="512064"/>
                  </a:lnTo>
                </a:path>
                <a:path w="4764405" h="696595">
                  <a:moveTo>
                    <a:pt x="2313432" y="521208"/>
                  </a:moveTo>
                  <a:lnTo>
                    <a:pt x="2313432" y="568452"/>
                  </a:lnTo>
                </a:path>
                <a:path w="4764405" h="696595">
                  <a:moveTo>
                    <a:pt x="2290572" y="545592"/>
                  </a:moveTo>
                  <a:lnTo>
                    <a:pt x="2336292" y="545592"/>
                  </a:lnTo>
                </a:path>
                <a:path w="4764405" h="696595">
                  <a:moveTo>
                    <a:pt x="2520696" y="582168"/>
                  </a:moveTo>
                  <a:lnTo>
                    <a:pt x="2520696" y="629412"/>
                  </a:lnTo>
                </a:path>
                <a:path w="4764405" h="696595">
                  <a:moveTo>
                    <a:pt x="2496312" y="605028"/>
                  </a:moveTo>
                  <a:lnTo>
                    <a:pt x="2543556" y="605028"/>
                  </a:lnTo>
                </a:path>
                <a:path w="4764405" h="696595">
                  <a:moveTo>
                    <a:pt x="2590800" y="582168"/>
                  </a:moveTo>
                  <a:lnTo>
                    <a:pt x="2590800" y="629412"/>
                  </a:lnTo>
                </a:path>
                <a:path w="4764405" h="696595">
                  <a:moveTo>
                    <a:pt x="2567940" y="605028"/>
                  </a:moveTo>
                  <a:lnTo>
                    <a:pt x="2615184" y="605028"/>
                  </a:lnTo>
                </a:path>
                <a:path w="4764405" h="696595">
                  <a:moveTo>
                    <a:pt x="2700528" y="582168"/>
                  </a:moveTo>
                  <a:lnTo>
                    <a:pt x="2700528" y="629412"/>
                  </a:lnTo>
                </a:path>
                <a:path w="4764405" h="696595">
                  <a:moveTo>
                    <a:pt x="2677668" y="605028"/>
                  </a:moveTo>
                  <a:lnTo>
                    <a:pt x="2723388" y="605028"/>
                  </a:lnTo>
                </a:path>
                <a:path w="4764405" h="696595">
                  <a:moveTo>
                    <a:pt x="2921507" y="582168"/>
                  </a:moveTo>
                  <a:lnTo>
                    <a:pt x="2921507" y="629412"/>
                  </a:lnTo>
                </a:path>
                <a:path w="4764405" h="696595">
                  <a:moveTo>
                    <a:pt x="2897124" y="605028"/>
                  </a:moveTo>
                  <a:lnTo>
                    <a:pt x="2944368" y="605028"/>
                  </a:lnTo>
                </a:path>
                <a:path w="4764405" h="696595">
                  <a:moveTo>
                    <a:pt x="3064764" y="582168"/>
                  </a:moveTo>
                  <a:lnTo>
                    <a:pt x="3064764" y="629412"/>
                  </a:lnTo>
                </a:path>
                <a:path w="4764405" h="696595">
                  <a:moveTo>
                    <a:pt x="3041904" y="605028"/>
                  </a:moveTo>
                  <a:lnTo>
                    <a:pt x="3089148" y="605028"/>
                  </a:lnTo>
                </a:path>
                <a:path w="4764405" h="696595">
                  <a:moveTo>
                    <a:pt x="3273552" y="649224"/>
                  </a:moveTo>
                  <a:lnTo>
                    <a:pt x="3273552" y="696468"/>
                  </a:lnTo>
                </a:path>
                <a:path w="4764405" h="696595">
                  <a:moveTo>
                    <a:pt x="3250692" y="672084"/>
                  </a:moveTo>
                  <a:lnTo>
                    <a:pt x="3297936" y="672084"/>
                  </a:lnTo>
                </a:path>
                <a:path w="4764405" h="696595">
                  <a:moveTo>
                    <a:pt x="3332988" y="649224"/>
                  </a:moveTo>
                  <a:lnTo>
                    <a:pt x="3332988" y="696468"/>
                  </a:lnTo>
                </a:path>
                <a:path w="4764405" h="696595">
                  <a:moveTo>
                    <a:pt x="3310128" y="672084"/>
                  </a:moveTo>
                  <a:lnTo>
                    <a:pt x="3355848" y="672084"/>
                  </a:lnTo>
                </a:path>
                <a:path w="4764405" h="696595">
                  <a:moveTo>
                    <a:pt x="3756660" y="649224"/>
                  </a:moveTo>
                  <a:lnTo>
                    <a:pt x="3756660" y="696468"/>
                  </a:lnTo>
                </a:path>
                <a:path w="4764405" h="696595">
                  <a:moveTo>
                    <a:pt x="3733800" y="672084"/>
                  </a:moveTo>
                  <a:lnTo>
                    <a:pt x="3781044" y="672084"/>
                  </a:lnTo>
                </a:path>
                <a:path w="4764405" h="696595">
                  <a:moveTo>
                    <a:pt x="4059936" y="649224"/>
                  </a:moveTo>
                  <a:lnTo>
                    <a:pt x="4059936" y="696468"/>
                  </a:lnTo>
                </a:path>
                <a:path w="4764405" h="696595">
                  <a:moveTo>
                    <a:pt x="4037076" y="672084"/>
                  </a:moveTo>
                  <a:lnTo>
                    <a:pt x="4084320" y="672084"/>
                  </a:lnTo>
                </a:path>
                <a:path w="4764405" h="696595">
                  <a:moveTo>
                    <a:pt x="4739640" y="649224"/>
                  </a:moveTo>
                  <a:lnTo>
                    <a:pt x="4739640" y="696468"/>
                  </a:lnTo>
                </a:path>
                <a:path w="4764405" h="696595">
                  <a:moveTo>
                    <a:pt x="4716780" y="672084"/>
                  </a:moveTo>
                  <a:lnTo>
                    <a:pt x="4764024" y="672084"/>
                  </a:lnTo>
                </a:path>
                <a:path w="4764405" h="696595">
                  <a:moveTo>
                    <a:pt x="22860" y="0"/>
                  </a:moveTo>
                  <a:lnTo>
                    <a:pt x="22860" y="47243"/>
                  </a:lnTo>
                </a:path>
                <a:path w="4764405" h="696595">
                  <a:moveTo>
                    <a:pt x="0" y="22860"/>
                  </a:moveTo>
                  <a:lnTo>
                    <a:pt x="45720" y="22860"/>
                  </a:lnTo>
                </a:path>
              </a:pathLst>
            </a:custGeom>
            <a:ln w="12700">
              <a:solidFill>
                <a:srgbClr val="B62F52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0396221" y="4067386"/>
            <a:ext cx="1060873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b="1" kern="0" dirty="0">
                <a:solidFill>
                  <a:srgbClr val="A62B4D"/>
                </a:solidFill>
                <a:latin typeface="Arial"/>
                <a:cs typeface="Arial"/>
              </a:rPr>
              <a:t>Zolbetuximab</a:t>
            </a:r>
            <a:r>
              <a:rPr sz="1067" b="1" kern="0" spc="120" dirty="0">
                <a:solidFill>
                  <a:srgbClr val="A62B4D"/>
                </a:solidFill>
                <a:latin typeface="Arial"/>
                <a:cs typeface="Arial"/>
              </a:rPr>
              <a:t> </a:t>
            </a:r>
            <a:r>
              <a:rPr sz="1067" b="1" kern="0" spc="-67" dirty="0">
                <a:solidFill>
                  <a:srgbClr val="A62B4D"/>
                </a:solidFill>
                <a:latin typeface="Arial"/>
                <a:cs typeface="Arial"/>
              </a:rPr>
              <a:t>+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660379" y="4234349"/>
            <a:ext cx="531707" cy="18558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b="1" kern="0" spc="-13" dirty="0">
                <a:solidFill>
                  <a:srgbClr val="A62B4D"/>
                </a:solidFill>
                <a:latin typeface="Arial"/>
                <a:cs typeface="Arial"/>
              </a:rPr>
              <a:t>CAPOX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352444" y="4542029"/>
            <a:ext cx="689187" cy="3413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95671" marR="6773" indent="-79585" defTabSz="1219170">
              <a:lnSpc>
                <a:spcPct val="102499"/>
              </a:lnSpc>
              <a:spcBef>
                <a:spcPts val="133"/>
              </a:spcBef>
            </a:pPr>
            <a:r>
              <a:rPr sz="1067" b="1" kern="0" dirty="0">
                <a:solidFill>
                  <a:srgbClr val="808285"/>
                </a:solidFill>
                <a:latin typeface="Arial"/>
                <a:cs typeface="Arial"/>
              </a:rPr>
              <a:t>Placebo</a:t>
            </a:r>
            <a:r>
              <a:rPr sz="1067" b="1" kern="0" spc="53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067" b="1" kern="0" spc="-67" dirty="0">
                <a:solidFill>
                  <a:srgbClr val="808285"/>
                </a:solidFill>
                <a:latin typeface="Arial"/>
                <a:cs typeface="Arial"/>
              </a:rPr>
              <a:t>+</a:t>
            </a:r>
            <a:r>
              <a:rPr sz="1067" b="1" kern="0" spc="-13" dirty="0">
                <a:solidFill>
                  <a:srgbClr val="808285"/>
                </a:solidFill>
                <a:latin typeface="Arial"/>
                <a:cs typeface="Arial"/>
              </a:rPr>
              <a:t> CAPOX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93758" y="3055112"/>
            <a:ext cx="224367" cy="465213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defTabSz="1219170">
              <a:spcBef>
                <a:spcPts val="16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0.6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6933" defTabSz="1219170">
              <a:spcBef>
                <a:spcPts val="927"/>
              </a:spcBef>
            </a:pPr>
            <a:r>
              <a:rPr sz="1067" kern="0" spc="-33" dirty="0">
                <a:solidFill>
                  <a:sysClr val="windowText" lastClr="000000"/>
                </a:solidFill>
                <a:latin typeface="Arial"/>
                <a:cs typeface="Arial"/>
              </a:rPr>
              <a:t>0.5</a:t>
            </a:r>
            <a:endParaRPr sz="10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75" name="object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" y="1204924"/>
            <a:ext cx="10492232" cy="543611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5243526" y="53664"/>
            <a:ext cx="5692408" cy="1040584"/>
          </a:xfrm>
          <a:prstGeom prst="rect">
            <a:avLst/>
          </a:prstGeom>
        </p:spPr>
        <p:txBody>
          <a:bodyPr vert="horz" wrap="square" lIns="0" tIns="217593" rIns="0" bIns="0" rtlCol="0">
            <a:spAutoFit/>
          </a:bodyPr>
          <a:lstStyle/>
          <a:p>
            <a:pPr marL="16933" defTabSz="1219170">
              <a:spcBef>
                <a:spcPts val="1713"/>
              </a:spcBef>
            </a:pP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Updated</a:t>
            </a:r>
            <a:r>
              <a:rPr sz="2667" i="1" kern="0" spc="-6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analysis</a:t>
            </a:r>
            <a:r>
              <a:rPr sz="2667" i="1" kern="0" spc="-4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with</a:t>
            </a:r>
            <a:r>
              <a:rPr sz="2667" i="1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8.7</a:t>
            </a:r>
            <a:r>
              <a:rPr sz="2667" i="1" kern="0" spc="-67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months</a:t>
            </a:r>
            <a:r>
              <a:rPr sz="2667" i="1" kern="0" spc="-7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additional</a:t>
            </a:r>
            <a:r>
              <a:rPr sz="2667" i="1" kern="0" spc="-60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 </a:t>
            </a:r>
            <a:r>
              <a:rPr sz="2667" i="1" kern="0" spc="-1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follow-</a:t>
            </a:r>
            <a:r>
              <a:rPr sz="2667" i="1" kern="0" spc="-33" dirty="0">
                <a:solidFill>
                  <a:sysClr val="windowText" lastClr="000000"/>
                </a:solidFill>
                <a:latin typeface="Liberation Sans Narrow"/>
                <a:cs typeface="Liberation Sans Narrow"/>
              </a:rPr>
              <a:t>up</a:t>
            </a:r>
            <a:endParaRPr sz="1467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60845" y="6235807"/>
            <a:ext cx="5681980" cy="129950"/>
          </a:xfrm>
          <a:prstGeom prst="rect">
            <a:avLst/>
          </a:prstGeom>
        </p:spPr>
        <p:txBody>
          <a:bodyPr vert="horz" wrap="square" lIns="0" tIns="6773" rIns="0" bIns="0" rtlCol="0">
            <a:spAutoFit/>
          </a:bodyPr>
          <a:lstStyle/>
          <a:p>
            <a:pPr marL="16933" defTabSz="1219170">
              <a:spcBef>
                <a:spcPts val="53"/>
              </a:spcBef>
            </a:pP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Data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cutoff:</a:t>
            </a:r>
            <a:r>
              <a:rPr sz="8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June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29,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2023.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Median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follow-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up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=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26.09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months</a:t>
            </a:r>
            <a:r>
              <a:rPr sz="800" kern="0" spc="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(zolbetuximab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 +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CAPOX)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vs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26.18</a:t>
            </a:r>
            <a:r>
              <a:rPr sz="800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months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(placebo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dirty="0">
                <a:solidFill>
                  <a:sysClr val="windowText" lastClr="000000"/>
                </a:solidFill>
                <a:latin typeface="Arial"/>
                <a:cs typeface="Arial"/>
              </a:rPr>
              <a:t>+</a:t>
            </a:r>
            <a:r>
              <a:rPr sz="8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CAPOX).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8BE146-6CC8-78B5-D9A3-F8F7F05A1131}"/>
              </a:ext>
            </a:extLst>
          </p:cNvPr>
          <p:cNvSpPr/>
          <p:nvPr/>
        </p:nvSpPr>
        <p:spPr>
          <a:xfrm>
            <a:off x="451622" y="149710"/>
            <a:ext cx="11288756" cy="480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Osaka" charset="-128"/>
                <a:cs typeface="+mn-cs"/>
              </a:rPr>
              <a:t>SPOTLIGHT and GLOW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7636BF-0B97-F083-9F42-91AA734248C6}"/>
              </a:ext>
            </a:extLst>
          </p:cNvPr>
          <p:cNvSpPr/>
          <p:nvPr/>
        </p:nvSpPr>
        <p:spPr>
          <a:xfrm>
            <a:off x="4176609" y="6398339"/>
            <a:ext cx="6063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Shitara K, et al. ASCO-GI 2023;</a:t>
            </a:r>
            <a:r>
              <a:rPr kumimoji="1" lang="ja-JP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Lancet</a:t>
            </a:r>
            <a:r>
              <a:rPr kumimoji="1" lang="ja-JP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2023; </a:t>
            </a: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メイリオ" panose="020B0604030504040204" pitchFamily="50" charset="-128"/>
                <a:cs typeface="+mn-cs"/>
              </a:rPr>
              <a:t>Xu RH, et al. ASCO Plenary series 2023 </a:t>
            </a:r>
            <a:endParaRPr kumimoji="1" lang="en-US" altLang="ja-JP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C9C74659-0891-2175-212A-87B02A1E2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1251"/>
              </p:ext>
            </p:extLst>
          </p:nvPr>
        </p:nvGraphicFramePr>
        <p:xfrm>
          <a:off x="2009776" y="770890"/>
          <a:ext cx="830547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558">
                  <a:extLst>
                    <a:ext uri="{9D8B030D-6E8A-4147-A177-3AD203B41FA5}">
                      <a16:colId xmlns:a16="http://schemas.microsoft.com/office/drawing/2014/main" val="3278605914"/>
                    </a:ext>
                  </a:extLst>
                </a:gridCol>
                <a:gridCol w="3043960">
                  <a:extLst>
                    <a:ext uri="{9D8B030D-6E8A-4147-A177-3AD203B41FA5}">
                      <a16:colId xmlns:a16="http://schemas.microsoft.com/office/drawing/2014/main" val="3669152353"/>
                    </a:ext>
                  </a:extLst>
                </a:gridCol>
                <a:gridCol w="3043960">
                  <a:extLst>
                    <a:ext uri="{9D8B030D-6E8A-4147-A177-3AD203B41FA5}">
                      <a16:colId xmlns:a16="http://schemas.microsoft.com/office/drawing/2014/main" val="1633558814"/>
                    </a:ext>
                  </a:extLst>
                </a:gridCol>
              </a:tblGrid>
              <a:tr h="327381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SPOTLIGHT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GLOW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390507"/>
                  </a:ext>
                </a:extLst>
              </a:tr>
              <a:tr h="3273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Control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FOLFOX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CapeOX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9016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Countries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Global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Global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(~50% from China) 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98735"/>
                  </a:ext>
                </a:extLst>
              </a:tr>
              <a:tr h="3273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CPS</a:t>
                      </a:r>
                      <a:r>
                        <a:rPr kumimoji="1" lang="ja-JP" altLang="en-US" dirty="0">
                          <a:latin typeface="Arial Narrow" panose="020B0606020202030204" pitchFamily="34" charset="0"/>
                        </a:rPr>
                        <a:t>≥</a:t>
                      </a:r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5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13%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22%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145660"/>
                  </a:ext>
                </a:extLst>
              </a:tr>
              <a:tr h="8184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Arial Narrow" panose="020B0606020202030204" pitchFamily="34" charset="0"/>
                        </a:rPr>
                        <a:t>mPFS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10.6 vs 8.7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+1.9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HR 0.75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8.2 vs 6.8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+1.4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HR 0.69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271045"/>
                  </a:ext>
                </a:extLst>
              </a:tr>
              <a:tr h="8184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Arial Narrow" panose="020B0606020202030204" pitchFamily="34" charset="0"/>
                        </a:rPr>
                        <a:t>mOS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18.2 vs 15.5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+2.7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HR 0.75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14.4 vs 12.2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+2.2</a:t>
                      </a: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HR 0.77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792940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ORR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61 vs 62%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-1%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54 vs 49%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+5%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49752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Nausea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Vomiting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81 vs 61%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65 vs 35%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69 vs 50%</a:t>
                      </a:r>
                    </a:p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66 vs 31%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062668"/>
                  </a:ext>
                </a:extLst>
              </a:tr>
              <a:tr h="572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Discontinuation of </a:t>
                      </a:r>
                      <a:r>
                        <a:rPr kumimoji="1" lang="en-US" altLang="ja-JP" dirty="0" err="1">
                          <a:latin typeface="Arial Narrow" panose="020B0606020202030204" pitchFamily="34" charset="0"/>
                        </a:rPr>
                        <a:t>zolbe</a:t>
                      </a:r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kumimoji="1" lang="en-US" altLang="ja-JP" dirty="0" err="1">
                          <a:latin typeface="Arial Narrow" panose="020B0606020202030204" pitchFamily="34" charset="0"/>
                        </a:rPr>
                        <a:t>pbo</a:t>
                      </a:r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 by AE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14 vs 2%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 Narrow" panose="020B0606020202030204" pitchFamily="34" charset="0"/>
                        </a:rPr>
                        <a:t>7 vs 4%</a:t>
                      </a:r>
                      <a:endParaRPr kumimoji="1" lang="ja-JP" alt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1414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740F6A-892D-5AF6-046E-60410449B3EB}"/>
              </a:ext>
            </a:extLst>
          </p:cNvPr>
          <p:cNvSpPr/>
          <p:nvPr/>
        </p:nvSpPr>
        <p:spPr bwMode="auto">
          <a:xfrm>
            <a:off x="3240907" y="6625261"/>
            <a:ext cx="3762059" cy="2039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4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Major Claudin18.2 Strategies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/>
          <a:stretch/>
        </p:blipFill>
        <p:spPr bwMode="auto">
          <a:xfrm>
            <a:off x="215239" y="516829"/>
            <a:ext cx="11745264" cy="582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4DC501-BCEA-DC0E-B46F-3D510C88D6CE}"/>
              </a:ext>
            </a:extLst>
          </p:cNvPr>
          <p:cNvSpPr/>
          <p:nvPr/>
        </p:nvSpPr>
        <p:spPr bwMode="auto">
          <a:xfrm>
            <a:off x="4365171" y="6101763"/>
            <a:ext cx="3450772" cy="2915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GCC Flat Blue">
  <a:themeElements>
    <a:clrScheme name="">
      <a:dk1>
        <a:srgbClr val="919191"/>
      </a:dk1>
      <a:lt1>
        <a:srgbClr val="FFFFFF"/>
      </a:lt1>
      <a:dk2>
        <a:srgbClr val="00003E"/>
      </a:dk2>
      <a:lt2>
        <a:srgbClr val="EBE114"/>
      </a:lt2>
      <a:accent1>
        <a:srgbClr val="618FFD"/>
      </a:accent1>
      <a:accent2>
        <a:srgbClr val="00AE00"/>
      </a:accent2>
      <a:accent3>
        <a:srgbClr val="AAAAAF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CC Flat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1" charset="-128"/>
          </a:defRPr>
        </a:defPPr>
      </a:lstStyle>
    </a:lnDef>
  </a:objectDefaults>
  <a:extraClrSchemeLst>
    <a:extraClrScheme>
      <a:clrScheme name="GCC Flat 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Flat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C Flat 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Flat 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Flat 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Flat 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Flat 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NORMAL SLIDES">
  <a:themeElements>
    <a:clrScheme name="Program Content Slides">
      <a:dk1>
        <a:srgbClr val="47484F"/>
      </a:dk1>
      <a:lt1>
        <a:sysClr val="window" lastClr="FFFFFF"/>
      </a:lt1>
      <a:dk2>
        <a:srgbClr val="0F3853"/>
      </a:dk2>
      <a:lt2>
        <a:srgbClr val="134E77"/>
      </a:lt2>
      <a:accent1>
        <a:srgbClr val="116EA7"/>
      </a:accent1>
      <a:accent2>
        <a:srgbClr val="7897A8"/>
      </a:accent2>
      <a:accent3>
        <a:srgbClr val="6E1F23"/>
      </a:accent3>
      <a:accent4>
        <a:srgbClr val="9C130C"/>
      </a:accent4>
      <a:accent5>
        <a:srgbClr val="DA2520"/>
      </a:accent5>
      <a:accent6>
        <a:srgbClr val="FD8831"/>
      </a:accent6>
      <a:hlink>
        <a:srgbClr val="116EA7"/>
      </a:hlink>
      <a:folHlink>
        <a:srgbClr val="116EA7"/>
      </a:folHlink>
    </a:clrScheme>
    <a:fontScheme name="Program Slides">
      <a:majorFont>
        <a:latin typeface="Roboto Condensed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NORMAL SLIDES">
  <a:themeElements>
    <a:clrScheme name="Program Content Slides">
      <a:dk1>
        <a:srgbClr val="47484F"/>
      </a:dk1>
      <a:lt1>
        <a:sysClr val="window" lastClr="FFFFFF"/>
      </a:lt1>
      <a:dk2>
        <a:srgbClr val="0F3853"/>
      </a:dk2>
      <a:lt2>
        <a:srgbClr val="134E77"/>
      </a:lt2>
      <a:accent1>
        <a:srgbClr val="116EA7"/>
      </a:accent1>
      <a:accent2>
        <a:srgbClr val="7897A8"/>
      </a:accent2>
      <a:accent3>
        <a:srgbClr val="6E1F23"/>
      </a:accent3>
      <a:accent4>
        <a:srgbClr val="9C130C"/>
      </a:accent4>
      <a:accent5>
        <a:srgbClr val="DA2520"/>
      </a:accent5>
      <a:accent6>
        <a:srgbClr val="FD8831"/>
      </a:accent6>
      <a:hlink>
        <a:srgbClr val="116EA7"/>
      </a:hlink>
      <a:folHlink>
        <a:srgbClr val="116EA7"/>
      </a:folHlink>
    </a:clrScheme>
    <a:fontScheme name="Program Slides">
      <a:majorFont>
        <a:latin typeface="Roboto Condensed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NORMAL SLIDES">
  <a:themeElements>
    <a:clrScheme name="Custom 1">
      <a:dk1>
        <a:srgbClr val="47484F"/>
      </a:dk1>
      <a:lt1>
        <a:sysClr val="window" lastClr="FFFFFF"/>
      </a:lt1>
      <a:dk2>
        <a:srgbClr val="0F3853"/>
      </a:dk2>
      <a:lt2>
        <a:srgbClr val="134E77"/>
      </a:lt2>
      <a:accent1>
        <a:srgbClr val="116EA7"/>
      </a:accent1>
      <a:accent2>
        <a:srgbClr val="7897A8"/>
      </a:accent2>
      <a:accent3>
        <a:srgbClr val="6E1F23"/>
      </a:accent3>
      <a:accent4>
        <a:srgbClr val="9C130C"/>
      </a:accent4>
      <a:accent5>
        <a:srgbClr val="DA2520"/>
      </a:accent5>
      <a:accent6>
        <a:srgbClr val="FD8831"/>
      </a:accent6>
      <a:hlink>
        <a:srgbClr val="116EA7"/>
      </a:hlink>
      <a:folHlink>
        <a:srgbClr val="116EA7"/>
      </a:folHlink>
    </a:clrScheme>
    <a:fontScheme name="Custom 2">
      <a:majorFont>
        <a:latin typeface="Roboto Condens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I Faculty template" id="{B7496C55-C1F5-0E48-92E2-01F4B5104580}" vid="{0D97D397-0D9C-5B47-A275-66A4BCB8B700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Favorite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vorite" id="{7059B7C4-E9E2-2B4E-9289-A80B26346EF2}" vid="{267387C1-9BA8-9842-B189-887A7527F1E4}"/>
    </a:ext>
  </a:extLst>
</a:theme>
</file>

<file path=ppt/theme/theme7.xml><?xml version="1.0" encoding="utf-8"?>
<a:theme xmlns:a="http://schemas.openxmlformats.org/drawingml/2006/main" name="2_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21" ma:contentTypeDescription="Create a new document." ma:contentTypeScope="" ma:versionID="ef46fcd0903dc71ae342ffa03ef4f548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22a09f9384c98626205d493fc258a7fc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  <xsd:element ref="ns1:MediaServiceObjectDetectorVersions" minOccurs="0"/>
                <xsd:element ref="ns1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ABC9FADB-CEDF-412E-A6D0-1EDEFED17C72}"/>
</file>

<file path=customXml/itemProps2.xml><?xml version="1.0" encoding="utf-8"?>
<ds:datastoreItem xmlns:ds="http://schemas.openxmlformats.org/officeDocument/2006/customXml" ds:itemID="{44711DF4-9E1E-4FCA-959F-088E50077209}"/>
</file>

<file path=customXml/itemProps3.xml><?xml version="1.0" encoding="utf-8"?>
<ds:datastoreItem xmlns:ds="http://schemas.openxmlformats.org/officeDocument/2006/customXml" ds:itemID="{5CA0A738-85A7-4995-9DAA-461FD29AD9D3}"/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3707</Words>
  <Application>Microsoft Macintosh PowerPoint</Application>
  <PresentationFormat>Widescreen</PresentationFormat>
  <Paragraphs>918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Yu Mincho</vt:lpstr>
      <vt:lpstr>Arial</vt:lpstr>
      <vt:lpstr>Arial Narrow</vt:lpstr>
      <vt:lpstr>Calibri</vt:lpstr>
      <vt:lpstr>Calibri Light</vt:lpstr>
      <vt:lpstr>Liberation Sans Narrow</vt:lpstr>
      <vt:lpstr>Montserrat SemiBold</vt:lpstr>
      <vt:lpstr>Proxima Nova Rg</vt:lpstr>
      <vt:lpstr>Roboto Condensed</vt:lpstr>
      <vt:lpstr>StarSymbol</vt:lpstr>
      <vt:lpstr>System Font Regular</vt:lpstr>
      <vt:lpstr>Times New Roman</vt:lpstr>
      <vt:lpstr>Wingdings</vt:lpstr>
      <vt:lpstr>GCC Flat Blue</vt:lpstr>
      <vt:lpstr>Default Design</vt:lpstr>
      <vt:lpstr>3_Office Theme</vt:lpstr>
      <vt:lpstr>1_Office</vt:lpstr>
      <vt:lpstr>6_Office Theme</vt:lpstr>
      <vt:lpstr>1_Favorite</vt:lpstr>
      <vt:lpstr>2_2022_CCO_Template</vt:lpstr>
      <vt:lpstr>Office Theme</vt:lpstr>
      <vt:lpstr>1_Office Theme</vt:lpstr>
      <vt:lpstr>9_NORMAL SLIDES</vt:lpstr>
      <vt:lpstr>8_NORMAL SLIDES</vt:lpstr>
      <vt:lpstr>3_NORMAL SLIDES</vt:lpstr>
      <vt:lpstr>2023 Year In Review: Gastro-Esophageal Cancers</vt:lpstr>
      <vt:lpstr>Agenda</vt:lpstr>
      <vt:lpstr>PowerPoint Presentation</vt:lpstr>
      <vt:lpstr>Zolbetuximab in Patients With mG/GEJ Adenocarcinoma</vt:lpstr>
      <vt:lpstr>Primary Endpoint: PFS by Independent Review Committeea</vt:lpstr>
      <vt:lpstr>Key Secondary Endpoint: OS</vt:lpstr>
      <vt:lpstr>Key Secondary Endpoint: OS</vt:lpstr>
      <vt:lpstr>PowerPoint Presentation</vt:lpstr>
      <vt:lpstr>Major Claudin18.2 Strategies</vt:lpstr>
      <vt:lpstr>Slide 5</vt:lpstr>
      <vt:lpstr>Slide 7</vt:lpstr>
      <vt:lpstr>Biomarker Overlap, what do we know?</vt:lpstr>
      <vt:lpstr>Claudin 18.2: How to Handle Unique “On Target” Toxicity</vt:lpstr>
      <vt:lpstr>KEYNOTE-811 Study Design</vt:lpstr>
      <vt:lpstr>KEYNOTE-811 PFS at IA3: 38.5 Months of Follow Up</vt:lpstr>
      <vt:lpstr>KEYNOTE-811 OS at IA3</vt:lpstr>
      <vt:lpstr>Zanidatamab: Bispecific HER2-Targeted Antibody</vt:lpstr>
      <vt:lpstr>Zanidatamab: Phase 1, Dose Escalation and Expansion Study: Antitumor Activity</vt:lpstr>
      <vt:lpstr>Zanidatamab + Chemotherapy as First Line Treatment for HER2-Expressing mGEA: Phase 2 Results </vt:lpstr>
      <vt:lpstr>HERIZON-GEA-01</vt:lpstr>
      <vt:lpstr>DESTINY-Gastric02 Study Design</vt:lpstr>
      <vt:lpstr>DESTINY-Gastric02</vt:lpstr>
      <vt:lpstr>HER2+ Disease</vt:lpstr>
      <vt:lpstr>Refractory Disease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Sequential Treatment Strategies for Advanced Gastric Cancer</dc:title>
  <dc:creator>Wainberg, Zev M.D.</dc:creator>
  <cp:lastModifiedBy>Clayton Campbell</cp:lastModifiedBy>
  <cp:revision>104</cp:revision>
  <dcterms:created xsi:type="dcterms:W3CDTF">2021-06-18T23:24:55Z</dcterms:created>
  <dcterms:modified xsi:type="dcterms:W3CDTF">2024-02-07T16:36:43Z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